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2"/>
  </p:notesMasterIdLst>
  <p:handoutMasterIdLst>
    <p:handoutMasterId r:id="rId33"/>
  </p:handoutMasterIdLst>
  <p:sldIdLst>
    <p:sldId id="269" r:id="rId2"/>
    <p:sldId id="612" r:id="rId3"/>
    <p:sldId id="578" r:id="rId4"/>
    <p:sldId id="605" r:id="rId5"/>
    <p:sldId id="580" r:id="rId6"/>
    <p:sldId id="581" r:id="rId7"/>
    <p:sldId id="582" r:id="rId8"/>
    <p:sldId id="609" r:id="rId9"/>
    <p:sldId id="610" r:id="rId10"/>
    <p:sldId id="611" r:id="rId11"/>
    <p:sldId id="586" r:id="rId12"/>
    <p:sldId id="587" r:id="rId13"/>
    <p:sldId id="588" r:id="rId14"/>
    <p:sldId id="589" r:id="rId15"/>
    <p:sldId id="606" r:id="rId16"/>
    <p:sldId id="591" r:id="rId17"/>
    <p:sldId id="592" r:id="rId18"/>
    <p:sldId id="593" r:id="rId19"/>
    <p:sldId id="594" r:id="rId20"/>
    <p:sldId id="596" r:id="rId21"/>
    <p:sldId id="607" r:id="rId22"/>
    <p:sldId id="608" r:id="rId23"/>
    <p:sldId id="598" r:id="rId24"/>
    <p:sldId id="599" r:id="rId25"/>
    <p:sldId id="600" r:id="rId26"/>
    <p:sldId id="601" r:id="rId27"/>
    <p:sldId id="602" r:id="rId28"/>
    <p:sldId id="603" r:id="rId29"/>
    <p:sldId id="604" r:id="rId30"/>
    <p:sldId id="43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19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98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9C88E-365B-46C2-9A8C-38CBEB53197A}" type="datetimeFigureOut">
              <a:rPr lang="id-ID" smtClean="0"/>
              <a:pPr/>
              <a:t>10/09/2019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6666C-C4F1-45FA-A461-E09928FF75C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7389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BDE6F-ED51-4968-A9B3-5FEBB7D4EFA3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CB48A-CD15-4BE3-96E6-49682A431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20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3885582" y="8687323"/>
            <a:ext cx="2972421" cy="45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165" tIns="50582" rIns="101165" bIns="50582" anchor="b"/>
          <a:lstStyle>
            <a:lvl1pPr eaLnBrk="0" hangingPunct="0">
              <a:defRPr sz="3200" b="1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28B5B28F-DF9B-4CAA-A569-738AAB8527C5}" type="slidenum">
              <a:rPr lang="en-US" sz="1300" b="0" i="0"/>
              <a:pPr algn="r" eaLnBrk="1" hangingPunct="1"/>
              <a:t>1</a:t>
            </a:fld>
            <a:endParaRPr lang="en-US" sz="1300" b="0" i="0" dirty="0"/>
          </a:p>
        </p:txBody>
      </p:sp>
      <p:sp>
        <p:nvSpPr>
          <p:cNvPr id="3891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5175" cy="3430588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13" y="4343662"/>
            <a:ext cx="5028579" cy="41140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2814084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tars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3381375" y="6096000"/>
            <a:ext cx="809625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stars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2924175" y="6172200"/>
            <a:ext cx="809625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stars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8029575" y="5840413"/>
            <a:ext cx="811213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stars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3810000" y="4495800"/>
            <a:ext cx="8112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stars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8258175" y="6145213"/>
            <a:ext cx="809625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 userDrawn="1"/>
        </p:nvCxnSpPr>
        <p:spPr>
          <a:xfrm rot="10800000">
            <a:off x="3200400" y="6019800"/>
            <a:ext cx="5486400" cy="1588"/>
          </a:xfrm>
          <a:prstGeom prst="line">
            <a:avLst/>
          </a:prstGeom>
          <a:noFill/>
          <a:ln w="3175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Straight Connector 16"/>
          <p:cNvCxnSpPr/>
          <p:nvPr userDrawn="1"/>
        </p:nvCxnSpPr>
        <p:spPr>
          <a:xfrm rot="10800000">
            <a:off x="2590800" y="6172200"/>
            <a:ext cx="6096000" cy="1588"/>
          </a:xfrm>
          <a:prstGeom prst="line">
            <a:avLst/>
          </a:prstGeom>
          <a:noFill/>
          <a:ln w="3175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Rounded Rectangle 17"/>
          <p:cNvSpPr/>
          <p:nvPr userDrawn="1"/>
        </p:nvSpPr>
        <p:spPr>
          <a:xfrm>
            <a:off x="2590800" y="6324600"/>
            <a:ext cx="381000" cy="152400"/>
          </a:xfrm>
          <a:prstGeom prst="roundRect">
            <a:avLst>
              <a:gd name="adj" fmla="val 115"/>
            </a:avLst>
          </a:prstGeom>
          <a:solidFill>
            <a:schemeClr val="accent1">
              <a:lumMod val="60000"/>
              <a:lumOff val="4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 userDrawn="1"/>
        </p:nvSpPr>
        <p:spPr>
          <a:xfrm>
            <a:off x="3352800" y="6324600"/>
            <a:ext cx="381000" cy="152400"/>
          </a:xfrm>
          <a:prstGeom prst="roundRect">
            <a:avLst>
              <a:gd name="adj" fmla="val 115"/>
            </a:avLst>
          </a:prstGeom>
          <a:solidFill>
            <a:schemeClr val="accent1">
              <a:lumMod val="60000"/>
              <a:lumOff val="40000"/>
              <a:alpha val="9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 userDrawn="1"/>
        </p:nvSpPr>
        <p:spPr>
          <a:xfrm>
            <a:off x="4191000" y="6324600"/>
            <a:ext cx="381000" cy="152400"/>
          </a:xfrm>
          <a:prstGeom prst="roundRect">
            <a:avLst>
              <a:gd name="adj" fmla="val 115"/>
            </a:avLst>
          </a:prstGeom>
          <a:solidFill>
            <a:schemeClr val="accent1">
              <a:lumMod val="60000"/>
              <a:lumOff val="40000"/>
              <a:alpha val="8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 userDrawn="1"/>
        </p:nvSpPr>
        <p:spPr>
          <a:xfrm>
            <a:off x="4800600" y="6324600"/>
            <a:ext cx="381000" cy="152400"/>
          </a:xfrm>
          <a:prstGeom prst="roundRect">
            <a:avLst>
              <a:gd name="adj" fmla="val 115"/>
            </a:avLst>
          </a:prstGeom>
          <a:solidFill>
            <a:schemeClr val="accent1">
              <a:lumMod val="60000"/>
              <a:lumOff val="40000"/>
              <a:alpha val="7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 userDrawn="1"/>
        </p:nvSpPr>
        <p:spPr>
          <a:xfrm>
            <a:off x="5562600" y="6324600"/>
            <a:ext cx="381000" cy="152400"/>
          </a:xfrm>
          <a:prstGeom prst="roundRect">
            <a:avLst>
              <a:gd name="adj" fmla="val 115"/>
            </a:avLst>
          </a:prstGeom>
          <a:solidFill>
            <a:schemeClr val="accent1">
              <a:lumMod val="60000"/>
              <a:lumOff val="40000"/>
              <a:alpha val="6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 userDrawn="1"/>
        </p:nvSpPr>
        <p:spPr>
          <a:xfrm>
            <a:off x="6324600" y="6324600"/>
            <a:ext cx="381000" cy="152400"/>
          </a:xfrm>
          <a:prstGeom prst="roundRect">
            <a:avLst>
              <a:gd name="adj" fmla="val 115"/>
            </a:avLst>
          </a:prstGeom>
          <a:solidFill>
            <a:schemeClr val="accent1">
              <a:lumMod val="60000"/>
              <a:lumOff val="40000"/>
              <a:alpha val="4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2"/>
          <p:cNvSpPr txBox="1">
            <a:spLocks/>
          </p:cNvSpPr>
          <p:nvPr userDrawn="1"/>
        </p:nvSpPr>
        <p:spPr>
          <a:xfrm>
            <a:off x="2819400" y="4267200"/>
            <a:ext cx="5943600" cy="1371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>
            <a:noAutofit/>
          </a:bodyPr>
          <a:lstStyle>
            <a:lvl1pPr algn="r" defTabSz="1169988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274320" marR="0" lvl="0" indent="-274320" algn="r" defTabSz="11699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en-US" sz="2000" kern="1200" cap="none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riris prasetyo, m.kom</a:t>
            </a:r>
            <a:br>
              <a:rPr lang="en-US" sz="2000" kern="1200" cap="none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2000" kern="1200" cap="none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0811 184 172</a:t>
            </a:r>
            <a:br>
              <a:rPr lang="en-US" sz="2000" kern="1200" cap="none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2000" kern="1200" cap="none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riris_ddn@yahoo.com</a:t>
            </a:r>
            <a:br>
              <a:rPr lang="en-US" sz="2000" kern="1200" cap="none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2000" kern="1200" cap="none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http://</a:t>
            </a:r>
            <a:r>
              <a:rPr lang="id-ID" sz="2000" kern="1200" cap="none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dewan</a:t>
            </a:r>
            <a:r>
              <a:rPr lang="en-US" sz="2000" kern="1200" cap="none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daerah.wordpress.com</a:t>
            </a:r>
            <a:endParaRPr lang="id-ID" sz="2000" kern="1200" cap="none" smtClean="0">
              <a:solidFill>
                <a:srgbClr val="FFFF0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r" defTabSz="11699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en-US" sz="2000" kern="1200" cap="none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http://</a:t>
            </a:r>
            <a:r>
              <a:rPr lang="id-ID" sz="2000" kern="1200" cap="none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aset</a:t>
            </a:r>
            <a:r>
              <a:rPr lang="en-US" sz="2000" kern="1200" cap="none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daerah.wordpress.com</a:t>
            </a:r>
            <a:endParaRPr kumimoji="0" lang="en-US" sz="2000" b="1" i="0" u="none" strike="noStrike" kern="1200" cap="none" spc="170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r" defTabSz="11699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2000" b="1" i="0" u="none" strike="noStrike" kern="1200" cap="none" spc="170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4495800" y="2895600"/>
            <a:ext cx="4267200" cy="646331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r"/>
            <a:r>
              <a:rPr lang="id-ID" sz="3600" smtClean="0">
                <a:solidFill>
                  <a:srgbClr val="FFFF00"/>
                </a:solidFill>
              </a:rPr>
              <a:t>TERIMA KASIH</a:t>
            </a:r>
            <a:endParaRPr lang="id-ID" sz="3600">
              <a:solidFill>
                <a:srgbClr val="FFFF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A4925918-4CFA-40BA-8E9E-56B6C22A338F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F1B355E9-B71A-44D8-AA5E-B76F2BAB7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rtlCol="0"/>
          <a:lstStyle/>
          <a:p>
            <a:fld id="{A4925918-4CFA-40BA-8E9E-56B6C22A338F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rtlCol="0"/>
          <a:lstStyle/>
          <a:p>
            <a:fld id="{F1B355E9-B71A-44D8-AA5E-B76F2BAB7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A4925918-4CFA-40BA-8E9E-56B6C22A338F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F1B355E9-B71A-44D8-AA5E-B76F2BAB7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A4925918-4CFA-40BA-8E9E-56B6C22A338F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F1B355E9-B71A-44D8-AA5E-B76F2BAB7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A4925918-4CFA-40BA-8E9E-56B6C22A338F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F1B355E9-B71A-44D8-AA5E-B76F2BAB7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A4925918-4CFA-40BA-8E9E-56B6C22A338F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F1B355E9-B71A-44D8-AA5E-B76F2BAB7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A4925918-4CFA-40BA-8E9E-56B6C22A338F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F1B355E9-B71A-44D8-AA5E-B76F2BAB7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A4925918-4CFA-40BA-8E9E-56B6C22A338F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F1B355E9-B71A-44D8-AA5E-B76F2BAB7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  <a:prstGeom prst="rect">
            <a:avLst/>
          </a:prstGeom>
        </p:spPr>
        <p:txBody>
          <a:bodyPr/>
          <a:lstStyle/>
          <a:p>
            <a:fld id="{A4925918-4CFA-40BA-8E9E-56B6C22A338F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47387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cap="none" spc="0" baseline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desain slide by: </a:t>
            </a:r>
            <a:r>
              <a:rPr lang="en-US" sz="1200" b="0" cap="none" spc="300" baseline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http://asetdaerah.wordpress.com</a:t>
            </a:r>
            <a:endParaRPr lang="en-US" sz="1200" spc="300" baseline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1676400"/>
            <a:ext cx="9144000" cy="20253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05740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Rectangle 19"/>
          <p:cNvSpPr/>
          <p:nvPr userDrawn="1"/>
        </p:nvSpPr>
        <p:spPr>
          <a:xfrm flipV="1">
            <a:off x="5562582" y="1702165"/>
            <a:ext cx="3525378" cy="10762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/>
          <p:nvPr userDrawn="1"/>
        </p:nvSpPr>
        <p:spPr>
          <a:xfrm flipV="1">
            <a:off x="5562599" y="1789175"/>
            <a:ext cx="3525361" cy="226893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22" name="Rounded Rectangle 21"/>
          <p:cNvSpPr/>
          <p:nvPr userDrawn="1"/>
        </p:nvSpPr>
        <p:spPr bwMode="white">
          <a:xfrm>
            <a:off x="5562599" y="1854565"/>
            <a:ext cx="2892234" cy="45719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152400" y="1541828"/>
            <a:ext cx="8633534" cy="28850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152399" y="1567693"/>
            <a:ext cx="8633535" cy="16622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 userDrawn="1"/>
        </p:nvSpPr>
        <p:spPr>
          <a:xfrm flipV="1">
            <a:off x="6566450" y="1535256"/>
            <a:ext cx="2577550" cy="29354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6094715" y="5398943"/>
            <a:ext cx="3049286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6094730" y="5485954"/>
            <a:ext cx="304927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971794" y="5551344"/>
            <a:ext cx="2501646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676401" y="5238606"/>
            <a:ext cx="74676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676400" y="5264471"/>
            <a:ext cx="74676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914541" y="5232034"/>
            <a:ext cx="2229459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1676400" y="3265344"/>
            <a:ext cx="7467600" cy="20253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007870" y="3646344"/>
            <a:ext cx="6907530" cy="147002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Rectangle 19"/>
          <p:cNvSpPr/>
          <p:nvPr userDrawn="1"/>
        </p:nvSpPr>
        <p:spPr>
          <a:xfrm flipV="1">
            <a:off x="6208900" y="3291108"/>
            <a:ext cx="2879059" cy="10762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/>
          <p:nvPr userDrawn="1"/>
        </p:nvSpPr>
        <p:spPr>
          <a:xfrm flipV="1">
            <a:off x="6208915" y="3378118"/>
            <a:ext cx="2879045" cy="226893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22" name="Rounded Rectangle 21"/>
          <p:cNvSpPr/>
          <p:nvPr userDrawn="1"/>
        </p:nvSpPr>
        <p:spPr bwMode="white">
          <a:xfrm>
            <a:off x="6092841" y="3443509"/>
            <a:ext cx="2361991" cy="45719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1735214" y="3130772"/>
            <a:ext cx="7050719" cy="28850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1735214" y="3156637"/>
            <a:ext cx="7050720" cy="16622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 userDrawn="1"/>
        </p:nvSpPr>
        <p:spPr>
          <a:xfrm flipV="1">
            <a:off x="7039000" y="3124200"/>
            <a:ext cx="2104999" cy="29354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6094715" y="5398943"/>
            <a:ext cx="3049286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6094730" y="5485954"/>
            <a:ext cx="304927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971794" y="5551344"/>
            <a:ext cx="2501646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676401" y="5238606"/>
            <a:ext cx="74676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676400" y="5264471"/>
            <a:ext cx="74676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914541" y="5232034"/>
            <a:ext cx="2229459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007870" y="3646344"/>
            <a:ext cx="6907530" cy="147002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defRPr/>
            </a:lvl1pPr>
            <a:lvl2pPr>
              <a:lnSpc>
                <a:spcPct val="90000"/>
              </a:lnSpc>
              <a:spcBef>
                <a:spcPts val="1200"/>
              </a:spcBef>
              <a:defRPr/>
            </a:lvl2pPr>
            <a:lvl3pPr>
              <a:lnSpc>
                <a:spcPct val="90000"/>
              </a:lnSpc>
              <a:spcBef>
                <a:spcPts val="1200"/>
              </a:spcBef>
              <a:defRPr/>
            </a:lvl3pPr>
            <a:lvl4pPr>
              <a:lnSpc>
                <a:spcPct val="90000"/>
              </a:lnSpc>
              <a:spcBef>
                <a:spcPts val="1200"/>
              </a:spcBef>
              <a:defRPr/>
            </a:lvl4pPr>
            <a:lvl5pPr>
              <a:lnSpc>
                <a:spcPct val="90000"/>
              </a:lnSpc>
              <a:spcBef>
                <a:spcPts val="1200"/>
              </a:spcBef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F1B355E9-B71A-44D8-AA5E-B76F2BAB7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5112"/>
          </a:xfrm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lnSpc>
                <a:spcPct val="90000"/>
              </a:lnSpc>
              <a:spcBef>
                <a:spcPts val="1200"/>
              </a:spcBef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lnSpc>
                <a:spcPct val="90000"/>
              </a:lnSpc>
              <a:spcBef>
                <a:spcPts val="1200"/>
              </a:spcBef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lnSpc>
                <a:spcPct val="90000"/>
              </a:lnSpc>
              <a:spcBef>
                <a:spcPts val="1200"/>
              </a:spcBef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lnSpc>
                <a:spcPct val="90000"/>
              </a:lnSpc>
              <a:spcBef>
                <a:spcPts val="1200"/>
              </a:spcBef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Rectangle 7"/>
          <p:cNvSpPr/>
          <p:nvPr userDrawn="1"/>
        </p:nvSpPr>
        <p:spPr>
          <a:xfrm rot="10800000">
            <a:off x="0" y="6498893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 rot="10800000" flipV="1">
            <a:off x="307643" y="646222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 rot="10800000" flipV="1">
            <a:off x="307661" y="6373164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 useBgFill="1">
        <p:nvSpPr>
          <p:cNvPr id="11" name="Rounded Rectangle 10"/>
          <p:cNvSpPr/>
          <p:nvPr userDrawn="1"/>
        </p:nvSpPr>
        <p:spPr bwMode="white">
          <a:xfrm rot="10800000">
            <a:off x="304800" y="6599478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 useBgFill="1">
        <p:nvSpPr>
          <p:cNvPr id="12" name="Rounded Rectangle 11"/>
          <p:cNvSpPr/>
          <p:nvPr userDrawn="1"/>
        </p:nvSpPr>
        <p:spPr bwMode="white">
          <a:xfrm rot="10800000">
            <a:off x="152400" y="6538517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 bwMode="invGray">
          <a:xfrm rot="10800000">
            <a:off x="247173" y="6099973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 bwMode="invGray">
          <a:xfrm rot="10800000">
            <a:off x="206688" y="6099973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invGray">
          <a:xfrm rot="10800000">
            <a:off x="187635" y="6099973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 bwMode="invGray">
          <a:xfrm rot="10800000">
            <a:off x="137630" y="6099973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 bwMode="invGray">
          <a:xfrm rot="10800000">
            <a:off x="77884" y="6102354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 bwMode="invGray">
          <a:xfrm rot="10800000">
            <a:off x="35682" y="6102354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25112"/>
          </a:xfrm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lnSpc>
                <a:spcPct val="90000"/>
              </a:lnSpc>
              <a:spcBef>
                <a:spcPts val="1200"/>
              </a:spcBef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lnSpc>
                <a:spcPct val="90000"/>
              </a:lnSpc>
              <a:spcBef>
                <a:spcPts val="1200"/>
              </a:spcBef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lnSpc>
                <a:spcPct val="90000"/>
              </a:lnSpc>
              <a:spcBef>
                <a:spcPts val="1200"/>
              </a:spcBef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lnSpc>
                <a:spcPct val="90000"/>
              </a:lnSpc>
              <a:spcBef>
                <a:spcPts val="1200"/>
              </a:spcBef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Rectangle 7"/>
          <p:cNvSpPr/>
          <p:nvPr userDrawn="1"/>
        </p:nvSpPr>
        <p:spPr>
          <a:xfrm rot="10800000">
            <a:off x="0" y="6025171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 rot="10800000" flipV="1">
            <a:off x="307643" y="5988498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 rot="10800000" flipV="1">
            <a:off x="307661" y="6068364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 useBgFill="1">
        <p:nvSpPr>
          <p:cNvPr id="11" name="Rounded Rectangle 10"/>
          <p:cNvSpPr/>
          <p:nvPr userDrawn="1"/>
        </p:nvSpPr>
        <p:spPr bwMode="white">
          <a:xfrm rot="10800000">
            <a:off x="304800" y="6125756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 useBgFill="1">
        <p:nvSpPr>
          <p:cNvPr id="12" name="Rounded Rectangle 11"/>
          <p:cNvSpPr/>
          <p:nvPr userDrawn="1"/>
        </p:nvSpPr>
        <p:spPr bwMode="white">
          <a:xfrm rot="10800000">
            <a:off x="152400" y="6064795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 bwMode="invGray">
          <a:xfrm rot="10800000">
            <a:off x="247173" y="562625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 bwMode="invGray">
          <a:xfrm rot="10800000">
            <a:off x="206688" y="562625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invGray">
          <a:xfrm rot="10800000">
            <a:off x="187635" y="562625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 bwMode="invGray">
          <a:xfrm rot="10800000">
            <a:off x="137630" y="562625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 bwMode="invGray">
          <a:xfrm rot="10800000">
            <a:off x="77884" y="5628632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 bwMode="invGray">
          <a:xfrm rot="10800000">
            <a:off x="35682" y="5628632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A4925918-4CFA-40BA-8E9E-56B6C22A338F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F1B355E9-B71A-44D8-AA5E-B76F2BAB7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47387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cap="none" spc="0" baseline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desain slide by: </a:t>
            </a:r>
            <a:r>
              <a:rPr lang="en-US" sz="1200" b="0" cap="none" spc="300" baseline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http://asetdaerah.wordpress.com</a:t>
            </a:r>
            <a:endParaRPr lang="en-US" sz="1200" spc="300" baseline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1" r:id="rId2"/>
    <p:sldLayoutId id="2147483706" r:id="rId3"/>
    <p:sldLayoutId id="2147483712" r:id="rId4"/>
    <p:sldLayoutId id="2147483713" r:id="rId5"/>
    <p:sldLayoutId id="2147483692" r:id="rId6"/>
    <p:sldLayoutId id="2147483710" r:id="rId7"/>
    <p:sldLayoutId id="2147483711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2362200"/>
          </a:xfrm>
        </p:spPr>
        <p:txBody>
          <a:bodyPr>
            <a:noAutofit/>
          </a:bodyPr>
          <a:lstStyle/>
          <a:p>
            <a:pPr algn="ctr"/>
            <a:r>
              <a:rPr lang="en-US" sz="6600" b="1" smtClean="0">
                <a:latin typeface="Arial" pitchFamily="34" charset="0"/>
                <a:cs typeface="Arial" pitchFamily="34" charset="0"/>
              </a:rPr>
              <a:t>PERMENDAGRI 19/2016 BMD</a:t>
            </a:r>
            <a:endParaRPr lang="en-US" sz="6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4724400" y="4495800"/>
            <a:ext cx="4343400" cy="2209800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64008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5500" b="0" i="0" u="none" strike="noStrike" kern="1200" cap="none" spc="20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riris  prasetyo,  m.kom</a:t>
            </a:r>
          </a:p>
          <a:p>
            <a:pPr marL="64008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5500" b="0" i="0" u="none" strike="noStrike" kern="1200" cap="none" spc="20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0811  184  172</a:t>
            </a:r>
          </a:p>
          <a:p>
            <a:pPr marL="64008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5500" b="0" i="0" u="none" strike="noStrike" kern="1200" cap="none" spc="20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4008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400" b="0" i="0" u="none" strike="noStrike" kern="1200" cap="none" spc="20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4008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400" b="0" i="0" u="none" strike="noStrike" kern="1200" cap="none" spc="20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4008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11400" b="1" i="0" u="none" strike="noStrike" kern="1200" cap="none" spc="20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201</a:t>
            </a:r>
            <a:r>
              <a:rPr kumimoji="0" lang="id-ID" sz="11400" b="1" i="0" u="none" strike="noStrike" kern="1200" cap="none" spc="20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9</a:t>
            </a:r>
            <a:endParaRPr kumimoji="0" lang="en-US" sz="11400" b="1" i="0" u="none" strike="noStrike" kern="1200" cap="none" spc="20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Alur proses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63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SUS\Documents\00 My GAMELAN\PERMENDAGRI 19 2016 BMD\PERMENDAGRI 19 2016 bagan only_fp\Slide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SUS\Documents\00 My GAMELAN\PERMENDAGRI 19 2016 BMD\PERMENDAGRI 19 2016 bagan only_fp\Slide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83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65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SUS\Documents\00 My GAMELAN\PERMENDAGRI 19 2016 BMD\PERMENDAGRI 19 2016 bagan only_fp\Slide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97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83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SUS\Documents\00 My GAMELAN\PERMENDAGRI 19 2016 BMD\PERMENDAGRI 19 2016 bagan only_fp\Slide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SUS\Documents\00 My GAMELAN\PERMENDAGRI 19 2016 BMD\PERMENDAGRI 19 2016 bagan only_fp\Slide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SUS\Documents\00 My GAMELAN\PERMENDAGRI 19 2016 BMD\PERMENDAGRI 19 2016 bagan only_fp\Slide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idx="4294967295"/>
          </p:nvPr>
        </p:nvSpPr>
        <p:spPr>
          <a:xfrm>
            <a:off x="663682" y="762000"/>
            <a:ext cx="4517918" cy="4485242"/>
          </a:xfrm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97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03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922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4819</TotalTime>
  <Words>15</Words>
  <Application>Microsoft Office PowerPoint</Application>
  <PresentationFormat>On-screen Show (4:3)</PresentationFormat>
  <Paragraphs>9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Cordia New</vt:lpstr>
      <vt:lpstr>Georgia</vt:lpstr>
      <vt:lpstr>Tahoma</vt:lpstr>
      <vt:lpstr>Times New Roman</vt:lpstr>
      <vt:lpstr>Verdana</vt:lpstr>
      <vt:lpstr>Wingdings 2</vt:lpstr>
      <vt:lpstr>Urban</vt:lpstr>
      <vt:lpstr>PERMENDAGRI 19/2016 BMD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riris prasetyo | 0811 184 172 | http://asetdaerah.wordpress.com</dc:creator>
  <cp:lastModifiedBy>RIRIS_BUMD</cp:lastModifiedBy>
  <cp:revision>767</cp:revision>
  <dcterms:created xsi:type="dcterms:W3CDTF">2012-05-10T10:00:38Z</dcterms:created>
  <dcterms:modified xsi:type="dcterms:W3CDTF">2019-09-10T10:28:17Z</dcterms:modified>
</cp:coreProperties>
</file>