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7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F511D0-E426-4152-BDCF-1147D0F5EE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13E3E49-3A10-4D31-B73C-170A0DB1F74B}">
      <dgm:prSet/>
      <dgm:spPr/>
      <dgm:t>
        <a:bodyPr/>
        <a:lstStyle/>
        <a:p>
          <a:pPr algn="ctr" rtl="0"/>
          <a:r>
            <a:rPr lang="en-US" dirty="0" smtClean="0"/>
            <a:t>PERSIAPAN APLIKASI</a:t>
          </a:r>
          <a:endParaRPr lang="en-US" dirty="0"/>
        </a:p>
      </dgm:t>
    </dgm:pt>
    <dgm:pt modelId="{CAB72F6D-73D0-4381-BDE1-3CDB9C0032CE}" type="parTrans" cxnId="{C3CA90B2-5DE7-4986-8CFF-751908516EBE}">
      <dgm:prSet/>
      <dgm:spPr/>
      <dgm:t>
        <a:bodyPr/>
        <a:lstStyle/>
        <a:p>
          <a:endParaRPr lang="en-US"/>
        </a:p>
      </dgm:t>
    </dgm:pt>
    <dgm:pt modelId="{DCF0BC27-D19E-4460-BA78-81239965CCA2}" type="sibTrans" cxnId="{C3CA90B2-5DE7-4986-8CFF-751908516EBE}">
      <dgm:prSet/>
      <dgm:spPr/>
      <dgm:t>
        <a:bodyPr/>
        <a:lstStyle/>
        <a:p>
          <a:endParaRPr lang="en-US"/>
        </a:p>
      </dgm:t>
    </dgm:pt>
    <dgm:pt modelId="{0B8C9F19-374A-4DC7-A4E4-FEDA349018C8}" type="pres">
      <dgm:prSet presAssocID="{3CF511D0-E426-4152-BDCF-1147D0F5EE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B873DC-9568-49B7-9A3C-150313E99FBC}" type="pres">
      <dgm:prSet presAssocID="{E13E3E49-3A10-4D31-B73C-170A0DB1F74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C0D708-4EA6-4438-A791-51DA413B1816}" type="presOf" srcId="{3CF511D0-E426-4152-BDCF-1147D0F5EE80}" destId="{0B8C9F19-374A-4DC7-A4E4-FEDA349018C8}" srcOrd="0" destOrd="0" presId="urn:microsoft.com/office/officeart/2005/8/layout/vList2"/>
    <dgm:cxn modelId="{C3CA90B2-5DE7-4986-8CFF-751908516EBE}" srcId="{3CF511D0-E426-4152-BDCF-1147D0F5EE80}" destId="{E13E3E49-3A10-4D31-B73C-170A0DB1F74B}" srcOrd="0" destOrd="0" parTransId="{CAB72F6D-73D0-4381-BDE1-3CDB9C0032CE}" sibTransId="{DCF0BC27-D19E-4460-BA78-81239965CCA2}"/>
    <dgm:cxn modelId="{CB9D6816-8C1E-4AE6-9886-69B28C1581DD}" type="presOf" srcId="{E13E3E49-3A10-4D31-B73C-170A0DB1F74B}" destId="{C2B873DC-9568-49B7-9A3C-150313E99FBC}" srcOrd="0" destOrd="0" presId="urn:microsoft.com/office/officeart/2005/8/layout/vList2"/>
    <dgm:cxn modelId="{D326EBDC-183C-4A4F-8527-1EF9539BB149}" type="presParOf" srcId="{0B8C9F19-374A-4DC7-A4E4-FEDA349018C8}" destId="{C2B873DC-9568-49B7-9A3C-150313E99FBC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F7DFE54-2B0A-4FED-88D0-C94B57169E9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BCC8E68-9D30-4860-9309-957A89A89012}">
      <dgm:prSet/>
      <dgm:spPr/>
      <dgm:t>
        <a:bodyPr/>
        <a:lstStyle/>
        <a:p>
          <a:pPr algn="ctr" rtl="0"/>
          <a:r>
            <a:rPr lang="en-US" dirty="0" smtClean="0"/>
            <a:t>JURNAL PENUTUP</a:t>
          </a:r>
          <a:endParaRPr lang="en-US" dirty="0"/>
        </a:p>
      </dgm:t>
    </dgm:pt>
    <dgm:pt modelId="{2E332F75-F15C-4E4E-94F2-DFF135E00261}" type="parTrans" cxnId="{1068FACB-FC34-4C3A-B038-850E03F34AA7}">
      <dgm:prSet/>
      <dgm:spPr/>
      <dgm:t>
        <a:bodyPr/>
        <a:lstStyle/>
        <a:p>
          <a:endParaRPr lang="en-US"/>
        </a:p>
      </dgm:t>
    </dgm:pt>
    <dgm:pt modelId="{467B405B-A35F-4ED1-9513-6A2588A2AED2}" type="sibTrans" cxnId="{1068FACB-FC34-4C3A-B038-850E03F34AA7}">
      <dgm:prSet/>
      <dgm:spPr/>
      <dgm:t>
        <a:bodyPr/>
        <a:lstStyle/>
        <a:p>
          <a:endParaRPr lang="en-US"/>
        </a:p>
      </dgm:t>
    </dgm:pt>
    <dgm:pt modelId="{33ED83AA-3CEE-497A-8331-15E6F4D1C1B0}" type="pres">
      <dgm:prSet presAssocID="{DF7DFE54-2B0A-4FED-88D0-C94B57169E9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17AAB6-B986-47F9-A49C-0816FF1CF79E}" type="pres">
      <dgm:prSet presAssocID="{8BCC8E68-9D30-4860-9309-957A89A8901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B5C97E-D274-45C9-B29C-CEC2F6485D22}" type="presOf" srcId="{8BCC8E68-9D30-4860-9309-957A89A89012}" destId="{1917AAB6-B986-47F9-A49C-0816FF1CF79E}" srcOrd="0" destOrd="0" presId="urn:microsoft.com/office/officeart/2005/8/layout/vList2"/>
    <dgm:cxn modelId="{33E4E6C7-C513-4D23-9318-6BEC66A29926}" type="presOf" srcId="{DF7DFE54-2B0A-4FED-88D0-C94B57169E9E}" destId="{33ED83AA-3CEE-497A-8331-15E6F4D1C1B0}" srcOrd="0" destOrd="0" presId="urn:microsoft.com/office/officeart/2005/8/layout/vList2"/>
    <dgm:cxn modelId="{1068FACB-FC34-4C3A-B038-850E03F34AA7}" srcId="{DF7DFE54-2B0A-4FED-88D0-C94B57169E9E}" destId="{8BCC8E68-9D30-4860-9309-957A89A89012}" srcOrd="0" destOrd="0" parTransId="{2E332F75-F15C-4E4E-94F2-DFF135E00261}" sibTransId="{467B405B-A35F-4ED1-9513-6A2588A2AED2}"/>
    <dgm:cxn modelId="{64ADC84D-CBFB-4A78-953C-29165D087BC3}" type="presParOf" srcId="{33ED83AA-3CEE-497A-8331-15E6F4D1C1B0}" destId="{1917AAB6-B986-47F9-A49C-0816FF1CF79E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5FF5B6D-2924-4604-8D42-BD6BBC083E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D49C3B1-1C9A-4604-ABAE-B98F564B914E}">
      <dgm:prSet/>
      <dgm:spPr/>
      <dgm:t>
        <a:bodyPr/>
        <a:lstStyle/>
        <a:p>
          <a:pPr rtl="0"/>
          <a:r>
            <a:rPr lang="en-US" dirty="0" smtClean="0"/>
            <a:t>MENGUJI LAPORAN KEUANGAN OPD</a:t>
          </a:r>
          <a:endParaRPr lang="en-US" dirty="0"/>
        </a:p>
      </dgm:t>
    </dgm:pt>
    <dgm:pt modelId="{295655F4-BC6B-4F49-B526-B46C9E393583}" type="parTrans" cxnId="{7E658C17-3AA7-4EE2-A80B-2967FFC9C15D}">
      <dgm:prSet/>
      <dgm:spPr/>
      <dgm:t>
        <a:bodyPr/>
        <a:lstStyle/>
        <a:p>
          <a:endParaRPr lang="en-US"/>
        </a:p>
      </dgm:t>
    </dgm:pt>
    <dgm:pt modelId="{4DF89049-F0F9-4AFA-A669-0D5919138B92}" type="sibTrans" cxnId="{7E658C17-3AA7-4EE2-A80B-2967FFC9C15D}">
      <dgm:prSet/>
      <dgm:spPr/>
      <dgm:t>
        <a:bodyPr/>
        <a:lstStyle/>
        <a:p>
          <a:endParaRPr lang="en-US"/>
        </a:p>
      </dgm:t>
    </dgm:pt>
    <dgm:pt modelId="{430CF673-11BC-4807-9F6C-E4B30512D318}" type="pres">
      <dgm:prSet presAssocID="{F5FF5B6D-2924-4604-8D42-BD6BBC083E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EAD0B73-678E-4F71-BA2C-D2CB4C3CC153}" type="pres">
      <dgm:prSet presAssocID="{AD49C3B1-1C9A-4604-ABAE-B98F564B914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658C17-3AA7-4EE2-A80B-2967FFC9C15D}" srcId="{F5FF5B6D-2924-4604-8D42-BD6BBC083E7B}" destId="{AD49C3B1-1C9A-4604-ABAE-B98F564B914E}" srcOrd="0" destOrd="0" parTransId="{295655F4-BC6B-4F49-B526-B46C9E393583}" sibTransId="{4DF89049-F0F9-4AFA-A669-0D5919138B92}"/>
    <dgm:cxn modelId="{FA864914-FB7E-4684-B6CF-EFA28FFE3DCA}" type="presOf" srcId="{AD49C3B1-1C9A-4604-ABAE-B98F564B914E}" destId="{1EAD0B73-678E-4F71-BA2C-D2CB4C3CC153}" srcOrd="0" destOrd="0" presId="urn:microsoft.com/office/officeart/2005/8/layout/vList2"/>
    <dgm:cxn modelId="{CB3FE1B6-6D66-4487-BF0B-A805631B187D}" type="presOf" srcId="{F5FF5B6D-2924-4604-8D42-BD6BBC083E7B}" destId="{430CF673-11BC-4807-9F6C-E4B30512D318}" srcOrd="0" destOrd="0" presId="urn:microsoft.com/office/officeart/2005/8/layout/vList2"/>
    <dgm:cxn modelId="{64B9A7EF-38DB-46E4-BCF9-C21F6D94C4B8}" type="presParOf" srcId="{430CF673-11BC-4807-9F6C-E4B30512D318}" destId="{1EAD0B73-678E-4F71-BA2C-D2CB4C3CC153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232758-3A52-4707-A8DA-7B757EF76C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CEF357B-E7DB-4B79-AEA4-63ED71CA0534}">
      <dgm:prSet/>
      <dgm:spPr/>
      <dgm:t>
        <a:bodyPr/>
        <a:lstStyle/>
        <a:p>
          <a:pPr algn="ctr" rtl="0"/>
          <a:r>
            <a:rPr lang="en-US" dirty="0" smtClean="0"/>
            <a:t>SELESAI</a:t>
          </a:r>
          <a:endParaRPr lang="en-US" dirty="0"/>
        </a:p>
      </dgm:t>
    </dgm:pt>
    <dgm:pt modelId="{38704E19-08BB-457F-BCA4-6FB8027E9AB0}" type="parTrans" cxnId="{924946D8-C62E-4035-9740-74C4A4C9656E}">
      <dgm:prSet/>
      <dgm:spPr/>
      <dgm:t>
        <a:bodyPr/>
        <a:lstStyle/>
        <a:p>
          <a:endParaRPr lang="en-US"/>
        </a:p>
      </dgm:t>
    </dgm:pt>
    <dgm:pt modelId="{7D3F5786-4DD9-429C-AF8C-F9B84B096532}" type="sibTrans" cxnId="{924946D8-C62E-4035-9740-74C4A4C9656E}">
      <dgm:prSet/>
      <dgm:spPr/>
      <dgm:t>
        <a:bodyPr/>
        <a:lstStyle/>
        <a:p>
          <a:endParaRPr lang="en-US"/>
        </a:p>
      </dgm:t>
    </dgm:pt>
    <dgm:pt modelId="{A2B15E35-D46C-4A6E-A59B-36F949580065}" type="pres">
      <dgm:prSet presAssocID="{6A232758-3A52-4707-A8DA-7B757EF76C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D9AC11-3892-4BED-8042-399154A2C03E}" type="pres">
      <dgm:prSet presAssocID="{3CEF357B-E7DB-4B79-AEA4-63ED71CA053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4946D8-C62E-4035-9740-74C4A4C9656E}" srcId="{6A232758-3A52-4707-A8DA-7B757EF76CB5}" destId="{3CEF357B-E7DB-4B79-AEA4-63ED71CA0534}" srcOrd="0" destOrd="0" parTransId="{38704E19-08BB-457F-BCA4-6FB8027E9AB0}" sibTransId="{7D3F5786-4DD9-429C-AF8C-F9B84B096532}"/>
    <dgm:cxn modelId="{0D4808ED-5F1B-400C-8960-C5C54CF25554}" type="presOf" srcId="{3CEF357B-E7DB-4B79-AEA4-63ED71CA0534}" destId="{56D9AC11-3892-4BED-8042-399154A2C03E}" srcOrd="0" destOrd="0" presId="urn:microsoft.com/office/officeart/2005/8/layout/vList2"/>
    <dgm:cxn modelId="{FAB6B8AF-E498-436C-855C-DC2EC314D160}" type="presOf" srcId="{6A232758-3A52-4707-A8DA-7B757EF76CB5}" destId="{A2B15E35-D46C-4A6E-A59B-36F949580065}" srcOrd="0" destOrd="0" presId="urn:microsoft.com/office/officeart/2005/8/layout/vList2"/>
    <dgm:cxn modelId="{47BC63F9-DECD-4150-B9E6-A03717730C44}" type="presParOf" srcId="{A2B15E35-D46C-4A6E-A59B-36F949580065}" destId="{56D9AC11-3892-4BED-8042-399154A2C03E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AC32E7-9C55-42D0-9532-288A4E02814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F0D571-1C7B-45EA-8313-AC93DF78AA2E}">
      <dgm:prSet/>
      <dgm:spPr/>
      <dgm:t>
        <a:bodyPr/>
        <a:lstStyle/>
        <a:p>
          <a:pPr rtl="0"/>
          <a:r>
            <a:rPr lang="en-US" dirty="0" smtClean="0"/>
            <a:t>SALDO AWAL (LK-SKPD 2018 Audited)</a:t>
          </a:r>
          <a:endParaRPr lang="en-US" dirty="0"/>
        </a:p>
      </dgm:t>
    </dgm:pt>
    <dgm:pt modelId="{FFEF59F5-B487-41F3-A07E-C7A42DE263E5}" type="parTrans" cxnId="{A11746DE-51E2-43D9-93DF-F91449A7BE29}">
      <dgm:prSet/>
      <dgm:spPr/>
      <dgm:t>
        <a:bodyPr/>
        <a:lstStyle/>
        <a:p>
          <a:endParaRPr lang="en-US"/>
        </a:p>
      </dgm:t>
    </dgm:pt>
    <dgm:pt modelId="{A0B03472-099B-488C-8E92-A0171710ECF9}" type="sibTrans" cxnId="{A11746DE-51E2-43D9-93DF-F91449A7BE29}">
      <dgm:prSet/>
      <dgm:spPr/>
      <dgm:t>
        <a:bodyPr/>
        <a:lstStyle/>
        <a:p>
          <a:endParaRPr lang="en-US"/>
        </a:p>
      </dgm:t>
    </dgm:pt>
    <dgm:pt modelId="{23F6E620-AAFA-4DF7-B2F4-6F3F2B9E9516}">
      <dgm:prSet/>
      <dgm:spPr/>
      <dgm:t>
        <a:bodyPr/>
        <a:lstStyle/>
        <a:p>
          <a:pPr rtl="0"/>
          <a:r>
            <a:rPr lang="en-US" dirty="0" smtClean="0"/>
            <a:t>MEMERIKSA DOKUMEN PENDUKUNG</a:t>
          </a:r>
          <a:endParaRPr lang="en-US" dirty="0"/>
        </a:p>
      </dgm:t>
    </dgm:pt>
    <dgm:pt modelId="{819922FE-9180-44C0-BE2C-62A4C410EF9F}" type="parTrans" cxnId="{77880FC1-9FBF-4F3E-95FD-1B6824DD4D58}">
      <dgm:prSet/>
      <dgm:spPr/>
      <dgm:t>
        <a:bodyPr/>
        <a:lstStyle/>
        <a:p>
          <a:endParaRPr lang="en-US"/>
        </a:p>
      </dgm:t>
    </dgm:pt>
    <dgm:pt modelId="{44373785-93B0-4A6E-BFA3-B13D28B2BF77}" type="sibTrans" cxnId="{77880FC1-9FBF-4F3E-95FD-1B6824DD4D58}">
      <dgm:prSet/>
      <dgm:spPr/>
      <dgm:t>
        <a:bodyPr/>
        <a:lstStyle/>
        <a:p>
          <a:endParaRPr lang="en-US"/>
        </a:p>
      </dgm:t>
    </dgm:pt>
    <dgm:pt modelId="{CA806B63-861D-4BE9-A915-A5864269E446}">
      <dgm:prSet/>
      <dgm:spPr/>
      <dgm:t>
        <a:bodyPr/>
        <a:lstStyle/>
        <a:p>
          <a:pPr rtl="0"/>
          <a:r>
            <a:rPr lang="en-US" dirty="0" smtClean="0"/>
            <a:t>POSTING KE BUKU BESAR SELURUH TRANSAKSI</a:t>
          </a:r>
          <a:endParaRPr lang="en-US" dirty="0"/>
        </a:p>
      </dgm:t>
    </dgm:pt>
    <dgm:pt modelId="{23229570-2EAA-4FCA-895F-A2E57756C388}" type="parTrans" cxnId="{C04FDCD4-796E-4018-8380-79E0A0792245}">
      <dgm:prSet/>
      <dgm:spPr/>
      <dgm:t>
        <a:bodyPr/>
        <a:lstStyle/>
        <a:p>
          <a:endParaRPr lang="en-US"/>
        </a:p>
      </dgm:t>
    </dgm:pt>
    <dgm:pt modelId="{F62140AF-957D-4742-B3BB-88E7A2253CF8}" type="sibTrans" cxnId="{C04FDCD4-796E-4018-8380-79E0A0792245}">
      <dgm:prSet/>
      <dgm:spPr/>
      <dgm:t>
        <a:bodyPr/>
        <a:lstStyle/>
        <a:p>
          <a:endParaRPr lang="en-US"/>
        </a:p>
      </dgm:t>
    </dgm:pt>
    <dgm:pt modelId="{5DF4C356-F7E2-4CCC-8176-9C6D0C58858B}">
      <dgm:prSet/>
      <dgm:spPr/>
      <dgm:t>
        <a:bodyPr/>
        <a:lstStyle/>
        <a:p>
          <a:pPr rtl="0"/>
          <a:r>
            <a:rPr lang="en-US" dirty="0" smtClean="0"/>
            <a:t>JURNAL BALIK (</a:t>
          </a:r>
          <a:r>
            <a:rPr lang="en-US" dirty="0" err="1" smtClean="0"/>
            <a:t>Awal</a:t>
          </a:r>
          <a:r>
            <a:rPr lang="en-US" dirty="0" smtClean="0"/>
            <a:t> </a:t>
          </a:r>
          <a:r>
            <a:rPr lang="en-US" dirty="0" err="1" smtClean="0"/>
            <a:t>Tahun</a:t>
          </a:r>
          <a:r>
            <a:rPr lang="en-US" dirty="0" smtClean="0"/>
            <a:t>)</a:t>
          </a:r>
          <a:endParaRPr lang="en-US" dirty="0"/>
        </a:p>
      </dgm:t>
    </dgm:pt>
    <dgm:pt modelId="{444798F5-7922-493A-96A8-1754C2CBD161}" type="parTrans" cxnId="{AA4BFF89-F34F-447E-99C0-F820B6484ADC}">
      <dgm:prSet/>
      <dgm:spPr/>
      <dgm:t>
        <a:bodyPr/>
        <a:lstStyle/>
        <a:p>
          <a:endParaRPr lang="en-US"/>
        </a:p>
      </dgm:t>
    </dgm:pt>
    <dgm:pt modelId="{E4503A1F-90B7-400A-AD2F-11E2A2AD770C}" type="sibTrans" cxnId="{AA4BFF89-F34F-447E-99C0-F820B6484ADC}">
      <dgm:prSet/>
      <dgm:spPr/>
      <dgm:t>
        <a:bodyPr/>
        <a:lstStyle/>
        <a:p>
          <a:endParaRPr lang="en-US"/>
        </a:p>
      </dgm:t>
    </dgm:pt>
    <dgm:pt modelId="{1B76A71B-CC3D-48B2-A753-7BC2028E6231}">
      <dgm:prSet/>
      <dgm:spPr/>
      <dgm:t>
        <a:bodyPr/>
        <a:lstStyle/>
        <a:p>
          <a:pPr rtl="0"/>
          <a:r>
            <a:rPr lang="en-US" dirty="0" smtClean="0"/>
            <a:t>JURNAL PENYESUAIAN (</a:t>
          </a:r>
          <a:r>
            <a:rPr lang="en-US" dirty="0" err="1" smtClean="0"/>
            <a:t>Akhir</a:t>
          </a:r>
          <a:r>
            <a:rPr lang="en-US" dirty="0" smtClean="0"/>
            <a:t> </a:t>
          </a:r>
          <a:r>
            <a:rPr lang="en-US" dirty="0" err="1" smtClean="0"/>
            <a:t>Tahun</a:t>
          </a:r>
          <a:r>
            <a:rPr lang="en-US" dirty="0" smtClean="0"/>
            <a:t>)</a:t>
          </a:r>
          <a:endParaRPr lang="en-US" dirty="0"/>
        </a:p>
      </dgm:t>
    </dgm:pt>
    <dgm:pt modelId="{DA3050F5-310F-4C91-A9C5-E1A34BEC3D02}" type="parTrans" cxnId="{BC21A829-318E-4CA6-B06A-1DBC829CF2B3}">
      <dgm:prSet/>
      <dgm:spPr/>
      <dgm:t>
        <a:bodyPr/>
        <a:lstStyle/>
        <a:p>
          <a:endParaRPr lang="en-US"/>
        </a:p>
      </dgm:t>
    </dgm:pt>
    <dgm:pt modelId="{ABB25C5C-C0B6-4E5D-AA1F-5530B9A8435D}" type="sibTrans" cxnId="{BC21A829-318E-4CA6-B06A-1DBC829CF2B3}">
      <dgm:prSet/>
      <dgm:spPr/>
      <dgm:t>
        <a:bodyPr/>
        <a:lstStyle/>
        <a:p>
          <a:endParaRPr lang="en-US"/>
        </a:p>
      </dgm:t>
    </dgm:pt>
    <dgm:pt modelId="{CC8334A4-E514-4438-A782-6FACC583F9FF}">
      <dgm:prSet/>
      <dgm:spPr/>
      <dgm:t>
        <a:bodyPr/>
        <a:lstStyle/>
        <a:p>
          <a:pPr rtl="0"/>
          <a:r>
            <a:rPr lang="en-US" dirty="0" smtClean="0"/>
            <a:t>JURNAL PENUTUP (</a:t>
          </a:r>
          <a:r>
            <a:rPr lang="en-US" dirty="0" err="1" smtClean="0"/>
            <a:t>Proses</a:t>
          </a:r>
          <a:r>
            <a:rPr lang="en-US" dirty="0" smtClean="0"/>
            <a:t> </a:t>
          </a:r>
          <a:r>
            <a:rPr lang="en-US" dirty="0" err="1" smtClean="0"/>
            <a:t>Tutup</a:t>
          </a:r>
          <a:r>
            <a:rPr lang="en-US" dirty="0" smtClean="0"/>
            <a:t> </a:t>
          </a:r>
          <a:r>
            <a:rPr lang="en-US" dirty="0" err="1" smtClean="0"/>
            <a:t>Tahun</a:t>
          </a:r>
          <a:r>
            <a:rPr lang="en-US" dirty="0" smtClean="0"/>
            <a:t>)</a:t>
          </a:r>
          <a:endParaRPr lang="en-US" dirty="0"/>
        </a:p>
      </dgm:t>
    </dgm:pt>
    <dgm:pt modelId="{888E2C82-BEDA-4882-A733-9542F558751A}" type="parTrans" cxnId="{3750506F-2014-4EF4-817D-50F1B9EF0D39}">
      <dgm:prSet/>
      <dgm:spPr/>
      <dgm:t>
        <a:bodyPr/>
        <a:lstStyle/>
        <a:p>
          <a:endParaRPr lang="en-US"/>
        </a:p>
      </dgm:t>
    </dgm:pt>
    <dgm:pt modelId="{B3498B69-D01C-40DC-B50A-B7B64189D969}" type="sibTrans" cxnId="{3750506F-2014-4EF4-817D-50F1B9EF0D39}">
      <dgm:prSet/>
      <dgm:spPr/>
      <dgm:t>
        <a:bodyPr/>
        <a:lstStyle/>
        <a:p>
          <a:endParaRPr lang="en-US"/>
        </a:p>
      </dgm:t>
    </dgm:pt>
    <dgm:pt modelId="{ED4130D8-057B-42D2-AF93-FF8F53389099}" type="pres">
      <dgm:prSet presAssocID="{66AC32E7-9C55-42D0-9532-288A4E02814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551107-3AEF-410D-8654-7854A107956F}" type="pres">
      <dgm:prSet presAssocID="{13F0D571-1C7B-45EA-8313-AC93DF78AA2E}" presName="composite" presStyleCnt="0"/>
      <dgm:spPr/>
    </dgm:pt>
    <dgm:pt modelId="{2E609AD0-E2B8-49F4-9DA4-79575C0908E4}" type="pres">
      <dgm:prSet presAssocID="{13F0D571-1C7B-45EA-8313-AC93DF78AA2E}" presName="imgShp" presStyleLbl="fgImgPlace1" presStyleIdx="0" presStyleCnt="6"/>
      <dgm:spPr/>
    </dgm:pt>
    <dgm:pt modelId="{12A27241-304F-48AC-9B41-2EA5B5DA5DC1}" type="pres">
      <dgm:prSet presAssocID="{13F0D571-1C7B-45EA-8313-AC93DF78AA2E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1AD572-258A-4672-B04F-75E961DA8AA0}" type="pres">
      <dgm:prSet presAssocID="{A0B03472-099B-488C-8E92-A0171710ECF9}" presName="spacing" presStyleCnt="0"/>
      <dgm:spPr/>
    </dgm:pt>
    <dgm:pt modelId="{5DACD9DA-3394-43A3-8D83-1FBD2A816874}" type="pres">
      <dgm:prSet presAssocID="{23F6E620-AAFA-4DF7-B2F4-6F3F2B9E9516}" presName="composite" presStyleCnt="0"/>
      <dgm:spPr/>
    </dgm:pt>
    <dgm:pt modelId="{50BDD889-7F10-4F30-9D6C-C07734ECD6CB}" type="pres">
      <dgm:prSet presAssocID="{23F6E620-AAFA-4DF7-B2F4-6F3F2B9E9516}" presName="imgShp" presStyleLbl="fgImgPlace1" presStyleIdx="1" presStyleCnt="6"/>
      <dgm:spPr/>
    </dgm:pt>
    <dgm:pt modelId="{83B0C03E-A5D8-48F3-8F32-C58C6F53DD89}" type="pres">
      <dgm:prSet presAssocID="{23F6E620-AAFA-4DF7-B2F4-6F3F2B9E9516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0DF045-6D43-46B4-B176-EED87DE665BA}" type="pres">
      <dgm:prSet presAssocID="{44373785-93B0-4A6E-BFA3-B13D28B2BF77}" presName="spacing" presStyleCnt="0"/>
      <dgm:spPr/>
    </dgm:pt>
    <dgm:pt modelId="{5A8E89DA-01C2-46A1-82AA-B494021656F0}" type="pres">
      <dgm:prSet presAssocID="{CA806B63-861D-4BE9-A915-A5864269E446}" presName="composite" presStyleCnt="0"/>
      <dgm:spPr/>
    </dgm:pt>
    <dgm:pt modelId="{346AC09E-22C8-4962-9CF6-69A1DEA7A782}" type="pres">
      <dgm:prSet presAssocID="{CA806B63-861D-4BE9-A915-A5864269E446}" presName="imgShp" presStyleLbl="fgImgPlace1" presStyleIdx="2" presStyleCnt="6"/>
      <dgm:spPr/>
    </dgm:pt>
    <dgm:pt modelId="{7DE49570-79EE-424D-AC9B-96EA144A1A62}" type="pres">
      <dgm:prSet presAssocID="{CA806B63-861D-4BE9-A915-A5864269E446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37D10E-2B66-4BD4-BD40-049D9FF03619}" type="pres">
      <dgm:prSet presAssocID="{F62140AF-957D-4742-B3BB-88E7A2253CF8}" presName="spacing" presStyleCnt="0"/>
      <dgm:spPr/>
    </dgm:pt>
    <dgm:pt modelId="{49ACFD7E-DFFF-48C2-B3F0-3DAA9D037402}" type="pres">
      <dgm:prSet presAssocID="{5DF4C356-F7E2-4CCC-8176-9C6D0C58858B}" presName="composite" presStyleCnt="0"/>
      <dgm:spPr/>
    </dgm:pt>
    <dgm:pt modelId="{8DDF7D9B-65AB-4141-B905-009F2C696006}" type="pres">
      <dgm:prSet presAssocID="{5DF4C356-F7E2-4CCC-8176-9C6D0C58858B}" presName="imgShp" presStyleLbl="fgImgPlace1" presStyleIdx="3" presStyleCnt="6"/>
      <dgm:spPr/>
    </dgm:pt>
    <dgm:pt modelId="{6935924F-28D8-4CD7-A9F8-889D4B8B263B}" type="pres">
      <dgm:prSet presAssocID="{5DF4C356-F7E2-4CCC-8176-9C6D0C58858B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E5E0B9-C40A-4966-BED1-87236B9AA536}" type="pres">
      <dgm:prSet presAssocID="{E4503A1F-90B7-400A-AD2F-11E2A2AD770C}" presName="spacing" presStyleCnt="0"/>
      <dgm:spPr/>
    </dgm:pt>
    <dgm:pt modelId="{BF134C0A-CF5C-41C1-9C5F-3B47E9096A7D}" type="pres">
      <dgm:prSet presAssocID="{1B76A71B-CC3D-48B2-A753-7BC2028E6231}" presName="composite" presStyleCnt="0"/>
      <dgm:spPr/>
    </dgm:pt>
    <dgm:pt modelId="{0F9B263B-0834-44D0-8496-D7EDDACA45AB}" type="pres">
      <dgm:prSet presAssocID="{1B76A71B-CC3D-48B2-A753-7BC2028E6231}" presName="imgShp" presStyleLbl="fgImgPlace1" presStyleIdx="4" presStyleCnt="6"/>
      <dgm:spPr/>
    </dgm:pt>
    <dgm:pt modelId="{CCECF479-920E-4085-80C8-EE6E8DD035C5}" type="pres">
      <dgm:prSet presAssocID="{1B76A71B-CC3D-48B2-A753-7BC2028E6231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CC63DE-3BD3-4DCE-B2FD-FB22064E06BB}" type="pres">
      <dgm:prSet presAssocID="{ABB25C5C-C0B6-4E5D-AA1F-5530B9A8435D}" presName="spacing" presStyleCnt="0"/>
      <dgm:spPr/>
    </dgm:pt>
    <dgm:pt modelId="{D10805D7-95B2-4AD3-9673-DB2F5DF2ED8B}" type="pres">
      <dgm:prSet presAssocID="{CC8334A4-E514-4438-A782-6FACC583F9FF}" presName="composite" presStyleCnt="0"/>
      <dgm:spPr/>
    </dgm:pt>
    <dgm:pt modelId="{CF724785-E8D6-48B6-A406-CA272DFC58DE}" type="pres">
      <dgm:prSet presAssocID="{CC8334A4-E514-4438-A782-6FACC583F9FF}" presName="imgShp" presStyleLbl="fgImgPlace1" presStyleIdx="5" presStyleCnt="6"/>
      <dgm:spPr/>
    </dgm:pt>
    <dgm:pt modelId="{6A2EB089-A8E0-4C54-A40E-C4850180FAA2}" type="pres">
      <dgm:prSet presAssocID="{CC8334A4-E514-4438-A782-6FACC583F9FF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EB1025-1C7A-44F2-B75A-97580DDFC8A7}" type="presOf" srcId="{CA806B63-861D-4BE9-A915-A5864269E446}" destId="{7DE49570-79EE-424D-AC9B-96EA144A1A62}" srcOrd="0" destOrd="0" presId="urn:microsoft.com/office/officeart/2005/8/layout/vList3"/>
    <dgm:cxn modelId="{DA06BE5C-0DA9-4159-AF22-BDAEE4F14022}" type="presOf" srcId="{CC8334A4-E514-4438-A782-6FACC583F9FF}" destId="{6A2EB089-A8E0-4C54-A40E-C4850180FAA2}" srcOrd="0" destOrd="0" presId="urn:microsoft.com/office/officeart/2005/8/layout/vList3"/>
    <dgm:cxn modelId="{B27859BA-3ABC-45A8-AC95-0E46253FAF6E}" type="presOf" srcId="{1B76A71B-CC3D-48B2-A753-7BC2028E6231}" destId="{CCECF479-920E-4085-80C8-EE6E8DD035C5}" srcOrd="0" destOrd="0" presId="urn:microsoft.com/office/officeart/2005/8/layout/vList3"/>
    <dgm:cxn modelId="{A11746DE-51E2-43D9-93DF-F91449A7BE29}" srcId="{66AC32E7-9C55-42D0-9532-288A4E028147}" destId="{13F0D571-1C7B-45EA-8313-AC93DF78AA2E}" srcOrd="0" destOrd="0" parTransId="{FFEF59F5-B487-41F3-A07E-C7A42DE263E5}" sibTransId="{A0B03472-099B-488C-8E92-A0171710ECF9}"/>
    <dgm:cxn modelId="{C04FDCD4-796E-4018-8380-79E0A0792245}" srcId="{66AC32E7-9C55-42D0-9532-288A4E028147}" destId="{CA806B63-861D-4BE9-A915-A5864269E446}" srcOrd="2" destOrd="0" parTransId="{23229570-2EAA-4FCA-895F-A2E57756C388}" sibTransId="{F62140AF-957D-4742-B3BB-88E7A2253CF8}"/>
    <dgm:cxn modelId="{77880FC1-9FBF-4F3E-95FD-1B6824DD4D58}" srcId="{66AC32E7-9C55-42D0-9532-288A4E028147}" destId="{23F6E620-AAFA-4DF7-B2F4-6F3F2B9E9516}" srcOrd="1" destOrd="0" parTransId="{819922FE-9180-44C0-BE2C-62A4C410EF9F}" sibTransId="{44373785-93B0-4A6E-BFA3-B13D28B2BF77}"/>
    <dgm:cxn modelId="{BB704592-2B80-415E-91B7-3F08F4AE92BC}" type="presOf" srcId="{5DF4C356-F7E2-4CCC-8176-9C6D0C58858B}" destId="{6935924F-28D8-4CD7-A9F8-889D4B8B263B}" srcOrd="0" destOrd="0" presId="urn:microsoft.com/office/officeart/2005/8/layout/vList3"/>
    <dgm:cxn modelId="{8A76BEC4-181A-41AE-BA1C-79F49857A7D9}" type="presOf" srcId="{23F6E620-AAFA-4DF7-B2F4-6F3F2B9E9516}" destId="{83B0C03E-A5D8-48F3-8F32-C58C6F53DD89}" srcOrd="0" destOrd="0" presId="urn:microsoft.com/office/officeart/2005/8/layout/vList3"/>
    <dgm:cxn modelId="{3750506F-2014-4EF4-817D-50F1B9EF0D39}" srcId="{66AC32E7-9C55-42D0-9532-288A4E028147}" destId="{CC8334A4-E514-4438-A782-6FACC583F9FF}" srcOrd="5" destOrd="0" parTransId="{888E2C82-BEDA-4882-A733-9542F558751A}" sibTransId="{B3498B69-D01C-40DC-B50A-B7B64189D969}"/>
    <dgm:cxn modelId="{AA4BFF89-F34F-447E-99C0-F820B6484ADC}" srcId="{66AC32E7-9C55-42D0-9532-288A4E028147}" destId="{5DF4C356-F7E2-4CCC-8176-9C6D0C58858B}" srcOrd="3" destOrd="0" parTransId="{444798F5-7922-493A-96A8-1754C2CBD161}" sibTransId="{E4503A1F-90B7-400A-AD2F-11E2A2AD770C}"/>
    <dgm:cxn modelId="{BC21A829-318E-4CA6-B06A-1DBC829CF2B3}" srcId="{66AC32E7-9C55-42D0-9532-288A4E028147}" destId="{1B76A71B-CC3D-48B2-A753-7BC2028E6231}" srcOrd="4" destOrd="0" parTransId="{DA3050F5-310F-4C91-A9C5-E1A34BEC3D02}" sibTransId="{ABB25C5C-C0B6-4E5D-AA1F-5530B9A8435D}"/>
    <dgm:cxn modelId="{47EA5D1D-68C8-4B72-BEF1-F6F933504C7C}" type="presOf" srcId="{13F0D571-1C7B-45EA-8313-AC93DF78AA2E}" destId="{12A27241-304F-48AC-9B41-2EA5B5DA5DC1}" srcOrd="0" destOrd="0" presId="urn:microsoft.com/office/officeart/2005/8/layout/vList3"/>
    <dgm:cxn modelId="{B0C56A50-23BE-41F3-B80E-C6D6D4275433}" type="presOf" srcId="{66AC32E7-9C55-42D0-9532-288A4E028147}" destId="{ED4130D8-057B-42D2-AF93-FF8F53389099}" srcOrd="0" destOrd="0" presId="urn:microsoft.com/office/officeart/2005/8/layout/vList3"/>
    <dgm:cxn modelId="{A03A88DB-5F45-496B-AE1E-BAF627581142}" type="presParOf" srcId="{ED4130D8-057B-42D2-AF93-FF8F53389099}" destId="{00551107-3AEF-410D-8654-7854A107956F}" srcOrd="0" destOrd="0" presId="urn:microsoft.com/office/officeart/2005/8/layout/vList3"/>
    <dgm:cxn modelId="{B4C68685-8D53-4034-8B40-706BAE21C65A}" type="presParOf" srcId="{00551107-3AEF-410D-8654-7854A107956F}" destId="{2E609AD0-E2B8-49F4-9DA4-79575C0908E4}" srcOrd="0" destOrd="0" presId="urn:microsoft.com/office/officeart/2005/8/layout/vList3"/>
    <dgm:cxn modelId="{21DB1012-B573-4C22-9B51-01721C040DF5}" type="presParOf" srcId="{00551107-3AEF-410D-8654-7854A107956F}" destId="{12A27241-304F-48AC-9B41-2EA5B5DA5DC1}" srcOrd="1" destOrd="0" presId="urn:microsoft.com/office/officeart/2005/8/layout/vList3"/>
    <dgm:cxn modelId="{B3278C11-F0C8-4D53-BB3E-799BD2CB71E4}" type="presParOf" srcId="{ED4130D8-057B-42D2-AF93-FF8F53389099}" destId="{C31AD572-258A-4672-B04F-75E961DA8AA0}" srcOrd="1" destOrd="0" presId="urn:microsoft.com/office/officeart/2005/8/layout/vList3"/>
    <dgm:cxn modelId="{7C1C3D34-DC09-40F0-9FCB-840879EAAD9E}" type="presParOf" srcId="{ED4130D8-057B-42D2-AF93-FF8F53389099}" destId="{5DACD9DA-3394-43A3-8D83-1FBD2A816874}" srcOrd="2" destOrd="0" presId="urn:microsoft.com/office/officeart/2005/8/layout/vList3"/>
    <dgm:cxn modelId="{B2EBB5D9-6BD3-4D02-A802-ABA3F6535F1E}" type="presParOf" srcId="{5DACD9DA-3394-43A3-8D83-1FBD2A816874}" destId="{50BDD889-7F10-4F30-9D6C-C07734ECD6CB}" srcOrd="0" destOrd="0" presId="urn:microsoft.com/office/officeart/2005/8/layout/vList3"/>
    <dgm:cxn modelId="{BC2BE612-172A-41CB-8E71-EF543F2FF371}" type="presParOf" srcId="{5DACD9DA-3394-43A3-8D83-1FBD2A816874}" destId="{83B0C03E-A5D8-48F3-8F32-C58C6F53DD89}" srcOrd="1" destOrd="0" presId="urn:microsoft.com/office/officeart/2005/8/layout/vList3"/>
    <dgm:cxn modelId="{6A7421B6-3AA6-432D-9B2D-F4D4CB1C87FB}" type="presParOf" srcId="{ED4130D8-057B-42D2-AF93-FF8F53389099}" destId="{690DF045-6D43-46B4-B176-EED87DE665BA}" srcOrd="3" destOrd="0" presId="urn:microsoft.com/office/officeart/2005/8/layout/vList3"/>
    <dgm:cxn modelId="{59320BDE-399A-40AF-B400-BD32B59F5460}" type="presParOf" srcId="{ED4130D8-057B-42D2-AF93-FF8F53389099}" destId="{5A8E89DA-01C2-46A1-82AA-B494021656F0}" srcOrd="4" destOrd="0" presId="urn:microsoft.com/office/officeart/2005/8/layout/vList3"/>
    <dgm:cxn modelId="{E04B1669-4242-4B52-8981-5569589673EA}" type="presParOf" srcId="{5A8E89DA-01C2-46A1-82AA-B494021656F0}" destId="{346AC09E-22C8-4962-9CF6-69A1DEA7A782}" srcOrd="0" destOrd="0" presId="urn:microsoft.com/office/officeart/2005/8/layout/vList3"/>
    <dgm:cxn modelId="{7DD181B5-F6A6-47F3-8DE1-D4F6E0BB38C6}" type="presParOf" srcId="{5A8E89DA-01C2-46A1-82AA-B494021656F0}" destId="{7DE49570-79EE-424D-AC9B-96EA144A1A62}" srcOrd="1" destOrd="0" presId="urn:microsoft.com/office/officeart/2005/8/layout/vList3"/>
    <dgm:cxn modelId="{C5905D93-3114-41C9-90E1-A161DFD6F69A}" type="presParOf" srcId="{ED4130D8-057B-42D2-AF93-FF8F53389099}" destId="{EB37D10E-2B66-4BD4-BD40-049D9FF03619}" srcOrd="5" destOrd="0" presId="urn:microsoft.com/office/officeart/2005/8/layout/vList3"/>
    <dgm:cxn modelId="{1145A8F6-BFFA-4700-835D-4A0C5A844F73}" type="presParOf" srcId="{ED4130D8-057B-42D2-AF93-FF8F53389099}" destId="{49ACFD7E-DFFF-48C2-B3F0-3DAA9D037402}" srcOrd="6" destOrd="0" presId="urn:microsoft.com/office/officeart/2005/8/layout/vList3"/>
    <dgm:cxn modelId="{A3EBED2C-E9AF-46DD-97E7-EBA96F5B4EA9}" type="presParOf" srcId="{49ACFD7E-DFFF-48C2-B3F0-3DAA9D037402}" destId="{8DDF7D9B-65AB-4141-B905-009F2C696006}" srcOrd="0" destOrd="0" presId="urn:microsoft.com/office/officeart/2005/8/layout/vList3"/>
    <dgm:cxn modelId="{436E87FA-B235-4FD9-A9E4-03B2F591A930}" type="presParOf" srcId="{49ACFD7E-DFFF-48C2-B3F0-3DAA9D037402}" destId="{6935924F-28D8-4CD7-A9F8-889D4B8B263B}" srcOrd="1" destOrd="0" presId="urn:microsoft.com/office/officeart/2005/8/layout/vList3"/>
    <dgm:cxn modelId="{66CE8924-93F8-4E1B-83E9-85C15676995A}" type="presParOf" srcId="{ED4130D8-057B-42D2-AF93-FF8F53389099}" destId="{86E5E0B9-C40A-4966-BED1-87236B9AA536}" srcOrd="7" destOrd="0" presId="urn:microsoft.com/office/officeart/2005/8/layout/vList3"/>
    <dgm:cxn modelId="{810C7919-5656-4FE4-A1C2-C1C735AAD0A3}" type="presParOf" srcId="{ED4130D8-057B-42D2-AF93-FF8F53389099}" destId="{BF134C0A-CF5C-41C1-9C5F-3B47E9096A7D}" srcOrd="8" destOrd="0" presId="urn:microsoft.com/office/officeart/2005/8/layout/vList3"/>
    <dgm:cxn modelId="{EB190731-2C93-44BB-A3B2-1A34C78BBC11}" type="presParOf" srcId="{BF134C0A-CF5C-41C1-9C5F-3B47E9096A7D}" destId="{0F9B263B-0834-44D0-8496-D7EDDACA45AB}" srcOrd="0" destOrd="0" presId="urn:microsoft.com/office/officeart/2005/8/layout/vList3"/>
    <dgm:cxn modelId="{0F7CE261-8D29-4E4C-9F7E-3F4A86E52AF9}" type="presParOf" srcId="{BF134C0A-CF5C-41C1-9C5F-3B47E9096A7D}" destId="{CCECF479-920E-4085-80C8-EE6E8DD035C5}" srcOrd="1" destOrd="0" presId="urn:microsoft.com/office/officeart/2005/8/layout/vList3"/>
    <dgm:cxn modelId="{A48D15FA-9FA1-4AD2-9DE9-9C028F308F92}" type="presParOf" srcId="{ED4130D8-057B-42D2-AF93-FF8F53389099}" destId="{1FCC63DE-3BD3-4DCE-B2FD-FB22064E06BB}" srcOrd="9" destOrd="0" presId="urn:microsoft.com/office/officeart/2005/8/layout/vList3"/>
    <dgm:cxn modelId="{86F7234E-3514-4978-B445-BEDA2075CC54}" type="presParOf" srcId="{ED4130D8-057B-42D2-AF93-FF8F53389099}" destId="{D10805D7-95B2-4AD3-9673-DB2F5DF2ED8B}" srcOrd="10" destOrd="0" presId="urn:microsoft.com/office/officeart/2005/8/layout/vList3"/>
    <dgm:cxn modelId="{3DB86D01-0A80-4FF4-BCD9-FF8F5732F3E9}" type="presParOf" srcId="{D10805D7-95B2-4AD3-9673-DB2F5DF2ED8B}" destId="{CF724785-E8D6-48B6-A406-CA272DFC58DE}" srcOrd="0" destOrd="0" presId="urn:microsoft.com/office/officeart/2005/8/layout/vList3"/>
    <dgm:cxn modelId="{C2CEAD9D-2A7E-4EBA-AAD0-79C4F2AEB948}" type="presParOf" srcId="{D10805D7-95B2-4AD3-9673-DB2F5DF2ED8B}" destId="{6A2EB089-A8E0-4C54-A40E-C4850180FAA2}" srcOrd="1" destOrd="0" presId="urn:microsoft.com/office/officeart/2005/8/layout/vList3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80F85A-08B1-4669-BDEC-471706C7834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54F3B6-4E0B-4CC7-BF2D-74FA932E4605}">
      <dgm:prSet/>
      <dgm:spPr/>
      <dgm:t>
        <a:bodyPr/>
        <a:lstStyle/>
        <a:p>
          <a:pPr rtl="0"/>
          <a:r>
            <a:rPr lang="en-US" dirty="0" smtClean="0"/>
            <a:t>Yaitu saldo rekening yang ada pada saat dimulainya siklus Akuntansi</a:t>
          </a:r>
          <a:endParaRPr lang="en-US" dirty="0"/>
        </a:p>
      </dgm:t>
    </dgm:pt>
    <dgm:pt modelId="{DB5512B9-FD12-4D1A-9F1B-34207BB5ECCA}" type="parTrans" cxnId="{B503EBA2-E31D-45C1-A552-E5D75130ED54}">
      <dgm:prSet/>
      <dgm:spPr/>
      <dgm:t>
        <a:bodyPr/>
        <a:lstStyle/>
        <a:p>
          <a:endParaRPr lang="en-US"/>
        </a:p>
      </dgm:t>
    </dgm:pt>
    <dgm:pt modelId="{78BC3B78-1C00-44B6-813B-2CCE94FB6BA1}" type="sibTrans" cxnId="{B503EBA2-E31D-45C1-A552-E5D75130ED54}">
      <dgm:prSet/>
      <dgm:spPr/>
      <dgm:t>
        <a:bodyPr/>
        <a:lstStyle/>
        <a:p>
          <a:endParaRPr lang="en-US"/>
        </a:p>
      </dgm:t>
    </dgm:pt>
    <dgm:pt modelId="{6A8605ED-2952-4B82-B507-1C945B791E28}">
      <dgm:prSet/>
      <dgm:spPr/>
      <dgm:t>
        <a:bodyPr/>
        <a:lstStyle/>
        <a:p>
          <a:pPr rtl="0"/>
          <a:r>
            <a:rPr lang="en-US" b="1" dirty="0" err="1" smtClean="0"/>
            <a:t>Saldo</a:t>
          </a:r>
          <a:r>
            <a:rPr lang="en-US" b="1" dirty="0" smtClean="0"/>
            <a:t> </a:t>
          </a:r>
          <a:r>
            <a:rPr lang="en-US" b="1" dirty="0" err="1" smtClean="0"/>
            <a:t>Awal</a:t>
          </a:r>
          <a:r>
            <a:rPr lang="en-US" dirty="0" smtClean="0"/>
            <a:t> </a:t>
          </a:r>
          <a:r>
            <a:rPr lang="en-US" dirty="0" err="1" smtClean="0"/>
            <a:t>Perkiraan</a:t>
          </a:r>
          <a:r>
            <a:rPr lang="en-US" dirty="0" smtClean="0"/>
            <a:t> </a:t>
          </a:r>
          <a:r>
            <a:rPr lang="en-US" dirty="0" err="1" smtClean="0"/>
            <a:t>berfungsi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menginput</a:t>
          </a:r>
          <a:r>
            <a:rPr lang="en-US" dirty="0" smtClean="0"/>
            <a:t> </a:t>
          </a:r>
          <a:r>
            <a:rPr lang="en-US" b="1" dirty="0" err="1" smtClean="0"/>
            <a:t>saldo</a:t>
          </a:r>
          <a:r>
            <a:rPr lang="en-US" b="1" dirty="0" smtClean="0"/>
            <a:t> </a:t>
          </a:r>
          <a:r>
            <a:rPr lang="en-US" b="1" dirty="0" err="1" smtClean="0"/>
            <a:t>awal</a:t>
          </a:r>
          <a:r>
            <a:rPr lang="en-US" dirty="0" smtClean="0"/>
            <a:t> </a:t>
          </a:r>
          <a:r>
            <a:rPr lang="en-US" dirty="0" err="1" smtClean="0"/>
            <a:t>masing-masing</a:t>
          </a:r>
          <a:r>
            <a:rPr lang="en-US" dirty="0" smtClean="0"/>
            <a:t> </a:t>
          </a:r>
          <a:r>
            <a:rPr lang="en-US" dirty="0" err="1" smtClean="0"/>
            <a:t>akun</a:t>
          </a:r>
          <a:r>
            <a:rPr lang="en-US" dirty="0" smtClean="0"/>
            <a:t> </a:t>
          </a:r>
          <a:r>
            <a:rPr lang="en-US" dirty="0" err="1" smtClean="0"/>
            <a:t>perkiraan</a:t>
          </a:r>
          <a:r>
            <a:rPr lang="en-US" dirty="0" smtClean="0"/>
            <a:t> </a:t>
          </a:r>
          <a:r>
            <a:rPr lang="en-US" dirty="0" err="1" smtClean="0"/>
            <a:t>akuntansi</a:t>
          </a:r>
          <a:r>
            <a:rPr lang="en-US" dirty="0" smtClean="0"/>
            <a:t>. </a:t>
          </a:r>
          <a:r>
            <a:rPr lang="en-US" b="1" dirty="0" err="1" smtClean="0"/>
            <a:t>Saldo</a:t>
          </a:r>
          <a:r>
            <a:rPr lang="en-US" b="1" dirty="0" smtClean="0"/>
            <a:t> </a:t>
          </a:r>
          <a:r>
            <a:rPr lang="en-US" b="1" dirty="0" err="1" smtClean="0"/>
            <a:t>awal</a:t>
          </a:r>
          <a:r>
            <a:rPr lang="en-US" dirty="0" smtClean="0"/>
            <a:t> 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merupakan</a:t>
          </a:r>
          <a:r>
            <a:rPr lang="en-US" dirty="0" smtClean="0"/>
            <a:t> </a:t>
          </a:r>
          <a:r>
            <a:rPr lang="en-US" dirty="0" err="1" smtClean="0"/>
            <a:t>Nilai</a:t>
          </a:r>
          <a:r>
            <a:rPr lang="en-US" dirty="0" smtClean="0"/>
            <a:t> </a:t>
          </a:r>
          <a:r>
            <a:rPr lang="en-US" dirty="0" err="1" smtClean="0"/>
            <a:t>awal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tiap-tiap</a:t>
          </a:r>
          <a:r>
            <a:rPr lang="en-US" dirty="0" smtClean="0"/>
            <a:t> </a:t>
          </a:r>
          <a:r>
            <a:rPr lang="en-US" dirty="0" err="1" smtClean="0"/>
            <a:t>akun</a:t>
          </a:r>
          <a:endParaRPr lang="en-US" dirty="0"/>
        </a:p>
      </dgm:t>
    </dgm:pt>
    <dgm:pt modelId="{6D26C9A0-84F3-498A-903D-CEF1980907A9}" type="parTrans" cxnId="{B973E8C9-4DA4-4B54-B655-2976B35AE7DC}">
      <dgm:prSet/>
      <dgm:spPr/>
      <dgm:t>
        <a:bodyPr/>
        <a:lstStyle/>
        <a:p>
          <a:endParaRPr lang="en-US"/>
        </a:p>
      </dgm:t>
    </dgm:pt>
    <dgm:pt modelId="{F3262827-3FD0-42D8-BC0A-7C59C5D7D411}" type="sibTrans" cxnId="{B973E8C9-4DA4-4B54-B655-2976B35AE7DC}">
      <dgm:prSet/>
      <dgm:spPr/>
      <dgm:t>
        <a:bodyPr/>
        <a:lstStyle/>
        <a:p>
          <a:endParaRPr lang="en-US"/>
        </a:p>
      </dgm:t>
    </dgm:pt>
    <dgm:pt modelId="{F544835C-DD32-47BE-83AB-3B6D26B1ECCC}" type="pres">
      <dgm:prSet presAssocID="{D280F85A-08B1-4669-BDEC-471706C7834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98F6C9-E147-4D69-AAF9-2044B17F2544}" type="pres">
      <dgm:prSet presAssocID="{2D54F3B6-4E0B-4CC7-BF2D-74FA932E4605}" presName="composite" presStyleCnt="0"/>
      <dgm:spPr/>
    </dgm:pt>
    <dgm:pt modelId="{C3C85B65-1A52-43F4-BFC8-FD19D80272A9}" type="pres">
      <dgm:prSet presAssocID="{2D54F3B6-4E0B-4CC7-BF2D-74FA932E4605}" presName="imgShp" presStyleLbl="fgImgPlace1" presStyleIdx="0" presStyleCnt="2"/>
      <dgm:spPr/>
    </dgm:pt>
    <dgm:pt modelId="{706DFAE7-07BA-4243-A640-1A75E06D6DA9}" type="pres">
      <dgm:prSet presAssocID="{2D54F3B6-4E0B-4CC7-BF2D-74FA932E4605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9487E-EBEA-4277-B68D-57E73FAB023B}" type="pres">
      <dgm:prSet presAssocID="{78BC3B78-1C00-44B6-813B-2CCE94FB6BA1}" presName="spacing" presStyleCnt="0"/>
      <dgm:spPr/>
    </dgm:pt>
    <dgm:pt modelId="{A65DF8CF-864C-489C-A952-67B6E6EF5350}" type="pres">
      <dgm:prSet presAssocID="{6A8605ED-2952-4B82-B507-1C945B791E28}" presName="composite" presStyleCnt="0"/>
      <dgm:spPr/>
    </dgm:pt>
    <dgm:pt modelId="{AC82EF3F-D31A-4F1A-926E-19F78146DE5F}" type="pres">
      <dgm:prSet presAssocID="{6A8605ED-2952-4B82-B507-1C945B791E28}" presName="imgShp" presStyleLbl="fgImgPlace1" presStyleIdx="1" presStyleCnt="2"/>
      <dgm:spPr/>
    </dgm:pt>
    <dgm:pt modelId="{5837F656-9C54-478E-ABD8-B08C15AC52B8}" type="pres">
      <dgm:prSet presAssocID="{6A8605ED-2952-4B82-B507-1C945B791E28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73E8C9-4DA4-4B54-B655-2976B35AE7DC}" srcId="{D280F85A-08B1-4669-BDEC-471706C78340}" destId="{6A8605ED-2952-4B82-B507-1C945B791E28}" srcOrd="1" destOrd="0" parTransId="{6D26C9A0-84F3-498A-903D-CEF1980907A9}" sibTransId="{F3262827-3FD0-42D8-BC0A-7C59C5D7D411}"/>
    <dgm:cxn modelId="{B503EBA2-E31D-45C1-A552-E5D75130ED54}" srcId="{D280F85A-08B1-4669-BDEC-471706C78340}" destId="{2D54F3B6-4E0B-4CC7-BF2D-74FA932E4605}" srcOrd="0" destOrd="0" parTransId="{DB5512B9-FD12-4D1A-9F1B-34207BB5ECCA}" sibTransId="{78BC3B78-1C00-44B6-813B-2CCE94FB6BA1}"/>
    <dgm:cxn modelId="{5489CFBB-7AB4-4127-A658-E0671D1623E8}" type="presOf" srcId="{D280F85A-08B1-4669-BDEC-471706C78340}" destId="{F544835C-DD32-47BE-83AB-3B6D26B1ECCC}" srcOrd="0" destOrd="0" presId="urn:microsoft.com/office/officeart/2005/8/layout/vList3"/>
    <dgm:cxn modelId="{786B2A60-3683-40DA-8DFB-DE22890B7CA4}" type="presOf" srcId="{2D54F3B6-4E0B-4CC7-BF2D-74FA932E4605}" destId="{706DFAE7-07BA-4243-A640-1A75E06D6DA9}" srcOrd="0" destOrd="0" presId="urn:microsoft.com/office/officeart/2005/8/layout/vList3"/>
    <dgm:cxn modelId="{D5D644E3-FF6A-4F12-BC3F-B4AFC0D5F855}" type="presOf" srcId="{6A8605ED-2952-4B82-B507-1C945B791E28}" destId="{5837F656-9C54-478E-ABD8-B08C15AC52B8}" srcOrd="0" destOrd="0" presId="urn:microsoft.com/office/officeart/2005/8/layout/vList3"/>
    <dgm:cxn modelId="{42D29245-56EC-4338-99D4-C135168CDDD7}" type="presParOf" srcId="{F544835C-DD32-47BE-83AB-3B6D26B1ECCC}" destId="{8B98F6C9-E147-4D69-AAF9-2044B17F2544}" srcOrd="0" destOrd="0" presId="urn:microsoft.com/office/officeart/2005/8/layout/vList3"/>
    <dgm:cxn modelId="{E4C7726C-720F-4FB2-9680-748735DA7154}" type="presParOf" srcId="{8B98F6C9-E147-4D69-AAF9-2044B17F2544}" destId="{C3C85B65-1A52-43F4-BFC8-FD19D80272A9}" srcOrd="0" destOrd="0" presId="urn:microsoft.com/office/officeart/2005/8/layout/vList3"/>
    <dgm:cxn modelId="{5385955D-1E9A-4BC3-BAF8-C227817B2BAF}" type="presParOf" srcId="{8B98F6C9-E147-4D69-AAF9-2044B17F2544}" destId="{706DFAE7-07BA-4243-A640-1A75E06D6DA9}" srcOrd="1" destOrd="0" presId="urn:microsoft.com/office/officeart/2005/8/layout/vList3"/>
    <dgm:cxn modelId="{1516970B-22E6-4031-BE63-0028D70F7BED}" type="presParOf" srcId="{F544835C-DD32-47BE-83AB-3B6D26B1ECCC}" destId="{DC69487E-EBEA-4277-B68D-57E73FAB023B}" srcOrd="1" destOrd="0" presId="urn:microsoft.com/office/officeart/2005/8/layout/vList3"/>
    <dgm:cxn modelId="{4BE020CF-0D43-4A00-84E2-8FF6B8D6F42F}" type="presParOf" srcId="{F544835C-DD32-47BE-83AB-3B6D26B1ECCC}" destId="{A65DF8CF-864C-489C-A952-67B6E6EF5350}" srcOrd="2" destOrd="0" presId="urn:microsoft.com/office/officeart/2005/8/layout/vList3"/>
    <dgm:cxn modelId="{5EF99E61-B586-4F37-AB87-5DF6A14C4C64}" type="presParOf" srcId="{A65DF8CF-864C-489C-A952-67B6E6EF5350}" destId="{AC82EF3F-D31A-4F1A-926E-19F78146DE5F}" srcOrd="0" destOrd="0" presId="urn:microsoft.com/office/officeart/2005/8/layout/vList3"/>
    <dgm:cxn modelId="{4593127C-659F-48B8-BFFB-6A376741A3EE}" type="presParOf" srcId="{A65DF8CF-864C-489C-A952-67B6E6EF5350}" destId="{5837F656-9C54-478E-ABD8-B08C15AC52B8}" srcOrd="1" destOrd="0" presId="urn:microsoft.com/office/officeart/2005/8/layout/v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F511D0-E426-4152-BDCF-1147D0F5EE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8C9F19-374A-4DC7-A4E4-FEDA349018C8}" type="pres">
      <dgm:prSet presAssocID="{3CF511D0-E426-4152-BDCF-1147D0F5EE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FF4FE72C-6F22-4A31-9811-070B48ED4E3D}" type="presOf" srcId="{3CF511D0-E426-4152-BDCF-1147D0F5EE80}" destId="{0B8C9F19-374A-4DC7-A4E4-FEDA349018C8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11F0A3-2818-455A-8CBF-059EFC4575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1ECF5A-998E-4581-AB9B-782F0B4A7735}">
      <dgm:prSet/>
      <dgm:spPr/>
      <dgm:t>
        <a:bodyPr/>
        <a:lstStyle/>
        <a:p>
          <a:pPr algn="ctr" rtl="0"/>
          <a:r>
            <a:rPr lang="en-US" dirty="0" smtClean="0"/>
            <a:t>DOKUMEN PENDUKUNG</a:t>
          </a:r>
          <a:endParaRPr lang="en-US" dirty="0"/>
        </a:p>
      </dgm:t>
    </dgm:pt>
    <dgm:pt modelId="{9CFB7398-5C9A-4054-AF12-7FC3EB83DFE6}" type="parTrans" cxnId="{1121C7A2-BBB1-4C15-B276-6F0EA3EC64F3}">
      <dgm:prSet/>
      <dgm:spPr/>
      <dgm:t>
        <a:bodyPr/>
        <a:lstStyle/>
        <a:p>
          <a:endParaRPr lang="en-US"/>
        </a:p>
      </dgm:t>
    </dgm:pt>
    <dgm:pt modelId="{800F25A5-5B29-4146-A442-5E7B4BDBD30A}" type="sibTrans" cxnId="{1121C7A2-BBB1-4C15-B276-6F0EA3EC64F3}">
      <dgm:prSet/>
      <dgm:spPr/>
      <dgm:t>
        <a:bodyPr/>
        <a:lstStyle/>
        <a:p>
          <a:endParaRPr lang="en-US"/>
        </a:p>
      </dgm:t>
    </dgm:pt>
    <dgm:pt modelId="{16C2096C-9750-489D-9DBB-8E697237B9A1}" type="pres">
      <dgm:prSet presAssocID="{5A11F0A3-2818-455A-8CBF-059EFC4575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DB3040-7501-4FB3-98A0-A93937156CC4}" type="pres">
      <dgm:prSet presAssocID="{151ECF5A-998E-4581-AB9B-782F0B4A773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06AA10-6655-4ED4-B5D4-CCD4E25FDB75}" type="presOf" srcId="{151ECF5A-998E-4581-AB9B-782F0B4A7735}" destId="{92DB3040-7501-4FB3-98A0-A93937156CC4}" srcOrd="0" destOrd="0" presId="urn:microsoft.com/office/officeart/2005/8/layout/vList2"/>
    <dgm:cxn modelId="{1121C7A2-BBB1-4C15-B276-6F0EA3EC64F3}" srcId="{5A11F0A3-2818-455A-8CBF-059EFC45750A}" destId="{151ECF5A-998E-4581-AB9B-782F0B4A7735}" srcOrd="0" destOrd="0" parTransId="{9CFB7398-5C9A-4054-AF12-7FC3EB83DFE6}" sibTransId="{800F25A5-5B29-4146-A442-5E7B4BDBD30A}"/>
    <dgm:cxn modelId="{AC128A5C-F223-40ED-84B3-1359C855852C}" type="presOf" srcId="{5A11F0A3-2818-455A-8CBF-059EFC45750A}" destId="{16C2096C-9750-489D-9DBB-8E697237B9A1}" srcOrd="0" destOrd="0" presId="urn:microsoft.com/office/officeart/2005/8/layout/vList2"/>
    <dgm:cxn modelId="{54EB1B8F-AEF0-428F-824A-8541F6D073F2}" type="presParOf" srcId="{16C2096C-9750-489D-9DBB-8E697237B9A1}" destId="{92DB3040-7501-4FB3-98A0-A93937156CC4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D7527D-8525-49A6-B10E-5AD2F3B400E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A9CD92-8180-4923-A5BC-9BF9E9ABFC5D}">
      <dgm:prSet phldrT="[Text]" custT="1"/>
      <dgm:spPr/>
      <dgm:t>
        <a:bodyPr/>
        <a:lstStyle/>
        <a:p>
          <a:r>
            <a:rPr lang="en-US" sz="1800" dirty="0" smtClean="0"/>
            <a:t>BUKU PAJAK</a:t>
          </a:r>
        </a:p>
      </dgm:t>
    </dgm:pt>
    <dgm:pt modelId="{640B3065-5973-4C6D-9ED6-B1E54D4CE794}" type="parTrans" cxnId="{3671A0E0-663E-4AE5-86CC-5313C652B472}">
      <dgm:prSet/>
      <dgm:spPr/>
      <dgm:t>
        <a:bodyPr/>
        <a:lstStyle/>
        <a:p>
          <a:endParaRPr lang="en-US"/>
        </a:p>
      </dgm:t>
    </dgm:pt>
    <dgm:pt modelId="{32354196-136C-45B9-AE63-CE5018DE1878}" type="sibTrans" cxnId="{3671A0E0-663E-4AE5-86CC-5313C652B472}">
      <dgm:prSet/>
      <dgm:spPr/>
      <dgm:t>
        <a:bodyPr/>
        <a:lstStyle/>
        <a:p>
          <a:endParaRPr lang="en-US"/>
        </a:p>
      </dgm:t>
    </dgm:pt>
    <dgm:pt modelId="{CD101D89-AACC-4321-A938-E6B0CEF7F087}">
      <dgm:prSet phldrT="[Text]"/>
      <dgm:spPr/>
      <dgm:t>
        <a:bodyPr/>
        <a:lstStyle/>
        <a:p>
          <a:r>
            <a:rPr lang="en-US" dirty="0" smtClean="0"/>
            <a:t>BENDAHARA PENGELUARAN</a:t>
          </a:r>
          <a:endParaRPr lang="en-US" dirty="0"/>
        </a:p>
      </dgm:t>
    </dgm:pt>
    <dgm:pt modelId="{B277A43C-57E7-4A83-A702-196D5854D833}" type="parTrans" cxnId="{C70BD66A-3CE9-4164-9F34-2A150F0E8C3C}">
      <dgm:prSet/>
      <dgm:spPr/>
      <dgm:t>
        <a:bodyPr/>
        <a:lstStyle/>
        <a:p>
          <a:endParaRPr lang="en-US"/>
        </a:p>
      </dgm:t>
    </dgm:pt>
    <dgm:pt modelId="{32BA9B50-6298-4726-97DE-48CBFD0B7645}" type="sibTrans" cxnId="{C70BD66A-3CE9-4164-9F34-2A150F0E8C3C}">
      <dgm:prSet/>
      <dgm:spPr/>
      <dgm:t>
        <a:bodyPr/>
        <a:lstStyle/>
        <a:p>
          <a:endParaRPr lang="en-US"/>
        </a:p>
      </dgm:t>
    </dgm:pt>
    <dgm:pt modelId="{A9A0FDCE-3C8B-4777-8467-A3A3D699E68E}">
      <dgm:prSet phldrT="[Text]"/>
      <dgm:spPr/>
      <dgm:t>
        <a:bodyPr/>
        <a:lstStyle/>
        <a:p>
          <a:r>
            <a:rPr lang="en-US" dirty="0" smtClean="0"/>
            <a:t>BUKU KAS UMUM (BKU)</a:t>
          </a:r>
        </a:p>
        <a:p>
          <a:r>
            <a:rPr lang="en-US" dirty="0" smtClean="0"/>
            <a:t>BERITA ACARA (TUTUP KAS)</a:t>
          </a:r>
          <a:endParaRPr lang="en-US" dirty="0"/>
        </a:p>
      </dgm:t>
    </dgm:pt>
    <dgm:pt modelId="{DB810BF9-599C-46FC-ACDF-C7996656603D}" type="parTrans" cxnId="{3FBBCFA1-D5FE-4BD8-8498-E7C94303C7C1}">
      <dgm:prSet/>
      <dgm:spPr/>
      <dgm:t>
        <a:bodyPr/>
        <a:lstStyle/>
        <a:p>
          <a:endParaRPr lang="en-US"/>
        </a:p>
      </dgm:t>
    </dgm:pt>
    <dgm:pt modelId="{B3D373E1-D82A-4179-BC0A-D962658B0BBB}" type="sibTrans" cxnId="{3FBBCFA1-D5FE-4BD8-8498-E7C94303C7C1}">
      <dgm:prSet/>
      <dgm:spPr/>
      <dgm:t>
        <a:bodyPr/>
        <a:lstStyle/>
        <a:p>
          <a:endParaRPr lang="en-US"/>
        </a:p>
      </dgm:t>
    </dgm:pt>
    <dgm:pt modelId="{786DAFF8-36ED-43CA-9186-71FD7F0FD733}">
      <dgm:prSet phldrT="[Text]"/>
      <dgm:spPr/>
      <dgm:t>
        <a:bodyPr/>
        <a:lstStyle/>
        <a:p>
          <a:r>
            <a:rPr lang="en-US" dirty="0" smtClean="0"/>
            <a:t>BERITA ACARA/DAFTAR </a:t>
          </a:r>
        </a:p>
        <a:p>
          <a:r>
            <a:rPr lang="en-US" dirty="0" smtClean="0"/>
            <a:t>STOCK OF NAME PERSEDIAAN</a:t>
          </a:r>
          <a:endParaRPr lang="en-US" dirty="0"/>
        </a:p>
      </dgm:t>
    </dgm:pt>
    <dgm:pt modelId="{0814E738-5C12-4BA7-8D8A-2EFE6878CB81}" type="parTrans" cxnId="{6195134E-20A0-4CC6-AC09-F5899A99E991}">
      <dgm:prSet/>
      <dgm:spPr/>
      <dgm:t>
        <a:bodyPr/>
        <a:lstStyle/>
        <a:p>
          <a:endParaRPr lang="en-US"/>
        </a:p>
      </dgm:t>
    </dgm:pt>
    <dgm:pt modelId="{40F00C17-B972-49CA-B7D5-E34188A3AB22}" type="sibTrans" cxnId="{6195134E-20A0-4CC6-AC09-F5899A99E991}">
      <dgm:prSet/>
      <dgm:spPr/>
      <dgm:t>
        <a:bodyPr/>
        <a:lstStyle/>
        <a:p>
          <a:endParaRPr lang="en-US"/>
        </a:p>
      </dgm:t>
    </dgm:pt>
    <dgm:pt modelId="{9FCC6933-41F5-436E-8329-CD7B7E08B0D4}">
      <dgm:prSet phldrT="[Text]" custT="1"/>
      <dgm:spPr/>
      <dgm:t>
        <a:bodyPr/>
        <a:lstStyle/>
        <a:p>
          <a:r>
            <a:rPr lang="en-US" sz="1800" dirty="0" smtClean="0"/>
            <a:t>SPJ FUNGSIONAL </a:t>
          </a:r>
          <a:r>
            <a:rPr lang="en-US" sz="1800" dirty="0" err="1" smtClean="0"/>
            <a:t>s.d</a:t>
          </a:r>
          <a:r>
            <a:rPr lang="en-US" sz="1800" dirty="0" smtClean="0"/>
            <a:t>. DESEMBER</a:t>
          </a:r>
          <a:endParaRPr lang="en-US" sz="1800" dirty="0"/>
        </a:p>
      </dgm:t>
    </dgm:pt>
    <dgm:pt modelId="{E59647A7-AFA3-423A-BA3B-A1D696B7E46F}" type="parTrans" cxnId="{308E8D2B-E132-497D-BBC1-6A99979C78EF}">
      <dgm:prSet/>
      <dgm:spPr/>
      <dgm:t>
        <a:bodyPr/>
        <a:lstStyle/>
        <a:p>
          <a:endParaRPr lang="en-US"/>
        </a:p>
      </dgm:t>
    </dgm:pt>
    <dgm:pt modelId="{92411922-6150-41B5-9C4B-69F1098B75D8}" type="sibTrans" cxnId="{308E8D2B-E132-497D-BBC1-6A99979C78EF}">
      <dgm:prSet/>
      <dgm:spPr/>
      <dgm:t>
        <a:bodyPr/>
        <a:lstStyle/>
        <a:p>
          <a:endParaRPr lang="en-US"/>
        </a:p>
      </dgm:t>
    </dgm:pt>
    <dgm:pt modelId="{4EC7C570-859B-44DB-BF1D-CF2505E34177}">
      <dgm:prSet phldrT="[Text]" custT="1"/>
      <dgm:spPr/>
      <dgm:t>
        <a:bodyPr/>
        <a:lstStyle/>
        <a:p>
          <a:r>
            <a:rPr lang="en-US" sz="1800" dirty="0" smtClean="0"/>
            <a:t>BUKU PANJAR</a:t>
          </a:r>
        </a:p>
        <a:p>
          <a:r>
            <a:rPr lang="en-US" sz="1800" dirty="0" smtClean="0"/>
            <a:t>&lt; jika menggunakan panjar &gt;</a:t>
          </a:r>
          <a:endParaRPr lang="en-US" sz="1800" dirty="0"/>
        </a:p>
      </dgm:t>
    </dgm:pt>
    <dgm:pt modelId="{374D45DE-0328-4267-81D4-0D4DC3473F54}" type="parTrans" cxnId="{10DC7A1A-C714-41E8-9867-32052EDCAEFD}">
      <dgm:prSet/>
      <dgm:spPr/>
      <dgm:t>
        <a:bodyPr/>
        <a:lstStyle/>
        <a:p>
          <a:endParaRPr lang="en-US"/>
        </a:p>
      </dgm:t>
    </dgm:pt>
    <dgm:pt modelId="{2443179B-B217-43F5-83A0-F28E56AB165A}" type="sibTrans" cxnId="{10DC7A1A-C714-41E8-9867-32052EDCAEFD}">
      <dgm:prSet/>
      <dgm:spPr/>
      <dgm:t>
        <a:bodyPr/>
        <a:lstStyle/>
        <a:p>
          <a:endParaRPr lang="en-US"/>
        </a:p>
      </dgm:t>
    </dgm:pt>
    <dgm:pt modelId="{20E378C7-5379-4BC0-A973-9A6F51C69E02}">
      <dgm:prSet phldrT="[Text]" custT="1"/>
      <dgm:spPr/>
      <dgm:t>
        <a:bodyPr/>
        <a:lstStyle/>
        <a:p>
          <a:r>
            <a:rPr lang="en-US" sz="1500" dirty="0" smtClean="0"/>
            <a:t>BENDAHARA PENGELUARAN</a:t>
          </a:r>
        </a:p>
      </dgm:t>
    </dgm:pt>
    <dgm:pt modelId="{F662E027-44AF-4DCF-AF9D-568BBB9FA360}" type="parTrans" cxnId="{4D32431C-6C60-4605-9AC1-19B5D145E72C}">
      <dgm:prSet/>
      <dgm:spPr/>
    </dgm:pt>
    <dgm:pt modelId="{F49C1AC1-E7CF-456A-916B-1CC65B729AA4}" type="sibTrans" cxnId="{4D32431C-6C60-4605-9AC1-19B5D145E72C}">
      <dgm:prSet/>
      <dgm:spPr/>
    </dgm:pt>
    <dgm:pt modelId="{2D788B56-8C36-4F77-8E6B-43168860BF9A}">
      <dgm:prSet phldrT="[Text]" custT="1"/>
      <dgm:spPr/>
      <dgm:t>
        <a:bodyPr/>
        <a:lstStyle/>
        <a:p>
          <a:r>
            <a:rPr lang="en-US" sz="1500" dirty="0" smtClean="0"/>
            <a:t>BENDAHARA PENGELUARAN</a:t>
          </a:r>
          <a:endParaRPr lang="en-US" sz="1500" dirty="0"/>
        </a:p>
      </dgm:t>
    </dgm:pt>
    <dgm:pt modelId="{8B625B1E-7A2E-4B3D-A1E9-6278DF322E20}" type="parTrans" cxnId="{C2FE52CC-A236-4D52-ACC1-DBFA57740ABB}">
      <dgm:prSet/>
      <dgm:spPr/>
    </dgm:pt>
    <dgm:pt modelId="{CE2145E1-ADDA-4C15-851A-FA62856F5AEB}" type="sibTrans" cxnId="{C2FE52CC-A236-4D52-ACC1-DBFA57740ABB}">
      <dgm:prSet/>
      <dgm:spPr/>
    </dgm:pt>
    <dgm:pt modelId="{50A1AFE8-71BD-4059-AE26-2FBDC96D081F}">
      <dgm:prSet phldrT="[Text]"/>
      <dgm:spPr/>
      <dgm:t>
        <a:bodyPr/>
        <a:lstStyle/>
        <a:p>
          <a:r>
            <a:rPr lang="en-US" dirty="0" smtClean="0"/>
            <a:t>BENDAHARA PENERIMAAN</a:t>
          </a:r>
          <a:endParaRPr lang="en-US" dirty="0"/>
        </a:p>
      </dgm:t>
    </dgm:pt>
    <dgm:pt modelId="{2804E674-050B-43D6-BDC5-1110153456D1}" type="parTrans" cxnId="{B76E633F-E563-4148-A4B2-53F1055F84FD}">
      <dgm:prSet/>
      <dgm:spPr/>
    </dgm:pt>
    <dgm:pt modelId="{691C8327-8C64-43B0-B91A-CEB35691D96C}" type="sibTrans" cxnId="{B76E633F-E563-4148-A4B2-53F1055F84FD}">
      <dgm:prSet/>
      <dgm:spPr/>
    </dgm:pt>
    <dgm:pt modelId="{C51D87EB-04EE-4FBB-B1AF-48E8BF7BB4C8}">
      <dgm:prSet phldrT="[Text]"/>
      <dgm:spPr/>
      <dgm:t>
        <a:bodyPr/>
        <a:lstStyle/>
        <a:p>
          <a:r>
            <a:rPr lang="en-US" dirty="0" smtClean="0"/>
            <a:t>PENGURUS BARANG</a:t>
          </a:r>
          <a:endParaRPr lang="en-US" dirty="0"/>
        </a:p>
      </dgm:t>
    </dgm:pt>
    <dgm:pt modelId="{0AAF3B4C-497A-448F-AC34-009A66645CC7}" type="parTrans" cxnId="{ABA5D4A7-F7BA-4CF5-BF9F-A654EC02F670}">
      <dgm:prSet/>
      <dgm:spPr/>
    </dgm:pt>
    <dgm:pt modelId="{6A7A656B-9F1A-4032-8C57-AB05B2086BE6}" type="sibTrans" cxnId="{ABA5D4A7-F7BA-4CF5-BF9F-A654EC02F670}">
      <dgm:prSet/>
      <dgm:spPr/>
    </dgm:pt>
    <dgm:pt modelId="{3C50BE32-B30F-4096-8CA0-EF393D297157}">
      <dgm:prSet phldrT="[Text]"/>
      <dgm:spPr/>
      <dgm:t>
        <a:bodyPr/>
        <a:lstStyle/>
        <a:p>
          <a:r>
            <a:rPr lang="en-US" dirty="0" smtClean="0"/>
            <a:t>BENDAHARA PENGELUARAN</a:t>
          </a:r>
          <a:endParaRPr lang="en-US" dirty="0"/>
        </a:p>
      </dgm:t>
    </dgm:pt>
    <dgm:pt modelId="{86A06398-B58E-4185-B1E7-FAB3DE635C8E}" type="parTrans" cxnId="{07960525-DB38-4992-850B-5100A2FA4638}">
      <dgm:prSet/>
      <dgm:spPr/>
    </dgm:pt>
    <dgm:pt modelId="{4025F8E2-BE71-4BB9-BF8B-94B3455B483F}" type="sibTrans" cxnId="{07960525-DB38-4992-850B-5100A2FA4638}">
      <dgm:prSet/>
      <dgm:spPr/>
    </dgm:pt>
    <dgm:pt modelId="{2AD2A37D-F6AA-4B56-9A4F-255F96D03FC7}" type="pres">
      <dgm:prSet presAssocID="{1ED7527D-8525-49A6-B10E-5AD2F3B400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C67F88-26CE-44A4-BBF3-880ACB418676}" type="pres">
      <dgm:prSet presAssocID="{65A9CD92-8180-4923-A5BC-9BF9E9ABFC5D}" presName="linNode" presStyleCnt="0"/>
      <dgm:spPr/>
    </dgm:pt>
    <dgm:pt modelId="{47FF45DA-93A5-44FE-8451-FF687743C993}" type="pres">
      <dgm:prSet presAssocID="{65A9CD92-8180-4923-A5BC-9BF9E9ABFC5D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986154-263F-41B5-BDAF-DCC0F681D315}" type="pres">
      <dgm:prSet presAssocID="{65A9CD92-8180-4923-A5BC-9BF9E9ABFC5D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132023-EA3B-4AEA-8E1C-0AD21FDC1D6B}" type="pres">
      <dgm:prSet presAssocID="{32354196-136C-45B9-AE63-CE5018DE1878}" presName="sp" presStyleCnt="0"/>
      <dgm:spPr/>
    </dgm:pt>
    <dgm:pt modelId="{C8E24603-7CDC-4878-8C06-C18594A9B329}" type="pres">
      <dgm:prSet presAssocID="{4EC7C570-859B-44DB-BF1D-CF2505E34177}" presName="linNode" presStyleCnt="0"/>
      <dgm:spPr/>
    </dgm:pt>
    <dgm:pt modelId="{773654C1-D784-4DBA-9801-9FC2B2D5E398}" type="pres">
      <dgm:prSet presAssocID="{4EC7C570-859B-44DB-BF1D-CF2505E34177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1FD4C4-A11C-4AE7-9A78-E81B4CB4C521}" type="pres">
      <dgm:prSet presAssocID="{4EC7C570-859B-44DB-BF1D-CF2505E34177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9DC1B-0C98-4818-9CC0-8F5FF0DD2ABD}" type="pres">
      <dgm:prSet presAssocID="{2443179B-B217-43F5-83A0-F28E56AB165A}" presName="sp" presStyleCnt="0"/>
      <dgm:spPr/>
    </dgm:pt>
    <dgm:pt modelId="{DDF439D8-4C7E-404E-AFA6-6E61F73570F5}" type="pres">
      <dgm:prSet presAssocID="{9FCC6933-41F5-436E-8329-CD7B7E08B0D4}" presName="linNode" presStyleCnt="0"/>
      <dgm:spPr/>
    </dgm:pt>
    <dgm:pt modelId="{EC7DB2E3-0AFB-4641-934D-B1575DA53DCC}" type="pres">
      <dgm:prSet presAssocID="{9FCC6933-41F5-436E-8329-CD7B7E08B0D4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C18BF-C309-4FA1-8BA3-6107A0CDD003}" type="pres">
      <dgm:prSet presAssocID="{9FCC6933-41F5-436E-8329-CD7B7E08B0D4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C9C7D-7550-4217-99D6-57249D96A3C8}" type="pres">
      <dgm:prSet presAssocID="{92411922-6150-41B5-9C4B-69F1098B75D8}" presName="sp" presStyleCnt="0"/>
      <dgm:spPr/>
    </dgm:pt>
    <dgm:pt modelId="{0C5DF482-1AFF-4638-8D67-3EA327DC219B}" type="pres">
      <dgm:prSet presAssocID="{A9A0FDCE-3C8B-4777-8467-A3A3D699E68E}" presName="linNode" presStyleCnt="0"/>
      <dgm:spPr/>
    </dgm:pt>
    <dgm:pt modelId="{19BEA6BC-32A5-46D5-93D0-A63771FF01B6}" type="pres">
      <dgm:prSet presAssocID="{A9A0FDCE-3C8B-4777-8467-A3A3D699E68E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0C54-17AC-439A-A833-01AFE033CC6D}" type="pres">
      <dgm:prSet presAssocID="{A9A0FDCE-3C8B-4777-8467-A3A3D699E68E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68FF4-D7F6-4CE4-B814-3C6CB72BBB5A}" type="pres">
      <dgm:prSet presAssocID="{B3D373E1-D82A-4179-BC0A-D962658B0BBB}" presName="sp" presStyleCnt="0"/>
      <dgm:spPr/>
    </dgm:pt>
    <dgm:pt modelId="{78E9F26A-C7D7-42E8-8079-BFDF081D05CE}" type="pres">
      <dgm:prSet presAssocID="{786DAFF8-36ED-43CA-9186-71FD7F0FD733}" presName="linNode" presStyleCnt="0"/>
      <dgm:spPr/>
    </dgm:pt>
    <dgm:pt modelId="{ECDB7A9A-5CB1-44D8-B15E-3CBEE7BDB1A6}" type="pres">
      <dgm:prSet presAssocID="{786DAFF8-36ED-43CA-9186-71FD7F0FD733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CC695A-66F6-4324-8FEE-00365D606867}" type="pres">
      <dgm:prSet presAssocID="{786DAFF8-36ED-43CA-9186-71FD7F0FD733}" presName="descendantText" presStyleLbl="alignAccFollowNode1" presStyleIdx="4" presStyleCnt="5" custLinFactNeighborY="49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4AD3F0-184A-458C-98D1-D9C679B0A944}" type="presOf" srcId="{1ED7527D-8525-49A6-B10E-5AD2F3B400EA}" destId="{2AD2A37D-F6AA-4B56-9A4F-255F96D03FC7}" srcOrd="0" destOrd="0" presId="urn:microsoft.com/office/officeart/2005/8/layout/vList5"/>
    <dgm:cxn modelId="{3FBBCFA1-D5FE-4BD8-8498-E7C94303C7C1}" srcId="{1ED7527D-8525-49A6-B10E-5AD2F3B400EA}" destId="{A9A0FDCE-3C8B-4777-8467-A3A3D699E68E}" srcOrd="3" destOrd="0" parTransId="{DB810BF9-599C-46FC-ACDF-C7996656603D}" sibTransId="{B3D373E1-D82A-4179-BC0A-D962658B0BBB}"/>
    <dgm:cxn modelId="{3671A0E0-663E-4AE5-86CC-5313C652B472}" srcId="{1ED7527D-8525-49A6-B10E-5AD2F3B400EA}" destId="{65A9CD92-8180-4923-A5BC-9BF9E9ABFC5D}" srcOrd="0" destOrd="0" parTransId="{640B3065-5973-4C6D-9ED6-B1E54D4CE794}" sibTransId="{32354196-136C-45B9-AE63-CE5018DE1878}"/>
    <dgm:cxn modelId="{6CB890A8-F4F9-4107-B503-9E6DC3ACDCC2}" type="presOf" srcId="{A9A0FDCE-3C8B-4777-8467-A3A3D699E68E}" destId="{19BEA6BC-32A5-46D5-93D0-A63771FF01B6}" srcOrd="0" destOrd="0" presId="urn:microsoft.com/office/officeart/2005/8/layout/vList5"/>
    <dgm:cxn modelId="{A0783B2A-CFC6-48D0-82BD-E47C854106CD}" type="presOf" srcId="{20E378C7-5379-4BC0-A973-9A6F51C69E02}" destId="{4A986154-263F-41B5-BDAF-DCC0F681D315}" srcOrd="0" destOrd="0" presId="urn:microsoft.com/office/officeart/2005/8/layout/vList5"/>
    <dgm:cxn modelId="{F63576EA-3903-42F3-A5D5-EBCF00DE0E79}" type="presOf" srcId="{2D788B56-8C36-4F77-8E6B-43168860BF9A}" destId="{841FD4C4-A11C-4AE7-9A78-E81B4CB4C521}" srcOrd="0" destOrd="0" presId="urn:microsoft.com/office/officeart/2005/8/layout/vList5"/>
    <dgm:cxn modelId="{BE6057FD-9A28-451D-A766-FD9EBA8D0932}" type="presOf" srcId="{50A1AFE8-71BD-4059-AE26-2FBDC96D081F}" destId="{AA9C0C54-17AC-439A-A833-01AFE033CC6D}" srcOrd="0" destOrd="0" presId="urn:microsoft.com/office/officeart/2005/8/layout/vList5"/>
    <dgm:cxn modelId="{C2FE52CC-A236-4D52-ACC1-DBFA57740ABB}" srcId="{4EC7C570-859B-44DB-BF1D-CF2505E34177}" destId="{2D788B56-8C36-4F77-8E6B-43168860BF9A}" srcOrd="0" destOrd="0" parTransId="{8B625B1E-7A2E-4B3D-A1E9-6278DF322E20}" sibTransId="{CE2145E1-ADDA-4C15-851A-FA62856F5AEB}"/>
    <dgm:cxn modelId="{07960525-DB38-4992-850B-5100A2FA4638}" srcId="{A9A0FDCE-3C8B-4777-8467-A3A3D699E68E}" destId="{3C50BE32-B30F-4096-8CA0-EF393D297157}" srcOrd="1" destOrd="0" parTransId="{86A06398-B58E-4185-B1E7-FAB3DE635C8E}" sibTransId="{4025F8E2-BE71-4BB9-BF8B-94B3455B483F}"/>
    <dgm:cxn modelId="{6195134E-20A0-4CC6-AC09-F5899A99E991}" srcId="{1ED7527D-8525-49A6-B10E-5AD2F3B400EA}" destId="{786DAFF8-36ED-43CA-9186-71FD7F0FD733}" srcOrd="4" destOrd="0" parTransId="{0814E738-5C12-4BA7-8D8A-2EFE6878CB81}" sibTransId="{40F00C17-B972-49CA-B7D5-E34188A3AB22}"/>
    <dgm:cxn modelId="{72F6D7C0-027A-44ED-8920-0BBBAB01544B}" type="presOf" srcId="{3C50BE32-B30F-4096-8CA0-EF393D297157}" destId="{AA9C0C54-17AC-439A-A833-01AFE033CC6D}" srcOrd="0" destOrd="1" presId="urn:microsoft.com/office/officeart/2005/8/layout/vList5"/>
    <dgm:cxn modelId="{C35430B8-417D-4421-87AF-81B2A2CC9B09}" type="presOf" srcId="{786DAFF8-36ED-43CA-9186-71FD7F0FD733}" destId="{ECDB7A9A-5CB1-44D8-B15E-3CBEE7BDB1A6}" srcOrd="0" destOrd="0" presId="urn:microsoft.com/office/officeart/2005/8/layout/vList5"/>
    <dgm:cxn modelId="{93C76965-2F10-4ACF-991E-0E8A4BB22AA9}" type="presOf" srcId="{65A9CD92-8180-4923-A5BC-9BF9E9ABFC5D}" destId="{47FF45DA-93A5-44FE-8451-FF687743C993}" srcOrd="0" destOrd="0" presId="urn:microsoft.com/office/officeart/2005/8/layout/vList5"/>
    <dgm:cxn modelId="{308E8D2B-E132-497D-BBC1-6A99979C78EF}" srcId="{1ED7527D-8525-49A6-B10E-5AD2F3B400EA}" destId="{9FCC6933-41F5-436E-8329-CD7B7E08B0D4}" srcOrd="2" destOrd="0" parTransId="{E59647A7-AFA3-423A-BA3B-A1D696B7E46F}" sibTransId="{92411922-6150-41B5-9C4B-69F1098B75D8}"/>
    <dgm:cxn modelId="{585C28FB-BA80-43E4-A063-BD301C371370}" type="presOf" srcId="{CD101D89-AACC-4321-A938-E6B0CEF7F087}" destId="{886C18BF-C309-4FA1-8BA3-6107A0CDD003}" srcOrd="0" destOrd="0" presId="urn:microsoft.com/office/officeart/2005/8/layout/vList5"/>
    <dgm:cxn modelId="{608EE769-A241-4541-9026-83C85C460CB2}" type="presOf" srcId="{C51D87EB-04EE-4FBB-B1AF-48E8BF7BB4C8}" destId="{E1CC695A-66F6-4324-8FEE-00365D606867}" srcOrd="0" destOrd="0" presId="urn:microsoft.com/office/officeart/2005/8/layout/vList5"/>
    <dgm:cxn modelId="{ABA5D4A7-F7BA-4CF5-BF9F-A654EC02F670}" srcId="{786DAFF8-36ED-43CA-9186-71FD7F0FD733}" destId="{C51D87EB-04EE-4FBB-B1AF-48E8BF7BB4C8}" srcOrd="0" destOrd="0" parTransId="{0AAF3B4C-497A-448F-AC34-009A66645CC7}" sibTransId="{6A7A656B-9F1A-4032-8C57-AB05B2086BE6}"/>
    <dgm:cxn modelId="{10DC7A1A-C714-41E8-9867-32052EDCAEFD}" srcId="{1ED7527D-8525-49A6-B10E-5AD2F3B400EA}" destId="{4EC7C570-859B-44DB-BF1D-CF2505E34177}" srcOrd="1" destOrd="0" parTransId="{374D45DE-0328-4267-81D4-0D4DC3473F54}" sibTransId="{2443179B-B217-43F5-83A0-F28E56AB165A}"/>
    <dgm:cxn modelId="{5BC93D55-3BCA-4510-9FEE-EC5AABBDC015}" type="presOf" srcId="{4EC7C570-859B-44DB-BF1D-CF2505E34177}" destId="{773654C1-D784-4DBA-9801-9FC2B2D5E398}" srcOrd="0" destOrd="0" presId="urn:microsoft.com/office/officeart/2005/8/layout/vList5"/>
    <dgm:cxn modelId="{4D32431C-6C60-4605-9AC1-19B5D145E72C}" srcId="{65A9CD92-8180-4923-A5BC-9BF9E9ABFC5D}" destId="{20E378C7-5379-4BC0-A973-9A6F51C69E02}" srcOrd="0" destOrd="0" parTransId="{F662E027-44AF-4DCF-AF9D-568BBB9FA360}" sibTransId="{F49C1AC1-E7CF-456A-916B-1CC65B729AA4}"/>
    <dgm:cxn modelId="{B050FCDC-4E81-4CA2-BB75-C6563214C9A7}" type="presOf" srcId="{9FCC6933-41F5-436E-8329-CD7B7E08B0D4}" destId="{EC7DB2E3-0AFB-4641-934D-B1575DA53DCC}" srcOrd="0" destOrd="0" presId="urn:microsoft.com/office/officeart/2005/8/layout/vList5"/>
    <dgm:cxn modelId="{B76E633F-E563-4148-A4B2-53F1055F84FD}" srcId="{A9A0FDCE-3C8B-4777-8467-A3A3D699E68E}" destId="{50A1AFE8-71BD-4059-AE26-2FBDC96D081F}" srcOrd="0" destOrd="0" parTransId="{2804E674-050B-43D6-BDC5-1110153456D1}" sibTransId="{691C8327-8C64-43B0-B91A-CEB35691D96C}"/>
    <dgm:cxn modelId="{C70BD66A-3CE9-4164-9F34-2A150F0E8C3C}" srcId="{9FCC6933-41F5-436E-8329-CD7B7E08B0D4}" destId="{CD101D89-AACC-4321-A938-E6B0CEF7F087}" srcOrd="0" destOrd="0" parTransId="{B277A43C-57E7-4A83-A702-196D5854D833}" sibTransId="{32BA9B50-6298-4726-97DE-48CBFD0B7645}"/>
    <dgm:cxn modelId="{B0525C84-D09B-4518-BA6F-8238F403CD03}" type="presParOf" srcId="{2AD2A37D-F6AA-4B56-9A4F-255F96D03FC7}" destId="{CAC67F88-26CE-44A4-BBF3-880ACB418676}" srcOrd="0" destOrd="0" presId="urn:microsoft.com/office/officeart/2005/8/layout/vList5"/>
    <dgm:cxn modelId="{C394FC3F-964D-44C1-A3D7-7BD56498D3B7}" type="presParOf" srcId="{CAC67F88-26CE-44A4-BBF3-880ACB418676}" destId="{47FF45DA-93A5-44FE-8451-FF687743C993}" srcOrd="0" destOrd="0" presId="urn:microsoft.com/office/officeart/2005/8/layout/vList5"/>
    <dgm:cxn modelId="{F1B1159D-1110-47DB-963E-B7215845C1E2}" type="presParOf" srcId="{CAC67F88-26CE-44A4-BBF3-880ACB418676}" destId="{4A986154-263F-41B5-BDAF-DCC0F681D315}" srcOrd="1" destOrd="0" presId="urn:microsoft.com/office/officeart/2005/8/layout/vList5"/>
    <dgm:cxn modelId="{FAB2FF03-2D43-4222-A847-3F2CC4BEE2A1}" type="presParOf" srcId="{2AD2A37D-F6AA-4B56-9A4F-255F96D03FC7}" destId="{8B132023-EA3B-4AEA-8E1C-0AD21FDC1D6B}" srcOrd="1" destOrd="0" presId="urn:microsoft.com/office/officeart/2005/8/layout/vList5"/>
    <dgm:cxn modelId="{27C76420-5E3B-4D82-8EC0-4C1349CF6817}" type="presParOf" srcId="{2AD2A37D-F6AA-4B56-9A4F-255F96D03FC7}" destId="{C8E24603-7CDC-4878-8C06-C18594A9B329}" srcOrd="2" destOrd="0" presId="urn:microsoft.com/office/officeart/2005/8/layout/vList5"/>
    <dgm:cxn modelId="{EE5CA7C4-1512-4541-B9E6-22281D5DCEB9}" type="presParOf" srcId="{C8E24603-7CDC-4878-8C06-C18594A9B329}" destId="{773654C1-D784-4DBA-9801-9FC2B2D5E398}" srcOrd="0" destOrd="0" presId="urn:microsoft.com/office/officeart/2005/8/layout/vList5"/>
    <dgm:cxn modelId="{3289CDE4-96A3-44B1-B55B-D2AB25AE4FB0}" type="presParOf" srcId="{C8E24603-7CDC-4878-8C06-C18594A9B329}" destId="{841FD4C4-A11C-4AE7-9A78-E81B4CB4C521}" srcOrd="1" destOrd="0" presId="urn:microsoft.com/office/officeart/2005/8/layout/vList5"/>
    <dgm:cxn modelId="{DCD7A6C0-521B-4763-A840-78B222B3C9AE}" type="presParOf" srcId="{2AD2A37D-F6AA-4B56-9A4F-255F96D03FC7}" destId="{3809DC1B-0C98-4818-9CC0-8F5FF0DD2ABD}" srcOrd="3" destOrd="0" presId="urn:microsoft.com/office/officeart/2005/8/layout/vList5"/>
    <dgm:cxn modelId="{B526AF15-99ED-4EF4-90A4-C8096F2D52F1}" type="presParOf" srcId="{2AD2A37D-F6AA-4B56-9A4F-255F96D03FC7}" destId="{DDF439D8-4C7E-404E-AFA6-6E61F73570F5}" srcOrd="4" destOrd="0" presId="urn:microsoft.com/office/officeart/2005/8/layout/vList5"/>
    <dgm:cxn modelId="{6AD3F4BE-1A17-4C3E-B4CF-ED4D64058B73}" type="presParOf" srcId="{DDF439D8-4C7E-404E-AFA6-6E61F73570F5}" destId="{EC7DB2E3-0AFB-4641-934D-B1575DA53DCC}" srcOrd="0" destOrd="0" presId="urn:microsoft.com/office/officeart/2005/8/layout/vList5"/>
    <dgm:cxn modelId="{A0489087-70F8-4DBC-98AE-B84925BC3D3B}" type="presParOf" srcId="{DDF439D8-4C7E-404E-AFA6-6E61F73570F5}" destId="{886C18BF-C309-4FA1-8BA3-6107A0CDD003}" srcOrd="1" destOrd="0" presId="urn:microsoft.com/office/officeart/2005/8/layout/vList5"/>
    <dgm:cxn modelId="{6789802F-A649-4652-A556-DC4CF36E794C}" type="presParOf" srcId="{2AD2A37D-F6AA-4B56-9A4F-255F96D03FC7}" destId="{0C2C9C7D-7550-4217-99D6-57249D96A3C8}" srcOrd="5" destOrd="0" presId="urn:microsoft.com/office/officeart/2005/8/layout/vList5"/>
    <dgm:cxn modelId="{3FD37A1A-A635-4268-A026-9325DE861082}" type="presParOf" srcId="{2AD2A37D-F6AA-4B56-9A4F-255F96D03FC7}" destId="{0C5DF482-1AFF-4638-8D67-3EA327DC219B}" srcOrd="6" destOrd="0" presId="urn:microsoft.com/office/officeart/2005/8/layout/vList5"/>
    <dgm:cxn modelId="{5A3A9FB4-6D29-46A2-B1FE-DA1A9828FB44}" type="presParOf" srcId="{0C5DF482-1AFF-4638-8D67-3EA327DC219B}" destId="{19BEA6BC-32A5-46D5-93D0-A63771FF01B6}" srcOrd="0" destOrd="0" presId="urn:microsoft.com/office/officeart/2005/8/layout/vList5"/>
    <dgm:cxn modelId="{A0F88A1F-AB69-4AE4-A0AA-01AEE16339A2}" type="presParOf" srcId="{0C5DF482-1AFF-4638-8D67-3EA327DC219B}" destId="{AA9C0C54-17AC-439A-A833-01AFE033CC6D}" srcOrd="1" destOrd="0" presId="urn:microsoft.com/office/officeart/2005/8/layout/vList5"/>
    <dgm:cxn modelId="{61ACD8B7-F519-408E-82B4-00EFF39F20EE}" type="presParOf" srcId="{2AD2A37D-F6AA-4B56-9A4F-255F96D03FC7}" destId="{F9D68FF4-D7F6-4CE4-B814-3C6CB72BBB5A}" srcOrd="7" destOrd="0" presId="urn:microsoft.com/office/officeart/2005/8/layout/vList5"/>
    <dgm:cxn modelId="{7230197F-A84C-42F6-9F1B-BA51A4680CB5}" type="presParOf" srcId="{2AD2A37D-F6AA-4B56-9A4F-255F96D03FC7}" destId="{78E9F26A-C7D7-42E8-8079-BFDF081D05CE}" srcOrd="8" destOrd="0" presId="urn:microsoft.com/office/officeart/2005/8/layout/vList5"/>
    <dgm:cxn modelId="{F2650B00-9286-4777-8C32-89C75CBDFBC7}" type="presParOf" srcId="{78E9F26A-C7D7-42E8-8079-BFDF081D05CE}" destId="{ECDB7A9A-5CB1-44D8-B15E-3CBEE7BDB1A6}" srcOrd="0" destOrd="0" presId="urn:microsoft.com/office/officeart/2005/8/layout/vList5"/>
    <dgm:cxn modelId="{6DB5500D-32A9-45A2-BEBE-826B9E05DFEA}" type="presParOf" srcId="{78E9F26A-C7D7-42E8-8079-BFDF081D05CE}" destId="{E1CC695A-66F6-4324-8FEE-00365D606867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D7E26CC-543C-4116-BE6F-DA0B85493F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62D216-6FF7-4350-8855-AE854B6BF1C8}">
      <dgm:prSet custT="1"/>
      <dgm:spPr/>
      <dgm:t>
        <a:bodyPr/>
        <a:lstStyle/>
        <a:p>
          <a:pPr algn="ctr" rtl="0"/>
          <a:r>
            <a:rPr lang="en-US" sz="3200" dirty="0" smtClean="0"/>
            <a:t>POSTING SELURUH TRANSAKSI</a:t>
          </a:r>
          <a:endParaRPr lang="en-US" sz="3200" dirty="0"/>
        </a:p>
      </dgm:t>
    </dgm:pt>
    <dgm:pt modelId="{2A5E26F4-992A-4951-861F-575A27A62ACE}" type="parTrans" cxnId="{89190ECE-792A-4709-B18B-6A47F593BCC9}">
      <dgm:prSet/>
      <dgm:spPr/>
      <dgm:t>
        <a:bodyPr/>
        <a:lstStyle/>
        <a:p>
          <a:endParaRPr lang="en-US"/>
        </a:p>
      </dgm:t>
    </dgm:pt>
    <dgm:pt modelId="{B1DC0064-07CE-45A8-AA0E-147D80BE3F80}" type="sibTrans" cxnId="{89190ECE-792A-4709-B18B-6A47F593BCC9}">
      <dgm:prSet/>
      <dgm:spPr/>
      <dgm:t>
        <a:bodyPr/>
        <a:lstStyle/>
        <a:p>
          <a:endParaRPr lang="en-US"/>
        </a:p>
      </dgm:t>
    </dgm:pt>
    <dgm:pt modelId="{AE21C564-8D9D-4E4F-96C1-0B2469322DC9}" type="pres">
      <dgm:prSet presAssocID="{CD7E26CC-543C-4116-BE6F-DA0B85493F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5A8BD9-AFDB-43F2-BF1F-296E0FA92783}" type="pres">
      <dgm:prSet presAssocID="{5A62D216-6FF7-4350-8855-AE854B6BF1C8}" presName="parentText" presStyleLbl="node1" presStyleIdx="0" presStyleCnt="1" custLinFactNeighborX="-875" custLinFactNeighborY="-775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190ECE-792A-4709-B18B-6A47F593BCC9}" srcId="{CD7E26CC-543C-4116-BE6F-DA0B85493FC2}" destId="{5A62D216-6FF7-4350-8855-AE854B6BF1C8}" srcOrd="0" destOrd="0" parTransId="{2A5E26F4-992A-4951-861F-575A27A62ACE}" sibTransId="{B1DC0064-07CE-45A8-AA0E-147D80BE3F80}"/>
    <dgm:cxn modelId="{2CB4D03C-7330-42C3-90C2-9E7B1744F7EE}" type="presOf" srcId="{5A62D216-6FF7-4350-8855-AE854B6BF1C8}" destId="{295A8BD9-AFDB-43F2-BF1F-296E0FA92783}" srcOrd="0" destOrd="0" presId="urn:microsoft.com/office/officeart/2005/8/layout/vList2"/>
    <dgm:cxn modelId="{121E623D-B04A-416A-83BE-727D8F6A359A}" type="presOf" srcId="{CD7E26CC-543C-4116-BE6F-DA0B85493FC2}" destId="{AE21C564-8D9D-4E4F-96C1-0B2469322DC9}" srcOrd="0" destOrd="0" presId="urn:microsoft.com/office/officeart/2005/8/layout/vList2"/>
    <dgm:cxn modelId="{4B9A95FD-A950-47E6-BD61-E64C19901C3D}" type="presParOf" srcId="{AE21C564-8D9D-4E4F-96C1-0B2469322DC9}" destId="{295A8BD9-AFDB-43F2-BF1F-296E0FA92783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A6D778-4270-46FB-8CC8-5D102536566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84DBC1-7467-4646-B026-B0D1FE80B454}">
      <dgm:prSet phldrT="[Text]" custT="1"/>
      <dgm:spPr/>
      <dgm:t>
        <a:bodyPr/>
        <a:lstStyle/>
        <a:p>
          <a:r>
            <a:rPr lang="en-US" sz="1200" dirty="0" err="1" smtClean="0"/>
            <a:t>Jurnal</a:t>
          </a:r>
          <a:endParaRPr lang="en-US" sz="1200" dirty="0"/>
        </a:p>
      </dgm:t>
    </dgm:pt>
    <dgm:pt modelId="{4994BBC0-8F23-49F0-BA38-26DA0263E499}" type="parTrans" cxnId="{63597EDB-7CE3-43CE-9AD3-1331FF1FE573}">
      <dgm:prSet/>
      <dgm:spPr/>
      <dgm:t>
        <a:bodyPr/>
        <a:lstStyle/>
        <a:p>
          <a:endParaRPr lang="en-US"/>
        </a:p>
      </dgm:t>
    </dgm:pt>
    <dgm:pt modelId="{A2D1BE71-B5D0-4850-A5FC-A2A575D2D0DC}" type="sibTrans" cxnId="{63597EDB-7CE3-43CE-9AD3-1331FF1FE573}">
      <dgm:prSet/>
      <dgm:spPr/>
      <dgm:t>
        <a:bodyPr/>
        <a:lstStyle/>
        <a:p>
          <a:endParaRPr lang="en-US"/>
        </a:p>
      </dgm:t>
    </dgm:pt>
    <dgm:pt modelId="{31B24E2A-59D4-47C1-8FC0-54BABEFED40F}">
      <dgm:prSet phldrT="[Text]" custT="1"/>
      <dgm:spPr/>
      <dgm:t>
        <a:bodyPr/>
        <a:lstStyle/>
        <a:p>
          <a:r>
            <a:rPr lang="en-US" sz="1200" dirty="0" err="1" smtClean="0"/>
            <a:t>Buku</a:t>
          </a:r>
          <a:r>
            <a:rPr lang="en-US" sz="1200" dirty="0" smtClean="0"/>
            <a:t> </a:t>
          </a:r>
          <a:r>
            <a:rPr lang="en-US" sz="1200" dirty="0" err="1" smtClean="0"/>
            <a:t>Besar</a:t>
          </a:r>
          <a:endParaRPr lang="en-US" sz="1200" dirty="0"/>
        </a:p>
      </dgm:t>
    </dgm:pt>
    <dgm:pt modelId="{8544172B-60FB-4384-970A-0D96CDDF0CAF}" type="parTrans" cxnId="{C233316C-94B8-4B85-A565-27438B61109D}">
      <dgm:prSet/>
      <dgm:spPr/>
      <dgm:t>
        <a:bodyPr/>
        <a:lstStyle/>
        <a:p>
          <a:endParaRPr lang="en-US"/>
        </a:p>
      </dgm:t>
    </dgm:pt>
    <dgm:pt modelId="{8C21861C-7DAC-4537-85BE-56BEA8B54364}" type="sibTrans" cxnId="{C233316C-94B8-4B85-A565-27438B61109D}">
      <dgm:prSet/>
      <dgm:spPr/>
      <dgm:t>
        <a:bodyPr/>
        <a:lstStyle/>
        <a:p>
          <a:endParaRPr lang="en-US"/>
        </a:p>
      </dgm:t>
    </dgm:pt>
    <dgm:pt modelId="{5B7FACED-D141-48A1-9CE8-640A405E152C}">
      <dgm:prSet phldrT="[Text]" custT="1"/>
      <dgm:spPr/>
      <dgm:t>
        <a:bodyPr/>
        <a:lstStyle/>
        <a:p>
          <a:r>
            <a:rPr lang="en-US" sz="1200" dirty="0" err="1" smtClean="0"/>
            <a:t>Neraca</a:t>
          </a:r>
          <a:r>
            <a:rPr lang="en-US" sz="1200" dirty="0" smtClean="0"/>
            <a:t> </a:t>
          </a:r>
          <a:r>
            <a:rPr lang="en-US" sz="1200" dirty="0" err="1" smtClean="0"/>
            <a:t>Saldo</a:t>
          </a:r>
          <a:endParaRPr lang="en-US" sz="1200" dirty="0"/>
        </a:p>
      </dgm:t>
    </dgm:pt>
    <dgm:pt modelId="{42C81090-3F85-44E6-8A92-5D2D92E35421}" type="parTrans" cxnId="{5521B8CD-4F30-4BD5-8CF9-70EADAFCC6EE}">
      <dgm:prSet/>
      <dgm:spPr/>
      <dgm:t>
        <a:bodyPr/>
        <a:lstStyle/>
        <a:p>
          <a:endParaRPr lang="en-US"/>
        </a:p>
      </dgm:t>
    </dgm:pt>
    <dgm:pt modelId="{B10F5620-9C3C-4DDF-B564-C2E0E878EEB2}" type="sibTrans" cxnId="{5521B8CD-4F30-4BD5-8CF9-70EADAFCC6EE}">
      <dgm:prSet/>
      <dgm:spPr/>
      <dgm:t>
        <a:bodyPr/>
        <a:lstStyle/>
        <a:p>
          <a:endParaRPr lang="en-US"/>
        </a:p>
      </dgm:t>
    </dgm:pt>
    <dgm:pt modelId="{0388791A-7DBE-4408-9987-FC34E64263B9}">
      <dgm:prSet phldrT="[Text]" custT="1"/>
      <dgm:spPr/>
      <dgm:t>
        <a:bodyPr/>
        <a:lstStyle/>
        <a:p>
          <a:r>
            <a:rPr lang="en-US" sz="1200" dirty="0" err="1" smtClean="0"/>
            <a:t>Jurnal</a:t>
          </a:r>
          <a:r>
            <a:rPr lang="en-US" sz="1200" dirty="0" smtClean="0"/>
            <a:t> </a:t>
          </a:r>
          <a:r>
            <a:rPr lang="en-US" sz="1200" dirty="0" err="1" smtClean="0"/>
            <a:t>Penyesuaian</a:t>
          </a:r>
          <a:endParaRPr lang="en-US" sz="1200" dirty="0"/>
        </a:p>
      </dgm:t>
    </dgm:pt>
    <dgm:pt modelId="{0C136671-845F-47BE-A5CD-F33F25C7463A}" type="parTrans" cxnId="{A4FF6B53-0A39-4E8E-A034-4E9153E8CEF7}">
      <dgm:prSet/>
      <dgm:spPr/>
      <dgm:t>
        <a:bodyPr/>
        <a:lstStyle/>
        <a:p>
          <a:endParaRPr lang="en-US"/>
        </a:p>
      </dgm:t>
    </dgm:pt>
    <dgm:pt modelId="{B441C353-7742-4822-B686-9919275F21F2}" type="sibTrans" cxnId="{A4FF6B53-0A39-4E8E-A034-4E9153E8CEF7}">
      <dgm:prSet/>
      <dgm:spPr/>
      <dgm:t>
        <a:bodyPr/>
        <a:lstStyle/>
        <a:p>
          <a:endParaRPr lang="en-US"/>
        </a:p>
      </dgm:t>
    </dgm:pt>
    <dgm:pt modelId="{4D2AE638-2628-4579-99CA-8004D74DDC93}">
      <dgm:prSet phldrT="[Text]" custT="1"/>
      <dgm:spPr/>
      <dgm:t>
        <a:bodyPr/>
        <a:lstStyle/>
        <a:p>
          <a:r>
            <a:rPr lang="en-US" sz="1200" dirty="0" err="1" smtClean="0"/>
            <a:t>Transaksi</a:t>
          </a:r>
          <a:endParaRPr lang="en-US" sz="1200" dirty="0"/>
        </a:p>
      </dgm:t>
    </dgm:pt>
    <dgm:pt modelId="{CE21908C-64F8-4AE2-A673-9CB56758F8C5}" type="parTrans" cxnId="{53A84EA9-6832-4DC3-B3CF-1DBBD3BAF5B6}">
      <dgm:prSet/>
      <dgm:spPr/>
      <dgm:t>
        <a:bodyPr/>
        <a:lstStyle/>
        <a:p>
          <a:endParaRPr lang="en-US"/>
        </a:p>
      </dgm:t>
    </dgm:pt>
    <dgm:pt modelId="{62858AC2-1101-4624-B2C5-B24FF4A8C514}" type="sibTrans" cxnId="{53A84EA9-6832-4DC3-B3CF-1DBBD3BAF5B6}">
      <dgm:prSet/>
      <dgm:spPr/>
      <dgm:t>
        <a:bodyPr/>
        <a:lstStyle/>
        <a:p>
          <a:endParaRPr lang="en-US"/>
        </a:p>
      </dgm:t>
    </dgm:pt>
    <dgm:pt modelId="{FE8DB859-7212-497D-BE7F-F28DC116D2FC}">
      <dgm:prSet phldrT="[Text]" custT="1"/>
      <dgm:spPr/>
      <dgm:t>
        <a:bodyPr/>
        <a:lstStyle/>
        <a:p>
          <a:r>
            <a:rPr lang="en-US" sz="1200" dirty="0" err="1" smtClean="0"/>
            <a:t>Neraca</a:t>
          </a:r>
          <a:r>
            <a:rPr lang="en-US" sz="1200" dirty="0" smtClean="0"/>
            <a:t> </a:t>
          </a:r>
          <a:r>
            <a:rPr lang="en-US" sz="1200" dirty="0" err="1" smtClean="0"/>
            <a:t>Saldo</a:t>
          </a:r>
          <a:r>
            <a:rPr lang="en-US" sz="1200" dirty="0" smtClean="0"/>
            <a:t> </a:t>
          </a:r>
          <a:r>
            <a:rPr lang="en-US" sz="1200" dirty="0" err="1" smtClean="0"/>
            <a:t>Setelah</a:t>
          </a:r>
          <a:r>
            <a:rPr lang="en-US" sz="1200" dirty="0" smtClean="0"/>
            <a:t> </a:t>
          </a:r>
          <a:r>
            <a:rPr lang="en-US" sz="1200" dirty="0" err="1" smtClean="0"/>
            <a:t>Penyesuaian</a:t>
          </a:r>
          <a:endParaRPr lang="en-US" sz="1200" dirty="0"/>
        </a:p>
      </dgm:t>
    </dgm:pt>
    <dgm:pt modelId="{03C0B38F-05DA-4587-9F2A-D2E748C2D7FF}" type="parTrans" cxnId="{3F260B04-84D6-4D60-8A41-0F3EEE2462DB}">
      <dgm:prSet/>
      <dgm:spPr/>
      <dgm:t>
        <a:bodyPr/>
        <a:lstStyle/>
        <a:p>
          <a:endParaRPr lang="en-US"/>
        </a:p>
      </dgm:t>
    </dgm:pt>
    <dgm:pt modelId="{DA255815-0313-4AEA-9DC2-FF4F16BA130B}" type="sibTrans" cxnId="{3F260B04-84D6-4D60-8A41-0F3EEE2462DB}">
      <dgm:prSet/>
      <dgm:spPr/>
      <dgm:t>
        <a:bodyPr/>
        <a:lstStyle/>
        <a:p>
          <a:endParaRPr lang="en-US"/>
        </a:p>
      </dgm:t>
    </dgm:pt>
    <dgm:pt modelId="{20D7E8DB-53C8-4195-9553-AFCB727646A3}">
      <dgm:prSet phldrT="[Text]"/>
      <dgm:spPr/>
      <dgm:t>
        <a:bodyPr/>
        <a:lstStyle/>
        <a:p>
          <a:r>
            <a:rPr lang="en-US" dirty="0" err="1" smtClean="0"/>
            <a:t>Laporan</a:t>
          </a:r>
          <a:endParaRPr lang="en-US" dirty="0"/>
        </a:p>
      </dgm:t>
    </dgm:pt>
    <dgm:pt modelId="{FECFA870-65E8-4408-8C4C-B108183B7500}" type="parTrans" cxnId="{BA7E233A-C6DD-4AFC-8BC6-EA24589284A5}">
      <dgm:prSet/>
      <dgm:spPr/>
      <dgm:t>
        <a:bodyPr/>
        <a:lstStyle/>
        <a:p>
          <a:endParaRPr lang="en-US"/>
        </a:p>
      </dgm:t>
    </dgm:pt>
    <dgm:pt modelId="{A0FC602F-13D3-44E4-A09C-5B7366323280}" type="sibTrans" cxnId="{BA7E233A-C6DD-4AFC-8BC6-EA24589284A5}">
      <dgm:prSet/>
      <dgm:spPr/>
      <dgm:t>
        <a:bodyPr/>
        <a:lstStyle/>
        <a:p>
          <a:endParaRPr lang="en-US"/>
        </a:p>
      </dgm:t>
    </dgm:pt>
    <dgm:pt modelId="{A869772C-C0FD-433D-AEF2-7D2CC729BD0D}">
      <dgm:prSet phldrT="[Text]"/>
      <dgm:spPr/>
      <dgm:t>
        <a:bodyPr/>
        <a:lstStyle/>
        <a:p>
          <a:r>
            <a:rPr lang="en-US" dirty="0" err="1" smtClean="0"/>
            <a:t>Jurnal</a:t>
          </a:r>
          <a:r>
            <a:rPr lang="en-US" dirty="0" smtClean="0"/>
            <a:t> </a:t>
          </a:r>
          <a:r>
            <a:rPr lang="en-US" dirty="0" err="1" smtClean="0"/>
            <a:t>Penutup</a:t>
          </a:r>
          <a:endParaRPr lang="en-US" dirty="0"/>
        </a:p>
      </dgm:t>
    </dgm:pt>
    <dgm:pt modelId="{BD6D9B4C-66FF-4C8F-89C2-F8F248B47655}" type="parTrans" cxnId="{2367AA6C-AC2A-4760-9603-D18EBC83D86F}">
      <dgm:prSet/>
      <dgm:spPr/>
      <dgm:t>
        <a:bodyPr/>
        <a:lstStyle/>
        <a:p>
          <a:endParaRPr lang="en-US"/>
        </a:p>
      </dgm:t>
    </dgm:pt>
    <dgm:pt modelId="{0174AD1A-0C1B-46F4-86F7-7575C406CC63}" type="sibTrans" cxnId="{2367AA6C-AC2A-4760-9603-D18EBC83D86F}">
      <dgm:prSet/>
      <dgm:spPr/>
      <dgm:t>
        <a:bodyPr/>
        <a:lstStyle/>
        <a:p>
          <a:endParaRPr lang="en-US"/>
        </a:p>
      </dgm:t>
    </dgm:pt>
    <dgm:pt modelId="{D4BEEAC8-7F22-4B69-B2F6-6E115E0C8DFE}" type="pres">
      <dgm:prSet presAssocID="{9CA6D778-4270-46FB-8CC8-5D102536566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EF5EF8-2D80-4C35-B7BD-88A25ACA6C2E}" type="pres">
      <dgm:prSet presAssocID="{5984DBC1-7467-4646-B026-B0D1FE80B45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FA4CF-EF11-493E-AE2A-3550FE9D5F3C}" type="pres">
      <dgm:prSet presAssocID="{A2D1BE71-B5D0-4850-A5FC-A2A575D2D0DC}" presName="sibTrans" presStyleLbl="sibTrans2D1" presStyleIdx="0" presStyleCnt="8"/>
      <dgm:spPr/>
      <dgm:t>
        <a:bodyPr/>
        <a:lstStyle/>
        <a:p>
          <a:endParaRPr lang="en-US"/>
        </a:p>
      </dgm:t>
    </dgm:pt>
    <dgm:pt modelId="{0D044662-C112-4116-A10C-30F5F3F4F14E}" type="pres">
      <dgm:prSet presAssocID="{A2D1BE71-B5D0-4850-A5FC-A2A575D2D0DC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8629081D-95CB-4693-B52D-2F93B2DC3778}" type="pres">
      <dgm:prSet presAssocID="{31B24E2A-59D4-47C1-8FC0-54BABEFED40F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D3A61C-4C34-4B62-B97E-ED3FD0FAAF67}" type="pres">
      <dgm:prSet presAssocID="{8C21861C-7DAC-4537-85BE-56BEA8B54364}" presName="sibTrans" presStyleLbl="sibTrans2D1" presStyleIdx="1" presStyleCnt="8"/>
      <dgm:spPr/>
      <dgm:t>
        <a:bodyPr/>
        <a:lstStyle/>
        <a:p>
          <a:endParaRPr lang="en-US"/>
        </a:p>
      </dgm:t>
    </dgm:pt>
    <dgm:pt modelId="{21BD5C67-397D-4C6F-81CC-6A776B30B043}" type="pres">
      <dgm:prSet presAssocID="{8C21861C-7DAC-4537-85BE-56BEA8B54364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71CD97D9-2AC3-4275-A661-1609F32BB0E0}" type="pres">
      <dgm:prSet presAssocID="{5B7FACED-D141-48A1-9CE8-640A405E152C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67EE9C-072B-407F-907F-E87055D8FEE5}" type="pres">
      <dgm:prSet presAssocID="{B10F5620-9C3C-4DDF-B564-C2E0E878EEB2}" presName="sibTrans" presStyleLbl="sibTrans2D1" presStyleIdx="2" presStyleCnt="8"/>
      <dgm:spPr/>
      <dgm:t>
        <a:bodyPr/>
        <a:lstStyle/>
        <a:p>
          <a:endParaRPr lang="en-US"/>
        </a:p>
      </dgm:t>
    </dgm:pt>
    <dgm:pt modelId="{02AD096A-098F-4218-8DEE-1894855C45DB}" type="pres">
      <dgm:prSet presAssocID="{B10F5620-9C3C-4DDF-B564-C2E0E878EEB2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6694F4A1-C5D9-4E0D-B771-C462A292AB2C}" type="pres">
      <dgm:prSet presAssocID="{0388791A-7DBE-4408-9987-FC34E64263B9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709F5-714F-41E9-96D7-905222CC72AC}" type="pres">
      <dgm:prSet presAssocID="{B441C353-7742-4822-B686-9919275F21F2}" presName="sibTrans" presStyleLbl="sibTrans2D1" presStyleIdx="3" presStyleCnt="8"/>
      <dgm:spPr/>
      <dgm:t>
        <a:bodyPr/>
        <a:lstStyle/>
        <a:p>
          <a:endParaRPr lang="en-US"/>
        </a:p>
      </dgm:t>
    </dgm:pt>
    <dgm:pt modelId="{3BB1BA02-BFDD-4496-8BB0-56739E5DADAD}" type="pres">
      <dgm:prSet presAssocID="{B441C353-7742-4822-B686-9919275F21F2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ADAD98AB-732E-4041-86BF-642A3A387DBA}" type="pres">
      <dgm:prSet presAssocID="{FE8DB859-7212-497D-BE7F-F28DC116D2FC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CE7C4-7F55-4581-8A03-49FCCCBFF06F}" type="pres">
      <dgm:prSet presAssocID="{DA255815-0313-4AEA-9DC2-FF4F16BA130B}" presName="sibTrans" presStyleLbl="sibTrans2D1" presStyleIdx="4" presStyleCnt="8"/>
      <dgm:spPr/>
      <dgm:t>
        <a:bodyPr/>
        <a:lstStyle/>
        <a:p>
          <a:endParaRPr lang="en-US"/>
        </a:p>
      </dgm:t>
    </dgm:pt>
    <dgm:pt modelId="{B92FD374-67ED-49E5-B895-DF0F393749D0}" type="pres">
      <dgm:prSet presAssocID="{DA255815-0313-4AEA-9DC2-FF4F16BA130B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8E13BC25-F272-4651-A9D4-5AB0B213CE2A}" type="pres">
      <dgm:prSet presAssocID="{A869772C-C0FD-433D-AEF2-7D2CC729BD0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C0DAF6-33F1-4521-B18B-EB067B5DE00B}" type="pres">
      <dgm:prSet presAssocID="{0174AD1A-0C1B-46F4-86F7-7575C406CC63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A19198C-7420-4280-8427-9CE586D791CE}" type="pres">
      <dgm:prSet presAssocID="{0174AD1A-0C1B-46F4-86F7-7575C406CC6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C8249EBF-EF32-481D-84A5-0554426A82E6}" type="pres">
      <dgm:prSet presAssocID="{20D7E8DB-53C8-4195-9553-AFCB727646A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65AC2-1743-44CF-AF77-970DFC0EB523}" type="pres">
      <dgm:prSet presAssocID="{A0FC602F-13D3-44E4-A09C-5B7366323280}" presName="sibTrans" presStyleLbl="sibTrans2D1" presStyleIdx="6" presStyleCnt="8"/>
      <dgm:spPr/>
      <dgm:t>
        <a:bodyPr/>
        <a:lstStyle/>
        <a:p>
          <a:endParaRPr lang="en-US"/>
        </a:p>
      </dgm:t>
    </dgm:pt>
    <dgm:pt modelId="{821E1C50-468D-41F1-A2A5-7B0A3D82D875}" type="pres">
      <dgm:prSet presAssocID="{A0FC602F-13D3-44E4-A09C-5B7366323280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E8FEEC3E-8E9B-4629-ACBC-BEE3DB83537F}" type="pres">
      <dgm:prSet presAssocID="{4D2AE638-2628-4579-99CA-8004D74DDC93}" presName="node" presStyleLbl="node1" presStyleIdx="7" presStyleCnt="8" custScaleX="12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47546-4ADC-4364-BB6E-7CBB5BF93E6B}" type="pres">
      <dgm:prSet presAssocID="{62858AC2-1101-4624-B2C5-B24FF4A8C514}" presName="sibTrans" presStyleLbl="sibTrans2D1" presStyleIdx="7" presStyleCnt="8"/>
      <dgm:spPr/>
      <dgm:t>
        <a:bodyPr/>
        <a:lstStyle/>
        <a:p>
          <a:endParaRPr lang="en-US"/>
        </a:p>
      </dgm:t>
    </dgm:pt>
    <dgm:pt modelId="{A7E0BD4B-EF32-4545-950D-359E4F847EB4}" type="pres">
      <dgm:prSet presAssocID="{62858AC2-1101-4624-B2C5-B24FF4A8C514}" presName="connectorText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5521B8CD-4F30-4BD5-8CF9-70EADAFCC6EE}" srcId="{9CA6D778-4270-46FB-8CC8-5D1025365661}" destId="{5B7FACED-D141-48A1-9CE8-640A405E152C}" srcOrd="2" destOrd="0" parTransId="{42C81090-3F85-44E6-8A92-5D2D92E35421}" sibTransId="{B10F5620-9C3C-4DDF-B564-C2E0E878EEB2}"/>
    <dgm:cxn modelId="{5C4E0837-A102-4781-811F-140995A03A92}" type="presOf" srcId="{4D2AE638-2628-4579-99CA-8004D74DDC93}" destId="{E8FEEC3E-8E9B-4629-ACBC-BEE3DB83537F}" srcOrd="0" destOrd="0" presId="urn:microsoft.com/office/officeart/2005/8/layout/cycle2"/>
    <dgm:cxn modelId="{6932625C-7728-431F-8CF8-F2C14A3B419F}" type="presOf" srcId="{0174AD1A-0C1B-46F4-86F7-7575C406CC63}" destId="{CA19198C-7420-4280-8427-9CE586D791CE}" srcOrd="1" destOrd="0" presId="urn:microsoft.com/office/officeart/2005/8/layout/cycle2"/>
    <dgm:cxn modelId="{47D91261-C55F-4CCF-A0C3-E24F86CBF0A2}" type="presOf" srcId="{B441C353-7742-4822-B686-9919275F21F2}" destId="{B60709F5-714F-41E9-96D7-905222CC72AC}" srcOrd="0" destOrd="0" presId="urn:microsoft.com/office/officeart/2005/8/layout/cycle2"/>
    <dgm:cxn modelId="{76351388-E4D3-4EF0-960C-3E3C7D9388D0}" type="presOf" srcId="{A869772C-C0FD-433D-AEF2-7D2CC729BD0D}" destId="{8E13BC25-F272-4651-A9D4-5AB0B213CE2A}" srcOrd="0" destOrd="0" presId="urn:microsoft.com/office/officeart/2005/8/layout/cycle2"/>
    <dgm:cxn modelId="{C4642EFD-2E32-4E94-970B-94C4F224D595}" type="presOf" srcId="{A0FC602F-13D3-44E4-A09C-5B7366323280}" destId="{821E1C50-468D-41F1-A2A5-7B0A3D82D875}" srcOrd="1" destOrd="0" presId="urn:microsoft.com/office/officeart/2005/8/layout/cycle2"/>
    <dgm:cxn modelId="{176DE747-4466-488B-846C-F0A6D3C65685}" type="presOf" srcId="{0174AD1A-0C1B-46F4-86F7-7575C406CC63}" destId="{C2C0DAF6-33F1-4521-B18B-EB067B5DE00B}" srcOrd="0" destOrd="0" presId="urn:microsoft.com/office/officeart/2005/8/layout/cycle2"/>
    <dgm:cxn modelId="{736BFFB5-6D80-4FED-ABD0-17FD75F31909}" type="presOf" srcId="{FE8DB859-7212-497D-BE7F-F28DC116D2FC}" destId="{ADAD98AB-732E-4041-86BF-642A3A387DBA}" srcOrd="0" destOrd="0" presId="urn:microsoft.com/office/officeart/2005/8/layout/cycle2"/>
    <dgm:cxn modelId="{C233316C-94B8-4B85-A565-27438B61109D}" srcId="{9CA6D778-4270-46FB-8CC8-5D1025365661}" destId="{31B24E2A-59D4-47C1-8FC0-54BABEFED40F}" srcOrd="1" destOrd="0" parTransId="{8544172B-60FB-4384-970A-0D96CDDF0CAF}" sibTransId="{8C21861C-7DAC-4537-85BE-56BEA8B54364}"/>
    <dgm:cxn modelId="{58250B95-088C-4956-B593-3C565931D3B8}" type="presOf" srcId="{A2D1BE71-B5D0-4850-A5FC-A2A575D2D0DC}" destId="{2BBFA4CF-EF11-493E-AE2A-3550FE9D5F3C}" srcOrd="0" destOrd="0" presId="urn:microsoft.com/office/officeart/2005/8/layout/cycle2"/>
    <dgm:cxn modelId="{F72E0336-EA91-4108-8091-30A5A799AA75}" type="presOf" srcId="{5984DBC1-7467-4646-B026-B0D1FE80B454}" destId="{EDEF5EF8-2D80-4C35-B7BD-88A25ACA6C2E}" srcOrd="0" destOrd="0" presId="urn:microsoft.com/office/officeart/2005/8/layout/cycle2"/>
    <dgm:cxn modelId="{EA51F427-8826-4D5E-B4FC-A560B0593972}" type="presOf" srcId="{62858AC2-1101-4624-B2C5-B24FF4A8C514}" destId="{A7E0BD4B-EF32-4545-950D-359E4F847EB4}" srcOrd="1" destOrd="0" presId="urn:microsoft.com/office/officeart/2005/8/layout/cycle2"/>
    <dgm:cxn modelId="{000E0405-4EC2-4693-AFEC-C03149C38A78}" type="presOf" srcId="{B441C353-7742-4822-B686-9919275F21F2}" destId="{3BB1BA02-BFDD-4496-8BB0-56739E5DADAD}" srcOrd="1" destOrd="0" presId="urn:microsoft.com/office/officeart/2005/8/layout/cycle2"/>
    <dgm:cxn modelId="{8EA58766-943E-4805-BE1A-8B0575A9D6E2}" type="presOf" srcId="{8C21861C-7DAC-4537-85BE-56BEA8B54364}" destId="{21BD5C67-397D-4C6F-81CC-6A776B30B043}" srcOrd="1" destOrd="0" presId="urn:microsoft.com/office/officeart/2005/8/layout/cycle2"/>
    <dgm:cxn modelId="{BA7E233A-C6DD-4AFC-8BC6-EA24589284A5}" srcId="{9CA6D778-4270-46FB-8CC8-5D1025365661}" destId="{20D7E8DB-53C8-4195-9553-AFCB727646A3}" srcOrd="6" destOrd="0" parTransId="{FECFA870-65E8-4408-8C4C-B108183B7500}" sibTransId="{A0FC602F-13D3-44E4-A09C-5B7366323280}"/>
    <dgm:cxn modelId="{19161675-1613-4150-8AA1-C79CF64ACA0A}" type="presOf" srcId="{20D7E8DB-53C8-4195-9553-AFCB727646A3}" destId="{C8249EBF-EF32-481D-84A5-0554426A82E6}" srcOrd="0" destOrd="0" presId="urn:microsoft.com/office/officeart/2005/8/layout/cycle2"/>
    <dgm:cxn modelId="{7249CFDC-2EFE-462B-B4A5-DF66D0DE441A}" type="presOf" srcId="{A0FC602F-13D3-44E4-A09C-5B7366323280}" destId="{E9965AC2-1743-44CF-AF77-970DFC0EB523}" srcOrd="0" destOrd="0" presId="urn:microsoft.com/office/officeart/2005/8/layout/cycle2"/>
    <dgm:cxn modelId="{3E26DCCC-165F-48FA-A429-29356CF73362}" type="presOf" srcId="{62858AC2-1101-4624-B2C5-B24FF4A8C514}" destId="{BA747546-4ADC-4364-BB6E-7CBB5BF93E6B}" srcOrd="0" destOrd="0" presId="urn:microsoft.com/office/officeart/2005/8/layout/cycle2"/>
    <dgm:cxn modelId="{53A84EA9-6832-4DC3-B3CF-1DBBD3BAF5B6}" srcId="{9CA6D778-4270-46FB-8CC8-5D1025365661}" destId="{4D2AE638-2628-4579-99CA-8004D74DDC93}" srcOrd="7" destOrd="0" parTransId="{CE21908C-64F8-4AE2-A673-9CB56758F8C5}" sibTransId="{62858AC2-1101-4624-B2C5-B24FF4A8C514}"/>
    <dgm:cxn modelId="{2367AA6C-AC2A-4760-9603-D18EBC83D86F}" srcId="{9CA6D778-4270-46FB-8CC8-5D1025365661}" destId="{A869772C-C0FD-433D-AEF2-7D2CC729BD0D}" srcOrd="5" destOrd="0" parTransId="{BD6D9B4C-66FF-4C8F-89C2-F8F248B47655}" sibTransId="{0174AD1A-0C1B-46F4-86F7-7575C406CC63}"/>
    <dgm:cxn modelId="{63597EDB-7CE3-43CE-9AD3-1331FF1FE573}" srcId="{9CA6D778-4270-46FB-8CC8-5D1025365661}" destId="{5984DBC1-7467-4646-B026-B0D1FE80B454}" srcOrd="0" destOrd="0" parTransId="{4994BBC0-8F23-49F0-BA38-26DA0263E499}" sibTransId="{A2D1BE71-B5D0-4850-A5FC-A2A575D2D0DC}"/>
    <dgm:cxn modelId="{8D6A52CC-047F-47BF-B3BE-CF1C5E51DFFF}" type="presOf" srcId="{B10F5620-9C3C-4DDF-B564-C2E0E878EEB2}" destId="{9267EE9C-072B-407F-907F-E87055D8FEE5}" srcOrd="0" destOrd="0" presId="urn:microsoft.com/office/officeart/2005/8/layout/cycle2"/>
    <dgm:cxn modelId="{DFA8E775-AD92-44F9-9E23-1A9BD06FB8F4}" type="presOf" srcId="{B10F5620-9C3C-4DDF-B564-C2E0E878EEB2}" destId="{02AD096A-098F-4218-8DEE-1894855C45DB}" srcOrd="1" destOrd="0" presId="urn:microsoft.com/office/officeart/2005/8/layout/cycle2"/>
    <dgm:cxn modelId="{F17BBE89-9C46-484C-92EA-1CF3EC50EFA0}" type="presOf" srcId="{A2D1BE71-B5D0-4850-A5FC-A2A575D2D0DC}" destId="{0D044662-C112-4116-A10C-30F5F3F4F14E}" srcOrd="1" destOrd="0" presId="urn:microsoft.com/office/officeart/2005/8/layout/cycle2"/>
    <dgm:cxn modelId="{517039AB-707B-47BA-972E-35C2820C2462}" type="presOf" srcId="{5B7FACED-D141-48A1-9CE8-640A405E152C}" destId="{71CD97D9-2AC3-4275-A661-1609F32BB0E0}" srcOrd="0" destOrd="0" presId="urn:microsoft.com/office/officeart/2005/8/layout/cycle2"/>
    <dgm:cxn modelId="{0AA86CB6-6F82-4939-852D-58B6C3579EF0}" type="presOf" srcId="{31B24E2A-59D4-47C1-8FC0-54BABEFED40F}" destId="{8629081D-95CB-4693-B52D-2F93B2DC3778}" srcOrd="0" destOrd="0" presId="urn:microsoft.com/office/officeart/2005/8/layout/cycle2"/>
    <dgm:cxn modelId="{A4FF6B53-0A39-4E8E-A034-4E9153E8CEF7}" srcId="{9CA6D778-4270-46FB-8CC8-5D1025365661}" destId="{0388791A-7DBE-4408-9987-FC34E64263B9}" srcOrd="3" destOrd="0" parTransId="{0C136671-845F-47BE-A5CD-F33F25C7463A}" sibTransId="{B441C353-7742-4822-B686-9919275F21F2}"/>
    <dgm:cxn modelId="{3F260B04-84D6-4D60-8A41-0F3EEE2462DB}" srcId="{9CA6D778-4270-46FB-8CC8-5D1025365661}" destId="{FE8DB859-7212-497D-BE7F-F28DC116D2FC}" srcOrd="4" destOrd="0" parTransId="{03C0B38F-05DA-4587-9F2A-D2E748C2D7FF}" sibTransId="{DA255815-0313-4AEA-9DC2-FF4F16BA130B}"/>
    <dgm:cxn modelId="{8B1FFC6B-C1F4-4E80-B73C-A9D4BF66DFBD}" type="presOf" srcId="{8C21861C-7DAC-4537-85BE-56BEA8B54364}" destId="{8ED3A61C-4C34-4B62-B97E-ED3FD0FAAF67}" srcOrd="0" destOrd="0" presId="urn:microsoft.com/office/officeart/2005/8/layout/cycle2"/>
    <dgm:cxn modelId="{1756C0B7-A4FE-4990-A55C-25EAF066F56F}" type="presOf" srcId="{DA255815-0313-4AEA-9DC2-FF4F16BA130B}" destId="{B92FD374-67ED-49E5-B895-DF0F393749D0}" srcOrd="1" destOrd="0" presId="urn:microsoft.com/office/officeart/2005/8/layout/cycle2"/>
    <dgm:cxn modelId="{F0C8C82E-AF60-4675-BBFC-A526327B0DCC}" type="presOf" srcId="{DA255815-0313-4AEA-9DC2-FF4F16BA130B}" destId="{E37CE7C4-7F55-4581-8A03-49FCCCBFF06F}" srcOrd="0" destOrd="0" presId="urn:microsoft.com/office/officeart/2005/8/layout/cycle2"/>
    <dgm:cxn modelId="{B57DDB32-C755-4D26-9B10-AC467F28915E}" type="presOf" srcId="{9CA6D778-4270-46FB-8CC8-5D1025365661}" destId="{D4BEEAC8-7F22-4B69-B2F6-6E115E0C8DFE}" srcOrd="0" destOrd="0" presId="urn:microsoft.com/office/officeart/2005/8/layout/cycle2"/>
    <dgm:cxn modelId="{411CF3F7-692A-4605-8141-14952F30C89C}" type="presOf" srcId="{0388791A-7DBE-4408-9987-FC34E64263B9}" destId="{6694F4A1-C5D9-4E0D-B771-C462A292AB2C}" srcOrd="0" destOrd="0" presId="urn:microsoft.com/office/officeart/2005/8/layout/cycle2"/>
    <dgm:cxn modelId="{7A8ED25E-F1A7-4BAD-B213-16DA7282E4DD}" type="presParOf" srcId="{D4BEEAC8-7F22-4B69-B2F6-6E115E0C8DFE}" destId="{EDEF5EF8-2D80-4C35-B7BD-88A25ACA6C2E}" srcOrd="0" destOrd="0" presId="urn:microsoft.com/office/officeart/2005/8/layout/cycle2"/>
    <dgm:cxn modelId="{FE9982D8-F7F0-4F53-963A-3A1D7B931384}" type="presParOf" srcId="{D4BEEAC8-7F22-4B69-B2F6-6E115E0C8DFE}" destId="{2BBFA4CF-EF11-493E-AE2A-3550FE9D5F3C}" srcOrd="1" destOrd="0" presId="urn:microsoft.com/office/officeart/2005/8/layout/cycle2"/>
    <dgm:cxn modelId="{0ADE8994-13CF-487E-8026-33FC54796243}" type="presParOf" srcId="{2BBFA4CF-EF11-493E-AE2A-3550FE9D5F3C}" destId="{0D044662-C112-4116-A10C-30F5F3F4F14E}" srcOrd="0" destOrd="0" presId="urn:microsoft.com/office/officeart/2005/8/layout/cycle2"/>
    <dgm:cxn modelId="{9897403C-EE92-4F62-BF01-B93FC86B3A5B}" type="presParOf" srcId="{D4BEEAC8-7F22-4B69-B2F6-6E115E0C8DFE}" destId="{8629081D-95CB-4693-B52D-2F93B2DC3778}" srcOrd="2" destOrd="0" presId="urn:microsoft.com/office/officeart/2005/8/layout/cycle2"/>
    <dgm:cxn modelId="{19B51CB0-57F3-479D-A522-CE8BD286FF52}" type="presParOf" srcId="{D4BEEAC8-7F22-4B69-B2F6-6E115E0C8DFE}" destId="{8ED3A61C-4C34-4B62-B97E-ED3FD0FAAF67}" srcOrd="3" destOrd="0" presId="urn:microsoft.com/office/officeart/2005/8/layout/cycle2"/>
    <dgm:cxn modelId="{3D2ABA97-0939-4E40-8299-206E5EFF9C7D}" type="presParOf" srcId="{8ED3A61C-4C34-4B62-B97E-ED3FD0FAAF67}" destId="{21BD5C67-397D-4C6F-81CC-6A776B30B043}" srcOrd="0" destOrd="0" presId="urn:microsoft.com/office/officeart/2005/8/layout/cycle2"/>
    <dgm:cxn modelId="{86166D6E-1B26-47FA-AF5C-DF06BB5A45A1}" type="presParOf" srcId="{D4BEEAC8-7F22-4B69-B2F6-6E115E0C8DFE}" destId="{71CD97D9-2AC3-4275-A661-1609F32BB0E0}" srcOrd="4" destOrd="0" presId="urn:microsoft.com/office/officeart/2005/8/layout/cycle2"/>
    <dgm:cxn modelId="{89BBC434-98B3-4B3F-AB0B-9E103CC69B42}" type="presParOf" srcId="{D4BEEAC8-7F22-4B69-B2F6-6E115E0C8DFE}" destId="{9267EE9C-072B-407F-907F-E87055D8FEE5}" srcOrd="5" destOrd="0" presId="urn:microsoft.com/office/officeart/2005/8/layout/cycle2"/>
    <dgm:cxn modelId="{3EA41AB0-6780-4976-9B0F-7EC181679A69}" type="presParOf" srcId="{9267EE9C-072B-407F-907F-E87055D8FEE5}" destId="{02AD096A-098F-4218-8DEE-1894855C45DB}" srcOrd="0" destOrd="0" presId="urn:microsoft.com/office/officeart/2005/8/layout/cycle2"/>
    <dgm:cxn modelId="{C1A1CD88-FE0F-4ADC-9C89-FA41581CE541}" type="presParOf" srcId="{D4BEEAC8-7F22-4B69-B2F6-6E115E0C8DFE}" destId="{6694F4A1-C5D9-4E0D-B771-C462A292AB2C}" srcOrd="6" destOrd="0" presId="urn:microsoft.com/office/officeart/2005/8/layout/cycle2"/>
    <dgm:cxn modelId="{68885457-02B0-42BA-BD34-7E93A884BE6B}" type="presParOf" srcId="{D4BEEAC8-7F22-4B69-B2F6-6E115E0C8DFE}" destId="{B60709F5-714F-41E9-96D7-905222CC72AC}" srcOrd="7" destOrd="0" presId="urn:microsoft.com/office/officeart/2005/8/layout/cycle2"/>
    <dgm:cxn modelId="{D182481D-3287-4970-A720-97E42327777D}" type="presParOf" srcId="{B60709F5-714F-41E9-96D7-905222CC72AC}" destId="{3BB1BA02-BFDD-4496-8BB0-56739E5DADAD}" srcOrd="0" destOrd="0" presId="urn:microsoft.com/office/officeart/2005/8/layout/cycle2"/>
    <dgm:cxn modelId="{960965A6-7231-48B7-99A9-E850A608AFCA}" type="presParOf" srcId="{D4BEEAC8-7F22-4B69-B2F6-6E115E0C8DFE}" destId="{ADAD98AB-732E-4041-86BF-642A3A387DBA}" srcOrd="8" destOrd="0" presId="urn:microsoft.com/office/officeart/2005/8/layout/cycle2"/>
    <dgm:cxn modelId="{358B8BD9-919B-48F5-BA18-199D90D6D7DC}" type="presParOf" srcId="{D4BEEAC8-7F22-4B69-B2F6-6E115E0C8DFE}" destId="{E37CE7C4-7F55-4581-8A03-49FCCCBFF06F}" srcOrd="9" destOrd="0" presId="urn:microsoft.com/office/officeart/2005/8/layout/cycle2"/>
    <dgm:cxn modelId="{BC913BB0-2247-464D-8D03-B0A722647B89}" type="presParOf" srcId="{E37CE7C4-7F55-4581-8A03-49FCCCBFF06F}" destId="{B92FD374-67ED-49E5-B895-DF0F393749D0}" srcOrd="0" destOrd="0" presId="urn:microsoft.com/office/officeart/2005/8/layout/cycle2"/>
    <dgm:cxn modelId="{C05573CD-6875-4F61-87FF-D76902B60235}" type="presParOf" srcId="{D4BEEAC8-7F22-4B69-B2F6-6E115E0C8DFE}" destId="{8E13BC25-F272-4651-A9D4-5AB0B213CE2A}" srcOrd="10" destOrd="0" presId="urn:microsoft.com/office/officeart/2005/8/layout/cycle2"/>
    <dgm:cxn modelId="{066C9C05-1A7A-462E-BAEA-EB595DAF82B4}" type="presParOf" srcId="{D4BEEAC8-7F22-4B69-B2F6-6E115E0C8DFE}" destId="{C2C0DAF6-33F1-4521-B18B-EB067B5DE00B}" srcOrd="11" destOrd="0" presId="urn:microsoft.com/office/officeart/2005/8/layout/cycle2"/>
    <dgm:cxn modelId="{67E601BD-C22C-475D-ABC9-2D935C439415}" type="presParOf" srcId="{C2C0DAF6-33F1-4521-B18B-EB067B5DE00B}" destId="{CA19198C-7420-4280-8427-9CE586D791CE}" srcOrd="0" destOrd="0" presId="urn:microsoft.com/office/officeart/2005/8/layout/cycle2"/>
    <dgm:cxn modelId="{B3E6D5FF-62EA-4525-A82A-544DA55B1A17}" type="presParOf" srcId="{D4BEEAC8-7F22-4B69-B2F6-6E115E0C8DFE}" destId="{C8249EBF-EF32-481D-84A5-0554426A82E6}" srcOrd="12" destOrd="0" presId="urn:microsoft.com/office/officeart/2005/8/layout/cycle2"/>
    <dgm:cxn modelId="{04F7D420-09F0-4380-B5FB-43755CEB57BF}" type="presParOf" srcId="{D4BEEAC8-7F22-4B69-B2F6-6E115E0C8DFE}" destId="{E9965AC2-1743-44CF-AF77-970DFC0EB523}" srcOrd="13" destOrd="0" presId="urn:microsoft.com/office/officeart/2005/8/layout/cycle2"/>
    <dgm:cxn modelId="{D8DEAC54-A6FF-47D1-999E-FEEFEEAF2BDF}" type="presParOf" srcId="{E9965AC2-1743-44CF-AF77-970DFC0EB523}" destId="{821E1C50-468D-41F1-A2A5-7B0A3D82D875}" srcOrd="0" destOrd="0" presId="urn:microsoft.com/office/officeart/2005/8/layout/cycle2"/>
    <dgm:cxn modelId="{652B6FF0-B12E-478D-A1B7-168066493C16}" type="presParOf" srcId="{D4BEEAC8-7F22-4B69-B2F6-6E115E0C8DFE}" destId="{E8FEEC3E-8E9B-4629-ACBC-BEE3DB83537F}" srcOrd="14" destOrd="0" presId="urn:microsoft.com/office/officeart/2005/8/layout/cycle2"/>
    <dgm:cxn modelId="{AF1D3812-0698-4445-9FEA-412D5B901CBD}" type="presParOf" srcId="{D4BEEAC8-7F22-4B69-B2F6-6E115E0C8DFE}" destId="{BA747546-4ADC-4364-BB6E-7CBB5BF93E6B}" srcOrd="15" destOrd="0" presId="urn:microsoft.com/office/officeart/2005/8/layout/cycle2"/>
    <dgm:cxn modelId="{D3E4535C-03D6-4D16-B5D6-CF0588C0845E}" type="presParOf" srcId="{BA747546-4ADC-4364-BB6E-7CBB5BF93E6B}" destId="{A7E0BD4B-EF32-4545-950D-359E4F847EB4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4B852E3-FF5F-4E21-A50D-7907EFC58A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5CDADC0-F5D3-4CAE-B900-86F7BBC6F860}">
      <dgm:prSet/>
      <dgm:spPr/>
      <dgm:t>
        <a:bodyPr/>
        <a:lstStyle/>
        <a:p>
          <a:pPr algn="ctr" rtl="0"/>
          <a:r>
            <a:rPr lang="en-US" dirty="0" smtClean="0"/>
            <a:t>JURNAL BALIK AWAL TAHUN</a:t>
          </a:r>
          <a:endParaRPr lang="en-US" dirty="0"/>
        </a:p>
      </dgm:t>
    </dgm:pt>
    <dgm:pt modelId="{C4535BCF-3C8E-4122-9132-CAB80169B080}" type="parTrans" cxnId="{C5A9C600-25AC-468F-AD93-7B1CF5D27397}">
      <dgm:prSet/>
      <dgm:spPr/>
      <dgm:t>
        <a:bodyPr/>
        <a:lstStyle/>
        <a:p>
          <a:endParaRPr lang="en-US"/>
        </a:p>
      </dgm:t>
    </dgm:pt>
    <dgm:pt modelId="{45458E13-0845-4EC3-9536-0F2AA9C199DB}" type="sibTrans" cxnId="{C5A9C600-25AC-468F-AD93-7B1CF5D27397}">
      <dgm:prSet/>
      <dgm:spPr/>
      <dgm:t>
        <a:bodyPr/>
        <a:lstStyle/>
        <a:p>
          <a:endParaRPr lang="en-US"/>
        </a:p>
      </dgm:t>
    </dgm:pt>
    <dgm:pt modelId="{25E023A3-B5E1-4D1F-8940-00F4C35FF568}" type="pres">
      <dgm:prSet presAssocID="{A4B852E3-FF5F-4E21-A50D-7907EFC58A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AD2E55-E24D-46BD-A58F-E31E5D3B179C}" type="pres">
      <dgm:prSet presAssocID="{C5CDADC0-F5D3-4CAE-B900-86F7BBC6F86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99C330-6CC2-4D01-BA16-DA983DD9A8D1}" type="presOf" srcId="{C5CDADC0-F5D3-4CAE-B900-86F7BBC6F860}" destId="{9FAD2E55-E24D-46BD-A58F-E31E5D3B179C}" srcOrd="0" destOrd="0" presId="urn:microsoft.com/office/officeart/2005/8/layout/vList2"/>
    <dgm:cxn modelId="{F118EB74-5AF0-4540-83CB-6A47BC0926B7}" type="presOf" srcId="{A4B852E3-FF5F-4E21-A50D-7907EFC58A9A}" destId="{25E023A3-B5E1-4D1F-8940-00F4C35FF568}" srcOrd="0" destOrd="0" presId="urn:microsoft.com/office/officeart/2005/8/layout/vList2"/>
    <dgm:cxn modelId="{C5A9C600-25AC-468F-AD93-7B1CF5D27397}" srcId="{A4B852E3-FF5F-4E21-A50D-7907EFC58A9A}" destId="{C5CDADC0-F5D3-4CAE-B900-86F7BBC6F860}" srcOrd="0" destOrd="0" parTransId="{C4535BCF-3C8E-4122-9132-CAB80169B080}" sibTransId="{45458E13-0845-4EC3-9536-0F2AA9C199DB}"/>
    <dgm:cxn modelId="{E3A2149E-E9CA-400D-B7B1-D65AC1AAA9FB}" type="presParOf" srcId="{25E023A3-B5E1-4D1F-8940-00F4C35FF568}" destId="{9FAD2E55-E24D-46BD-A58F-E31E5D3B179C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B873DC-9568-49B7-9A3C-150313E99FBC}">
      <dsp:nvSpPr>
        <dsp:cNvPr id="0" name=""/>
        <dsp:cNvSpPr/>
      </dsp:nvSpPr>
      <dsp:spPr>
        <a:xfrm>
          <a:off x="0" y="6899"/>
          <a:ext cx="82296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PERSIAPAN APLIKASI</a:t>
          </a:r>
          <a:endParaRPr lang="en-US" sz="4500" kern="1200" dirty="0"/>
        </a:p>
      </dsp:txBody>
      <dsp:txXfrm>
        <a:off x="0" y="6899"/>
        <a:ext cx="8229600" cy="10530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17AAB6-B986-47F9-A49C-0816FF1CF79E}">
      <dsp:nvSpPr>
        <dsp:cNvPr id="0" name=""/>
        <dsp:cNvSpPr/>
      </dsp:nvSpPr>
      <dsp:spPr>
        <a:xfrm>
          <a:off x="0" y="6899"/>
          <a:ext cx="82296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JURNAL PENUTUP</a:t>
          </a:r>
          <a:endParaRPr lang="en-US" sz="4500" kern="1200" dirty="0"/>
        </a:p>
      </dsp:txBody>
      <dsp:txXfrm>
        <a:off x="0" y="6899"/>
        <a:ext cx="8229600" cy="10530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AD0B73-678E-4F71-BA2C-D2CB4C3CC153}">
      <dsp:nvSpPr>
        <dsp:cNvPr id="0" name=""/>
        <dsp:cNvSpPr/>
      </dsp:nvSpPr>
      <dsp:spPr>
        <a:xfrm>
          <a:off x="0" y="135599"/>
          <a:ext cx="82296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MENGUJI LAPORAN KEUANGAN OPD</a:t>
          </a:r>
          <a:endParaRPr lang="en-US" sz="3400" kern="1200" dirty="0"/>
        </a:p>
      </dsp:txBody>
      <dsp:txXfrm>
        <a:off x="0" y="135599"/>
        <a:ext cx="8229600" cy="7956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D9AC11-3892-4BED-8042-399154A2C03E}">
      <dsp:nvSpPr>
        <dsp:cNvPr id="0" name=""/>
        <dsp:cNvSpPr/>
      </dsp:nvSpPr>
      <dsp:spPr>
        <a:xfrm>
          <a:off x="0" y="6899"/>
          <a:ext cx="82296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SELESAI</a:t>
          </a:r>
          <a:endParaRPr lang="en-US" sz="4500" kern="1200" dirty="0"/>
        </a:p>
      </dsp:txBody>
      <dsp:txXfrm>
        <a:off x="0" y="6899"/>
        <a:ext cx="8229600" cy="1053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A27241-304F-48AC-9B41-2EA5B5DA5DC1}">
      <dsp:nvSpPr>
        <dsp:cNvPr id="0" name=""/>
        <dsp:cNvSpPr/>
      </dsp:nvSpPr>
      <dsp:spPr>
        <a:xfrm rot="10800000">
          <a:off x="1509707" y="2026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SALDO AWAL (LK-OPD 2018 Audited)</a:t>
          </a:r>
          <a:endParaRPr lang="en-US" sz="1600" kern="1200" dirty="0"/>
        </a:p>
      </dsp:txBody>
      <dsp:txXfrm rot="10800000">
        <a:off x="1509707" y="2026"/>
        <a:ext cx="5472684" cy="524998"/>
      </dsp:txXfrm>
    </dsp:sp>
    <dsp:sp modelId="{2E609AD0-E2B8-49F4-9DA4-79575C0908E4}">
      <dsp:nvSpPr>
        <dsp:cNvPr id="0" name=""/>
        <dsp:cNvSpPr/>
      </dsp:nvSpPr>
      <dsp:spPr>
        <a:xfrm>
          <a:off x="1247208" y="2026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0C03E-A5D8-48F3-8F32-C58C6F53DD89}">
      <dsp:nvSpPr>
        <dsp:cNvPr id="0" name=""/>
        <dsp:cNvSpPr/>
      </dsp:nvSpPr>
      <dsp:spPr>
        <a:xfrm rot="10800000">
          <a:off x="1509707" y="683740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MEMERIKSA DOKUMEN PENDUKUNG</a:t>
          </a:r>
          <a:endParaRPr lang="en-US" sz="1600" kern="1200" dirty="0"/>
        </a:p>
      </dsp:txBody>
      <dsp:txXfrm rot="10800000">
        <a:off x="1509707" y="683740"/>
        <a:ext cx="5472684" cy="524998"/>
      </dsp:txXfrm>
    </dsp:sp>
    <dsp:sp modelId="{50BDD889-7F10-4F30-9D6C-C07734ECD6CB}">
      <dsp:nvSpPr>
        <dsp:cNvPr id="0" name=""/>
        <dsp:cNvSpPr/>
      </dsp:nvSpPr>
      <dsp:spPr>
        <a:xfrm>
          <a:off x="1247208" y="683740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E49570-79EE-424D-AC9B-96EA144A1A62}">
      <dsp:nvSpPr>
        <dsp:cNvPr id="0" name=""/>
        <dsp:cNvSpPr/>
      </dsp:nvSpPr>
      <dsp:spPr>
        <a:xfrm rot="10800000">
          <a:off x="1509707" y="1365455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POSTING KE BUKU BESAR SELURUH TRANSAKSI</a:t>
          </a:r>
          <a:endParaRPr lang="en-US" sz="1600" kern="1200" dirty="0"/>
        </a:p>
      </dsp:txBody>
      <dsp:txXfrm rot="10800000">
        <a:off x="1509707" y="1365455"/>
        <a:ext cx="5472684" cy="524998"/>
      </dsp:txXfrm>
    </dsp:sp>
    <dsp:sp modelId="{346AC09E-22C8-4962-9CF6-69A1DEA7A782}">
      <dsp:nvSpPr>
        <dsp:cNvPr id="0" name=""/>
        <dsp:cNvSpPr/>
      </dsp:nvSpPr>
      <dsp:spPr>
        <a:xfrm>
          <a:off x="1247208" y="1365455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35924F-28D8-4CD7-A9F8-889D4B8B263B}">
      <dsp:nvSpPr>
        <dsp:cNvPr id="0" name=""/>
        <dsp:cNvSpPr/>
      </dsp:nvSpPr>
      <dsp:spPr>
        <a:xfrm rot="10800000">
          <a:off x="1509707" y="2047170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JURNAL BALIK (</a:t>
          </a:r>
          <a:r>
            <a:rPr lang="en-US" sz="1600" kern="1200" dirty="0" err="1" smtClean="0"/>
            <a:t>Awal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 rot="10800000">
        <a:off x="1509707" y="2047170"/>
        <a:ext cx="5472684" cy="524998"/>
      </dsp:txXfrm>
    </dsp:sp>
    <dsp:sp modelId="{8DDF7D9B-65AB-4141-B905-009F2C696006}">
      <dsp:nvSpPr>
        <dsp:cNvPr id="0" name=""/>
        <dsp:cNvSpPr/>
      </dsp:nvSpPr>
      <dsp:spPr>
        <a:xfrm>
          <a:off x="1247208" y="2047170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CF479-920E-4085-80C8-EE6E8DD035C5}">
      <dsp:nvSpPr>
        <dsp:cNvPr id="0" name=""/>
        <dsp:cNvSpPr/>
      </dsp:nvSpPr>
      <dsp:spPr>
        <a:xfrm rot="10800000">
          <a:off x="1509707" y="2728884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JURNAL PENYESUAIAN (</a:t>
          </a:r>
          <a:r>
            <a:rPr lang="en-US" sz="1600" kern="1200" dirty="0" err="1" smtClean="0"/>
            <a:t>Akhir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 rot="10800000">
        <a:off x="1509707" y="2728884"/>
        <a:ext cx="5472684" cy="524998"/>
      </dsp:txXfrm>
    </dsp:sp>
    <dsp:sp modelId="{0F9B263B-0834-44D0-8496-D7EDDACA45AB}">
      <dsp:nvSpPr>
        <dsp:cNvPr id="0" name=""/>
        <dsp:cNvSpPr/>
      </dsp:nvSpPr>
      <dsp:spPr>
        <a:xfrm>
          <a:off x="1247208" y="2728884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EB089-A8E0-4C54-A40E-C4850180FAA2}">
      <dsp:nvSpPr>
        <dsp:cNvPr id="0" name=""/>
        <dsp:cNvSpPr/>
      </dsp:nvSpPr>
      <dsp:spPr>
        <a:xfrm rot="10800000">
          <a:off x="1509707" y="3410599"/>
          <a:ext cx="5472684" cy="52499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510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JURNAL PENUTUP (</a:t>
          </a:r>
          <a:r>
            <a:rPr lang="en-US" sz="1600" kern="1200" dirty="0" err="1" smtClean="0"/>
            <a:t>Proses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Tutup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 rot="10800000">
        <a:off x="1509707" y="3410599"/>
        <a:ext cx="5472684" cy="524998"/>
      </dsp:txXfrm>
    </dsp:sp>
    <dsp:sp modelId="{CF724785-E8D6-48B6-A406-CA272DFC58DE}">
      <dsp:nvSpPr>
        <dsp:cNvPr id="0" name=""/>
        <dsp:cNvSpPr/>
      </dsp:nvSpPr>
      <dsp:spPr>
        <a:xfrm>
          <a:off x="1247208" y="3410599"/>
          <a:ext cx="524998" cy="52499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6DFAE7-07BA-4243-A640-1A75E06D6DA9}">
      <dsp:nvSpPr>
        <dsp:cNvPr id="0" name=""/>
        <dsp:cNvSpPr/>
      </dsp:nvSpPr>
      <dsp:spPr>
        <a:xfrm rot="10800000">
          <a:off x="1848264" y="2848"/>
          <a:ext cx="5472684" cy="187922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686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Yaitu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saldo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rekening</a:t>
          </a:r>
          <a:r>
            <a:rPr lang="en-US" sz="2100" kern="1200" dirty="0" smtClean="0"/>
            <a:t> yang </a:t>
          </a:r>
          <a:r>
            <a:rPr lang="en-US" sz="2100" kern="1200" dirty="0" err="1" smtClean="0"/>
            <a:t>ada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pada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saat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dimulainya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siklus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pembebanan</a:t>
          </a:r>
          <a:endParaRPr lang="en-US" sz="2100" kern="1200" dirty="0"/>
        </a:p>
      </dsp:txBody>
      <dsp:txXfrm rot="10800000">
        <a:off x="1848264" y="2848"/>
        <a:ext cx="5472684" cy="1879225"/>
      </dsp:txXfrm>
    </dsp:sp>
    <dsp:sp modelId="{C3C85B65-1A52-43F4-BFC8-FD19D80272A9}">
      <dsp:nvSpPr>
        <dsp:cNvPr id="0" name=""/>
        <dsp:cNvSpPr/>
      </dsp:nvSpPr>
      <dsp:spPr>
        <a:xfrm>
          <a:off x="908651" y="2848"/>
          <a:ext cx="1879225" cy="187922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37F656-9C54-478E-ABD8-B08C15AC52B8}">
      <dsp:nvSpPr>
        <dsp:cNvPr id="0" name=""/>
        <dsp:cNvSpPr/>
      </dsp:nvSpPr>
      <dsp:spPr>
        <a:xfrm rot="10800000">
          <a:off x="1848264" y="2443037"/>
          <a:ext cx="5472684" cy="187922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8686" tIns="80010" rIns="149352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/>
            <a:t>Saldo</a:t>
          </a:r>
          <a:r>
            <a:rPr lang="en-US" sz="2100" b="1" kern="1200" dirty="0" smtClean="0"/>
            <a:t> </a:t>
          </a:r>
          <a:r>
            <a:rPr lang="en-US" sz="2100" b="1" kern="1200" dirty="0" err="1" smtClean="0"/>
            <a:t>Awal</a:t>
          </a:r>
          <a:r>
            <a:rPr lang="en-US" sz="2100" kern="1200" dirty="0" smtClean="0"/>
            <a:t> </a:t>
          </a:r>
          <a:r>
            <a:rPr lang="en-US" sz="2100" kern="1200" dirty="0" err="1" smtClean="0"/>
            <a:t>Perkiraan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berfungsi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untuk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menginput</a:t>
          </a:r>
          <a:r>
            <a:rPr lang="en-US" sz="2100" kern="1200" dirty="0" smtClean="0"/>
            <a:t> </a:t>
          </a:r>
          <a:r>
            <a:rPr lang="en-US" sz="2100" b="1" kern="1200" dirty="0" err="1" smtClean="0"/>
            <a:t>saldo</a:t>
          </a:r>
          <a:r>
            <a:rPr lang="en-US" sz="2100" b="1" kern="1200" dirty="0" smtClean="0"/>
            <a:t> </a:t>
          </a:r>
          <a:r>
            <a:rPr lang="en-US" sz="2100" b="1" kern="1200" dirty="0" err="1" smtClean="0"/>
            <a:t>awal</a:t>
          </a:r>
          <a:r>
            <a:rPr lang="en-US" sz="2100" kern="1200" dirty="0" smtClean="0"/>
            <a:t> </a:t>
          </a:r>
          <a:r>
            <a:rPr lang="en-US" sz="2100" kern="1200" dirty="0" err="1" smtClean="0"/>
            <a:t>masing-masing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akun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perkiraan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akuntansi</a:t>
          </a:r>
          <a:r>
            <a:rPr lang="en-US" sz="2100" kern="1200" dirty="0" smtClean="0"/>
            <a:t>. </a:t>
          </a:r>
          <a:r>
            <a:rPr lang="en-US" sz="2100" b="1" kern="1200" dirty="0" err="1" smtClean="0"/>
            <a:t>Saldo</a:t>
          </a:r>
          <a:r>
            <a:rPr lang="en-US" sz="2100" b="1" kern="1200" dirty="0" smtClean="0"/>
            <a:t> </a:t>
          </a:r>
          <a:r>
            <a:rPr lang="en-US" sz="2100" b="1" kern="1200" dirty="0" err="1" smtClean="0"/>
            <a:t>awal</a:t>
          </a:r>
          <a:r>
            <a:rPr lang="en-US" sz="2100" kern="1200" dirty="0" smtClean="0"/>
            <a:t> </a:t>
          </a:r>
          <a:r>
            <a:rPr lang="en-US" sz="2100" kern="1200" dirty="0" err="1" smtClean="0"/>
            <a:t>ini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merupakan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Nilai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awal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dari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tiap-tiap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akun</a:t>
          </a:r>
          <a:endParaRPr lang="en-US" sz="2100" kern="1200" dirty="0"/>
        </a:p>
      </dsp:txBody>
      <dsp:txXfrm rot="10800000">
        <a:off x="1848264" y="2443037"/>
        <a:ext cx="5472684" cy="1879225"/>
      </dsp:txXfrm>
    </dsp:sp>
    <dsp:sp modelId="{AC82EF3F-D31A-4F1A-926E-19F78146DE5F}">
      <dsp:nvSpPr>
        <dsp:cNvPr id="0" name=""/>
        <dsp:cNvSpPr/>
      </dsp:nvSpPr>
      <dsp:spPr>
        <a:xfrm>
          <a:off x="908651" y="2443037"/>
          <a:ext cx="1879225" cy="187922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DB3040-7501-4FB3-98A0-A93937156CC4}">
      <dsp:nvSpPr>
        <dsp:cNvPr id="0" name=""/>
        <dsp:cNvSpPr/>
      </dsp:nvSpPr>
      <dsp:spPr>
        <a:xfrm>
          <a:off x="0" y="6899"/>
          <a:ext cx="8229600" cy="105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DOKUMEN PENDUKUNG</a:t>
          </a:r>
          <a:endParaRPr lang="en-US" sz="4500" kern="1200" dirty="0"/>
        </a:p>
      </dsp:txBody>
      <dsp:txXfrm>
        <a:off x="0" y="6899"/>
        <a:ext cx="8229600" cy="10530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986154-263F-41B5-BDAF-DCC0F681D315}">
      <dsp:nvSpPr>
        <dsp:cNvPr id="0" name=""/>
        <dsp:cNvSpPr/>
      </dsp:nvSpPr>
      <dsp:spPr>
        <a:xfrm rot="5400000">
          <a:off x="5263719" y="-2216060"/>
          <a:ext cx="664817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BENDAHARA PENGELUARAN</a:t>
          </a:r>
          <a:endParaRPr lang="en-US" sz="1500" kern="1200" dirty="0" smtClean="0"/>
        </a:p>
      </dsp:txBody>
      <dsp:txXfrm rot="5400000">
        <a:off x="5263719" y="-2216060"/>
        <a:ext cx="664817" cy="5266944"/>
      </dsp:txXfrm>
    </dsp:sp>
    <dsp:sp modelId="{47FF45DA-93A5-44FE-8451-FF687743C993}">
      <dsp:nvSpPr>
        <dsp:cNvPr id="0" name=""/>
        <dsp:cNvSpPr/>
      </dsp:nvSpPr>
      <dsp:spPr>
        <a:xfrm>
          <a:off x="0" y="1900"/>
          <a:ext cx="2962656" cy="831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BUKU PAJAK</a:t>
          </a:r>
        </a:p>
      </dsp:txBody>
      <dsp:txXfrm>
        <a:off x="0" y="1900"/>
        <a:ext cx="2962656" cy="831021"/>
      </dsp:txXfrm>
    </dsp:sp>
    <dsp:sp modelId="{841FD4C4-A11C-4AE7-9A78-E81B4CB4C521}">
      <dsp:nvSpPr>
        <dsp:cNvPr id="0" name=""/>
        <dsp:cNvSpPr/>
      </dsp:nvSpPr>
      <dsp:spPr>
        <a:xfrm rot="5400000">
          <a:off x="5263719" y="-1343488"/>
          <a:ext cx="664817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BENDAHARA PENGELUARAN</a:t>
          </a:r>
          <a:endParaRPr lang="en-US" sz="1500" kern="1200" dirty="0"/>
        </a:p>
      </dsp:txBody>
      <dsp:txXfrm rot="5400000">
        <a:off x="5263719" y="-1343488"/>
        <a:ext cx="664817" cy="5266944"/>
      </dsp:txXfrm>
    </dsp:sp>
    <dsp:sp modelId="{773654C1-D784-4DBA-9801-9FC2B2D5E398}">
      <dsp:nvSpPr>
        <dsp:cNvPr id="0" name=""/>
        <dsp:cNvSpPr/>
      </dsp:nvSpPr>
      <dsp:spPr>
        <a:xfrm>
          <a:off x="0" y="874473"/>
          <a:ext cx="2962656" cy="831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BUKU </a:t>
          </a:r>
          <a:r>
            <a:rPr lang="en-US" sz="1800" kern="1200" dirty="0" smtClean="0"/>
            <a:t>PANJAR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&lt; </a:t>
          </a:r>
          <a:r>
            <a:rPr lang="en-US" sz="1800" kern="1200" dirty="0" err="1" smtClean="0"/>
            <a:t>jika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mgnakan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panjar</a:t>
          </a:r>
          <a:r>
            <a:rPr lang="en-US" sz="1800" kern="1200" dirty="0" smtClean="0"/>
            <a:t> &gt;</a:t>
          </a:r>
          <a:endParaRPr lang="en-US" sz="1800" kern="1200" dirty="0"/>
        </a:p>
      </dsp:txBody>
      <dsp:txXfrm>
        <a:off x="0" y="874473"/>
        <a:ext cx="2962656" cy="831021"/>
      </dsp:txXfrm>
    </dsp:sp>
    <dsp:sp modelId="{886C18BF-C309-4FA1-8BA3-6107A0CDD003}">
      <dsp:nvSpPr>
        <dsp:cNvPr id="0" name=""/>
        <dsp:cNvSpPr/>
      </dsp:nvSpPr>
      <dsp:spPr>
        <a:xfrm rot="5400000">
          <a:off x="5263719" y="-470916"/>
          <a:ext cx="664817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BENDAHARA PENGELUARAN</a:t>
          </a:r>
          <a:endParaRPr lang="en-US" sz="1800" kern="1200" dirty="0"/>
        </a:p>
      </dsp:txBody>
      <dsp:txXfrm rot="5400000">
        <a:off x="5263719" y="-470916"/>
        <a:ext cx="664817" cy="5266944"/>
      </dsp:txXfrm>
    </dsp:sp>
    <dsp:sp modelId="{EC7DB2E3-0AFB-4641-934D-B1575DA53DCC}">
      <dsp:nvSpPr>
        <dsp:cNvPr id="0" name=""/>
        <dsp:cNvSpPr/>
      </dsp:nvSpPr>
      <dsp:spPr>
        <a:xfrm>
          <a:off x="0" y="1747045"/>
          <a:ext cx="2962656" cy="831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SPJ FUNGSIONAL </a:t>
          </a:r>
          <a:r>
            <a:rPr lang="en-US" sz="1800" kern="1200" dirty="0" err="1" smtClean="0"/>
            <a:t>s.d</a:t>
          </a:r>
          <a:r>
            <a:rPr lang="en-US" sz="1800" kern="1200" dirty="0" smtClean="0"/>
            <a:t>. DESEMBER</a:t>
          </a:r>
          <a:endParaRPr lang="en-US" sz="1800" kern="1200" dirty="0"/>
        </a:p>
      </dsp:txBody>
      <dsp:txXfrm>
        <a:off x="0" y="1747045"/>
        <a:ext cx="2962656" cy="831021"/>
      </dsp:txXfrm>
    </dsp:sp>
    <dsp:sp modelId="{AA9C0C54-17AC-439A-A833-01AFE033CC6D}">
      <dsp:nvSpPr>
        <dsp:cNvPr id="0" name=""/>
        <dsp:cNvSpPr/>
      </dsp:nvSpPr>
      <dsp:spPr>
        <a:xfrm rot="5400000">
          <a:off x="5263719" y="401656"/>
          <a:ext cx="664817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BENDAHARA PENERIMAAN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BENDAHARA PENGELUARAN</a:t>
          </a:r>
          <a:endParaRPr lang="en-US" sz="1800" kern="1200" dirty="0"/>
        </a:p>
      </dsp:txBody>
      <dsp:txXfrm rot="5400000">
        <a:off x="5263719" y="401656"/>
        <a:ext cx="664817" cy="5266944"/>
      </dsp:txXfrm>
    </dsp:sp>
    <dsp:sp modelId="{19BEA6BC-32A5-46D5-93D0-A63771FF01B6}">
      <dsp:nvSpPr>
        <dsp:cNvPr id="0" name=""/>
        <dsp:cNvSpPr/>
      </dsp:nvSpPr>
      <dsp:spPr>
        <a:xfrm>
          <a:off x="0" y="2619617"/>
          <a:ext cx="2962656" cy="831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BUKU KAS UMUM (BKU)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BERITA ACARA (TUTUP KAS)</a:t>
          </a:r>
          <a:endParaRPr lang="en-US" sz="1500" kern="1200" dirty="0"/>
        </a:p>
      </dsp:txBody>
      <dsp:txXfrm>
        <a:off x="0" y="2619617"/>
        <a:ext cx="2962656" cy="831021"/>
      </dsp:txXfrm>
    </dsp:sp>
    <dsp:sp modelId="{E1CC695A-66F6-4324-8FEE-00365D606867}">
      <dsp:nvSpPr>
        <dsp:cNvPr id="0" name=""/>
        <dsp:cNvSpPr/>
      </dsp:nvSpPr>
      <dsp:spPr>
        <a:xfrm rot="5400000">
          <a:off x="5263719" y="1274228"/>
          <a:ext cx="664817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PENGURUS BARANG</a:t>
          </a:r>
          <a:endParaRPr lang="en-US" sz="1800" kern="1200" dirty="0"/>
        </a:p>
      </dsp:txBody>
      <dsp:txXfrm rot="5400000">
        <a:off x="5263719" y="1274228"/>
        <a:ext cx="664817" cy="5266944"/>
      </dsp:txXfrm>
    </dsp:sp>
    <dsp:sp modelId="{ECDB7A9A-5CB1-44D8-B15E-3CBEE7BDB1A6}">
      <dsp:nvSpPr>
        <dsp:cNvPr id="0" name=""/>
        <dsp:cNvSpPr/>
      </dsp:nvSpPr>
      <dsp:spPr>
        <a:xfrm>
          <a:off x="0" y="3492190"/>
          <a:ext cx="2962656" cy="831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BERITA ACARA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STOCK OF NAME</a:t>
          </a:r>
          <a:endParaRPr lang="en-US" sz="1500" kern="1200" dirty="0"/>
        </a:p>
      </dsp:txBody>
      <dsp:txXfrm>
        <a:off x="0" y="3492190"/>
        <a:ext cx="2962656" cy="83102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5A8BD9-AFDB-43F2-BF1F-296E0FA92783}">
      <dsp:nvSpPr>
        <dsp:cNvPr id="0" name=""/>
        <dsp:cNvSpPr/>
      </dsp:nvSpPr>
      <dsp:spPr>
        <a:xfrm>
          <a:off x="0" y="0"/>
          <a:ext cx="8229600" cy="1048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POSTING SELURUH TRANSAKSI</a:t>
          </a:r>
          <a:endParaRPr lang="en-US" sz="3200" kern="1200" dirty="0"/>
        </a:p>
      </dsp:txBody>
      <dsp:txXfrm>
        <a:off x="0" y="0"/>
        <a:ext cx="8229600" cy="10483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EF5EF8-2D80-4C35-B7BD-88A25ACA6C2E}">
      <dsp:nvSpPr>
        <dsp:cNvPr id="0" name=""/>
        <dsp:cNvSpPr/>
      </dsp:nvSpPr>
      <dsp:spPr>
        <a:xfrm>
          <a:off x="3620858" y="1656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Jurnal</a:t>
          </a:r>
          <a:endParaRPr lang="en-US" sz="1200" kern="1200" dirty="0"/>
        </a:p>
      </dsp:txBody>
      <dsp:txXfrm>
        <a:off x="3620858" y="1656"/>
        <a:ext cx="911683" cy="911683"/>
      </dsp:txXfrm>
    </dsp:sp>
    <dsp:sp modelId="{2BBFA4CF-EF11-493E-AE2A-3550FE9D5F3C}">
      <dsp:nvSpPr>
        <dsp:cNvPr id="0" name=""/>
        <dsp:cNvSpPr/>
      </dsp:nvSpPr>
      <dsp:spPr>
        <a:xfrm rot="1350000">
          <a:off x="4581809" y="563217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350000">
        <a:off x="4581809" y="563217"/>
        <a:ext cx="243073" cy="307693"/>
      </dsp:txXfrm>
    </dsp:sp>
    <dsp:sp modelId="{8629081D-95CB-4693-B52D-2F93B2DC3778}">
      <dsp:nvSpPr>
        <dsp:cNvPr id="0" name=""/>
        <dsp:cNvSpPr/>
      </dsp:nvSpPr>
      <dsp:spPr>
        <a:xfrm>
          <a:off x="4886863" y="526052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Buku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Besar</a:t>
          </a:r>
          <a:endParaRPr lang="en-US" sz="1200" kern="1200" dirty="0"/>
        </a:p>
      </dsp:txBody>
      <dsp:txXfrm>
        <a:off x="4886863" y="526052"/>
        <a:ext cx="911683" cy="911683"/>
      </dsp:txXfrm>
    </dsp:sp>
    <dsp:sp modelId="{8ED3A61C-4C34-4B62-B97E-ED3FD0FAAF67}">
      <dsp:nvSpPr>
        <dsp:cNvPr id="0" name=""/>
        <dsp:cNvSpPr/>
      </dsp:nvSpPr>
      <dsp:spPr>
        <a:xfrm rot="4050000">
          <a:off x="5480733" y="1454695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4050000">
        <a:off x="5480733" y="1454695"/>
        <a:ext cx="243073" cy="307693"/>
      </dsp:txXfrm>
    </dsp:sp>
    <dsp:sp modelId="{71CD97D9-2AC3-4275-A661-1609F32BB0E0}">
      <dsp:nvSpPr>
        <dsp:cNvPr id="0" name=""/>
        <dsp:cNvSpPr/>
      </dsp:nvSpPr>
      <dsp:spPr>
        <a:xfrm>
          <a:off x="5411259" y="1792058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Neraca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Saldo</a:t>
          </a:r>
          <a:endParaRPr lang="en-US" sz="1200" kern="1200" dirty="0"/>
        </a:p>
      </dsp:txBody>
      <dsp:txXfrm>
        <a:off x="5411259" y="1792058"/>
        <a:ext cx="911683" cy="911683"/>
      </dsp:txXfrm>
    </dsp:sp>
    <dsp:sp modelId="{9267EE9C-072B-407F-907F-E87055D8FEE5}">
      <dsp:nvSpPr>
        <dsp:cNvPr id="0" name=""/>
        <dsp:cNvSpPr/>
      </dsp:nvSpPr>
      <dsp:spPr>
        <a:xfrm rot="6750000">
          <a:off x="5485999" y="2720700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6750000">
        <a:off x="5485999" y="2720700"/>
        <a:ext cx="243073" cy="307693"/>
      </dsp:txXfrm>
    </dsp:sp>
    <dsp:sp modelId="{6694F4A1-C5D9-4E0D-B771-C462A292AB2C}">
      <dsp:nvSpPr>
        <dsp:cNvPr id="0" name=""/>
        <dsp:cNvSpPr/>
      </dsp:nvSpPr>
      <dsp:spPr>
        <a:xfrm>
          <a:off x="4886863" y="3058063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Jurnal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Penyesuaian</a:t>
          </a:r>
          <a:endParaRPr lang="en-US" sz="1200" kern="1200" dirty="0"/>
        </a:p>
      </dsp:txBody>
      <dsp:txXfrm>
        <a:off x="4886863" y="3058063"/>
        <a:ext cx="911683" cy="911683"/>
      </dsp:txXfrm>
    </dsp:sp>
    <dsp:sp modelId="{B60709F5-714F-41E9-96D7-905222CC72AC}">
      <dsp:nvSpPr>
        <dsp:cNvPr id="0" name=""/>
        <dsp:cNvSpPr/>
      </dsp:nvSpPr>
      <dsp:spPr>
        <a:xfrm rot="9450000">
          <a:off x="4594521" y="3619624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9450000">
        <a:off x="4594521" y="3619624"/>
        <a:ext cx="243073" cy="307693"/>
      </dsp:txXfrm>
    </dsp:sp>
    <dsp:sp modelId="{ADAD98AB-732E-4041-86BF-642A3A387DBA}">
      <dsp:nvSpPr>
        <dsp:cNvPr id="0" name=""/>
        <dsp:cNvSpPr/>
      </dsp:nvSpPr>
      <dsp:spPr>
        <a:xfrm>
          <a:off x="3620858" y="3582459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Neraca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Saldo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Setelah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Penyesuaian</a:t>
          </a:r>
          <a:endParaRPr lang="en-US" sz="1200" kern="1200" dirty="0"/>
        </a:p>
      </dsp:txBody>
      <dsp:txXfrm>
        <a:off x="3620858" y="3582459"/>
        <a:ext cx="911683" cy="911683"/>
      </dsp:txXfrm>
    </dsp:sp>
    <dsp:sp modelId="{E37CE7C4-7F55-4581-8A03-49FCCCBFF06F}">
      <dsp:nvSpPr>
        <dsp:cNvPr id="0" name=""/>
        <dsp:cNvSpPr/>
      </dsp:nvSpPr>
      <dsp:spPr>
        <a:xfrm rot="12150000">
          <a:off x="3328516" y="3624889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2150000">
        <a:off x="3328516" y="3624889"/>
        <a:ext cx="243073" cy="307693"/>
      </dsp:txXfrm>
    </dsp:sp>
    <dsp:sp modelId="{8E13BC25-F272-4651-A9D4-5AB0B213CE2A}">
      <dsp:nvSpPr>
        <dsp:cNvPr id="0" name=""/>
        <dsp:cNvSpPr/>
      </dsp:nvSpPr>
      <dsp:spPr>
        <a:xfrm>
          <a:off x="2354852" y="3058063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Jurnal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Penutup</a:t>
          </a:r>
          <a:endParaRPr lang="en-US" sz="1200" kern="1200" dirty="0"/>
        </a:p>
      </dsp:txBody>
      <dsp:txXfrm>
        <a:off x="2354852" y="3058063"/>
        <a:ext cx="911683" cy="911683"/>
      </dsp:txXfrm>
    </dsp:sp>
    <dsp:sp modelId="{C2C0DAF6-33F1-4521-B18B-EB067B5DE00B}">
      <dsp:nvSpPr>
        <dsp:cNvPr id="0" name=""/>
        <dsp:cNvSpPr/>
      </dsp:nvSpPr>
      <dsp:spPr>
        <a:xfrm rot="14850000">
          <a:off x="2429592" y="2733411"/>
          <a:ext cx="243073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4850000">
        <a:off x="2429592" y="2733411"/>
        <a:ext cx="243073" cy="307693"/>
      </dsp:txXfrm>
    </dsp:sp>
    <dsp:sp modelId="{C8249EBF-EF32-481D-84A5-0554426A82E6}">
      <dsp:nvSpPr>
        <dsp:cNvPr id="0" name=""/>
        <dsp:cNvSpPr/>
      </dsp:nvSpPr>
      <dsp:spPr>
        <a:xfrm>
          <a:off x="1830456" y="1792058"/>
          <a:ext cx="911683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Laporan</a:t>
          </a:r>
          <a:endParaRPr lang="en-US" sz="1200" kern="1200" dirty="0"/>
        </a:p>
      </dsp:txBody>
      <dsp:txXfrm>
        <a:off x="1830456" y="1792058"/>
        <a:ext cx="911683" cy="911683"/>
      </dsp:txXfrm>
    </dsp:sp>
    <dsp:sp modelId="{E9965AC2-1743-44CF-AF77-970DFC0EB523}">
      <dsp:nvSpPr>
        <dsp:cNvPr id="0" name=""/>
        <dsp:cNvSpPr/>
      </dsp:nvSpPr>
      <dsp:spPr>
        <a:xfrm rot="17550000">
          <a:off x="2425375" y="1473322"/>
          <a:ext cx="236076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7550000">
        <a:off x="2425375" y="1473322"/>
        <a:ext cx="236076" cy="307693"/>
      </dsp:txXfrm>
    </dsp:sp>
    <dsp:sp modelId="{E8FEEC3E-8E9B-4629-ACBC-BEE3DB83537F}">
      <dsp:nvSpPr>
        <dsp:cNvPr id="0" name=""/>
        <dsp:cNvSpPr/>
      </dsp:nvSpPr>
      <dsp:spPr>
        <a:xfrm>
          <a:off x="2232249" y="526052"/>
          <a:ext cx="1156890" cy="9116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Transaksi</a:t>
          </a:r>
          <a:endParaRPr lang="en-US" sz="1200" kern="1200" dirty="0"/>
        </a:p>
      </dsp:txBody>
      <dsp:txXfrm>
        <a:off x="2232249" y="526052"/>
        <a:ext cx="1156890" cy="911683"/>
      </dsp:txXfrm>
    </dsp:sp>
    <dsp:sp modelId="{BA747546-4ADC-4364-BB6E-7CBB5BF93E6B}">
      <dsp:nvSpPr>
        <dsp:cNvPr id="0" name=""/>
        <dsp:cNvSpPr/>
      </dsp:nvSpPr>
      <dsp:spPr>
        <a:xfrm rot="20250000">
          <a:off x="3388675" y="549096"/>
          <a:ext cx="190938" cy="3076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20250000">
        <a:off x="3388675" y="549096"/>
        <a:ext cx="190938" cy="30769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AD2E55-E24D-46BD-A58F-E31E5D3B179C}">
      <dsp:nvSpPr>
        <dsp:cNvPr id="0" name=""/>
        <dsp:cNvSpPr/>
      </dsp:nvSpPr>
      <dsp:spPr>
        <a:xfrm>
          <a:off x="0" y="9040"/>
          <a:ext cx="8229600" cy="702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JURNAL BALIK AWAL TAHUN</a:t>
          </a:r>
          <a:endParaRPr lang="en-US" sz="3000" kern="1200" dirty="0"/>
        </a:p>
      </dsp:txBody>
      <dsp:txXfrm>
        <a:off x="0" y="9040"/>
        <a:ext cx="8229600" cy="70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590635BB-DFB1-4F6A-B30D-FCA9C65B2ADE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E252147-4C6F-419D-9488-4AD6EA4C2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78F0B6-89A3-4806-912B-0D1C6FE4F39D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F58E4D1-09B7-4030-82DD-3BA5E0D89F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D:\MSSQL2005\Aplikasi\2019%20-%20online\SimDa.exe" TargetMode="Externa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diagramLayout" Target="../diagrams/layout11.xml"/><Relationship Id="rId7" Type="http://schemas.openxmlformats.org/officeDocument/2006/relationships/image" Target="../media/image7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UJI%20LK%20OPD.xlsx" TargetMode="Externa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10111%20Dinas%20Pendidikan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D:\MSSQL2005\Aplikasi\2019%20-%20online\SimDa.exe" TargetMode="External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hyperlink" Target="10511%20Satpol%20PP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microsoft.com/office/2007/relationships/diagramDrawing" Target="../diagrams/drawing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13" Type="http://schemas.microsoft.com/office/2007/relationships/diagramDrawing" Target="../diagrams/drawing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12" Type="http://schemas.microsoft.com/office/2007/relationships/diagramDrawing" Target="../diagrams/drawing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8.xml"/><Relationship Id="rId11" Type="http://schemas.openxmlformats.org/officeDocument/2006/relationships/image" Target="../media/image2.png"/><Relationship Id="rId5" Type="http://schemas.openxmlformats.org/officeDocument/2006/relationships/diagramColors" Target="../diagrams/colors7.xml"/><Relationship Id="rId10" Type="http://schemas.openxmlformats.org/officeDocument/2006/relationships/hyperlink" Target="file:///D:\MSSQL2005\Aplikasi\2019%20-%20online\SimDa.exe" TargetMode="Externa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458200" cy="3214710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/>
              <a:t>PENYUSUNAN LAPORAN KEUANGAN </a:t>
            </a:r>
            <a:r>
              <a:rPr lang="en-US" dirty="0" smtClean="0"/>
              <a:t>SKPD</a:t>
            </a:r>
            <a:r>
              <a:rPr lang="id-ID" dirty="0" smtClean="0"/>
              <a:t> </a:t>
            </a:r>
            <a:r>
              <a:rPr lang="en-US" dirty="0" smtClean="0"/>
              <a:t>BERBASIS AKRUAL </a:t>
            </a:r>
            <a:br>
              <a:rPr lang="en-US" dirty="0" smtClean="0"/>
            </a:br>
            <a:r>
              <a:rPr lang="en-US" dirty="0" smtClean="0"/>
              <a:t>DENGAN SISTEM INFORMASI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Oleh :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M. Radius, SE., Ak.</a:t>
            </a:r>
            <a:endParaRPr lang="id-ID" dirty="0" smtClean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Kepala Bidang Akuntansi</a:t>
            </a:r>
            <a:endParaRPr lang="id-ID" dirty="0" smtClean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id-ID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Badan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Keuangan </a:t>
            </a:r>
            <a:r>
              <a:rPr lang="id-ID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Daerah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</a:rPr>
              <a:t>Kota Prabumulih</a:t>
            </a:r>
            <a:endParaRPr lang="id-ID" dirty="0" smtClean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132856"/>
            <a:ext cx="863432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7848872" cy="6005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908720"/>
            <a:ext cx="8470559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114300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>
            <a:hlinkClick r:id="rId6" action="ppaction://hlinkfile"/>
          </p:cNvPr>
          <p:cNvSpPr/>
          <p:nvPr/>
        </p:nvSpPr>
        <p:spPr>
          <a:xfrm>
            <a:off x="1979712" y="2780928"/>
            <a:ext cx="5328592" cy="324036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PROSES TUTUP TAHUN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114300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>
            <a:hlinkClick r:id="rId6" action="ppaction://hlinkfile"/>
          </p:cNvPr>
          <p:cNvSpPr/>
          <p:nvPr/>
        </p:nvSpPr>
        <p:spPr>
          <a:xfrm>
            <a:off x="0" y="3789040"/>
            <a:ext cx="190770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UJI LK-OPD</a:t>
            </a:r>
            <a:endParaRPr 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59396" y="2492896"/>
            <a:ext cx="72771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39552" y="3140968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114300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2636912"/>
          <a:ext cx="8229600" cy="393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467544" y="764704"/>
            <a:ext cx="8229600" cy="1053000"/>
            <a:chOff x="0" y="0"/>
            <a:chExt cx="8229600" cy="1053000"/>
          </a:xfrm>
        </p:grpSpPr>
        <p:sp>
          <p:nvSpPr>
            <p:cNvPr id="5" name="Rounded Rectangle 4"/>
            <p:cNvSpPr/>
            <p:nvPr/>
          </p:nvSpPr>
          <p:spPr>
            <a:xfrm>
              <a:off x="0" y="0"/>
              <a:ext cx="8229600" cy="10530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51403" y="51403"/>
              <a:ext cx="8126794" cy="9501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0" tIns="171450" rIns="171450" bIns="171450" numCol="1" spcCol="1270" anchor="ctr" anchorCtr="0">
              <a:noAutofit/>
            </a:bodyPr>
            <a:lstStyle/>
            <a:p>
              <a:pPr lvl="0" algn="ctr" defTabSz="2000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500" kern="1200" dirty="0" smtClean="0"/>
                <a:t>SALDO AWAL</a:t>
              </a:r>
              <a:endParaRPr lang="en-US" sz="45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67544" y="980728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2492896"/>
          <a:ext cx="8064896" cy="219709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152128"/>
                <a:gridCol w="1931492"/>
                <a:gridCol w="1545981"/>
                <a:gridCol w="1347063"/>
                <a:gridCol w="2088232"/>
              </a:tblGrid>
              <a:tr h="507022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id-ID" sz="1100" dirty="0"/>
                        <a:t>Tahun Login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id-ID" sz="1100" dirty="0"/>
                        <a:t>Saldo Awal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id-ID" sz="1100" dirty="0"/>
                        <a:t>Menu Input Simda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id-ID" sz="1100" dirty="0"/>
                        <a:t>Jurnal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id-ID" sz="1100" dirty="0"/>
                        <a:t>Keterangan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</a:tr>
              <a:tr h="676029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2017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LPE</a:t>
                      </a:r>
                      <a:endParaRPr lang="en-US" sz="1100" dirty="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3.1.1.1.1.1 (Ekuitas)</a:t>
                      </a:r>
                      <a:endParaRPr lang="en-US" sz="1100" dirty="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3.1.2.1.1.1 (Surplus/Defisit- LO)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Neraca Acrual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id-ID" sz="1100" dirty="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Kredit (K)</a:t>
                      </a:r>
                      <a:endParaRPr lang="en-US" sz="1100" dirty="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Debit (D)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Kondisi nilai saldo awal LPE positif (+)</a:t>
                      </a:r>
                      <a:endParaRPr lang="en-US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</a:tr>
              <a:tr h="10140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2018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LRA 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Neraca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LRA 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LO</a:t>
                      </a:r>
                      <a:endParaRPr lang="en-US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LRA CTA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Neraca Acrual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LRA Acrual</a:t>
                      </a:r>
                      <a:endParaRPr lang="en-US" sz="1100"/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/>
                        <a:t>LO Acrual</a:t>
                      </a:r>
                      <a:endParaRPr lang="en-US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id-ID" sz="1100" dirty="0"/>
                        <a:t>Sesuai posisi saldo normal</a:t>
                      </a:r>
                      <a:endParaRPr lang="en-US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id-ID" sz="11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3378" marR="63378" marT="0" marB="0"/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467544" y="764704"/>
            <a:ext cx="8229600" cy="1053000"/>
            <a:chOff x="0" y="0"/>
            <a:chExt cx="8229600" cy="1053000"/>
          </a:xfrm>
        </p:grpSpPr>
        <p:sp>
          <p:nvSpPr>
            <p:cNvPr id="8" name="Rounded Rectangle 7"/>
            <p:cNvSpPr/>
            <p:nvPr/>
          </p:nvSpPr>
          <p:spPr>
            <a:xfrm>
              <a:off x="0" y="0"/>
              <a:ext cx="8229600" cy="10530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51403" y="51403"/>
              <a:ext cx="8126794" cy="9501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0" tIns="171450" rIns="171450" bIns="171450" numCol="1" spcCol="1270" anchor="ctr" anchorCtr="0">
              <a:noAutofit/>
            </a:bodyPr>
            <a:lstStyle/>
            <a:p>
              <a:pPr lvl="0" algn="ctr" defTabSz="2000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500" kern="1200" dirty="0" smtClean="0"/>
                <a:t>SALDO AWAL DI APLIKASI</a:t>
              </a:r>
              <a:endParaRPr lang="en-US" sz="4500" kern="1200" dirty="0"/>
            </a:p>
          </p:txBody>
        </p:sp>
      </p:grpSp>
      <p:sp>
        <p:nvSpPr>
          <p:cNvPr id="13" name="Oval 12">
            <a:hlinkClick r:id="rId6" action="ppaction://hlinkfile"/>
          </p:cNvPr>
          <p:cNvSpPr/>
          <p:nvPr/>
        </p:nvSpPr>
        <p:spPr>
          <a:xfrm>
            <a:off x="7884368" y="5733256"/>
            <a:ext cx="864096" cy="792088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300192" y="5805264"/>
            <a:ext cx="144016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Praktikum</a:t>
            </a:r>
            <a:endParaRPr lang="en-US" sz="1400" dirty="0"/>
          </a:p>
        </p:txBody>
      </p:sp>
      <p:sp>
        <p:nvSpPr>
          <p:cNvPr id="15" name="Left Arrow 14">
            <a:hlinkClick r:id="rId8" action="ppaction://hlinkfile"/>
          </p:cNvPr>
          <p:cNvSpPr/>
          <p:nvPr/>
        </p:nvSpPr>
        <p:spPr>
          <a:xfrm>
            <a:off x="467544" y="5805264"/>
            <a:ext cx="2448272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LK-OPD 2018 </a:t>
            </a:r>
            <a:r>
              <a:rPr lang="en-US" sz="1400" dirty="0" smtClean="0">
                <a:hlinkClick r:id="rId9" action="ppaction://hlinkfile"/>
              </a:rPr>
              <a:t>AUDITED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114300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24"/>
          <a:ext cx="8229600" cy="4325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67544" y="548680"/>
          <a:ext cx="82296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1560" y="2060848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43504" y="164305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Jurnal</a:t>
            </a:r>
            <a:r>
              <a:rPr lang="en-US" sz="1200" dirty="0" smtClean="0"/>
              <a:t> </a:t>
            </a:r>
            <a:r>
              <a:rPr lang="en-US" sz="1200" dirty="0" err="1" smtClean="0"/>
              <a:t>Umum</a:t>
            </a:r>
            <a:endParaRPr lang="en-US" sz="1200" dirty="0" smtClean="0"/>
          </a:p>
          <a:p>
            <a:r>
              <a:rPr lang="en-US" sz="1200" dirty="0" err="1" smtClean="0"/>
              <a:t>Jurnal</a:t>
            </a:r>
            <a:r>
              <a:rPr lang="en-US" sz="1200" dirty="0" smtClean="0"/>
              <a:t> </a:t>
            </a:r>
            <a:r>
              <a:rPr lang="en-US" sz="1200" dirty="0" err="1" smtClean="0"/>
              <a:t>Khusus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928662" y="1643050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TBP, STS, Nota </a:t>
            </a:r>
            <a:r>
              <a:rPr lang="en-US" sz="1200" dirty="0" err="1" smtClean="0"/>
              <a:t>Kredit</a:t>
            </a:r>
            <a:r>
              <a:rPr lang="en-US" sz="1200" dirty="0" smtClean="0"/>
              <a:t>, </a:t>
            </a:r>
            <a:r>
              <a:rPr lang="en-US" sz="1200" dirty="0" err="1" smtClean="0"/>
              <a:t>Bukti</a:t>
            </a:r>
            <a:r>
              <a:rPr lang="en-US" sz="1200" dirty="0" smtClean="0"/>
              <a:t> Transfer, </a:t>
            </a:r>
            <a:r>
              <a:rPr lang="en-US" sz="1200" dirty="0" err="1" smtClean="0"/>
              <a:t>Kwitansi</a:t>
            </a:r>
            <a:r>
              <a:rPr lang="en-US" sz="1200" dirty="0" smtClean="0"/>
              <a:t>, Nota </a:t>
            </a:r>
            <a:r>
              <a:rPr lang="en-US" sz="1200" dirty="0" err="1" smtClean="0"/>
              <a:t>Tagihan</a:t>
            </a:r>
            <a:r>
              <a:rPr lang="en-US" sz="1200" dirty="0" smtClean="0"/>
              <a:t>, SSP, </a:t>
            </a:r>
            <a:r>
              <a:rPr lang="en-US" sz="1200" dirty="0" err="1" smtClean="0"/>
              <a:t>dll</a:t>
            </a:r>
            <a:endParaRPr lang="en-US" sz="1200" dirty="0"/>
          </a:p>
        </p:txBody>
      </p:sp>
      <p:sp>
        <p:nvSpPr>
          <p:cNvPr id="9" name="Freeform 8"/>
          <p:cNvSpPr/>
          <p:nvPr/>
        </p:nvSpPr>
        <p:spPr>
          <a:xfrm>
            <a:off x="2425547" y="1369764"/>
            <a:ext cx="4794174" cy="4904342"/>
          </a:xfrm>
          <a:custGeom>
            <a:avLst/>
            <a:gdLst>
              <a:gd name="connsiteX0" fmla="*/ 240535 w 4794174"/>
              <a:gd name="connsiteY0" fmla="*/ 3433590 h 4904342"/>
              <a:gd name="connsiteX1" fmla="*/ 1860014 w 4794174"/>
              <a:gd name="connsiteY1" fmla="*/ 2375971 h 4904342"/>
              <a:gd name="connsiteX2" fmla="*/ 1463407 w 4794174"/>
              <a:gd name="connsiteY2" fmla="*/ 348867 h 4904342"/>
              <a:gd name="connsiteX3" fmla="*/ 3115937 w 4794174"/>
              <a:gd name="connsiteY3" fmla="*/ 282766 h 4904342"/>
              <a:gd name="connsiteX4" fmla="*/ 4404911 w 4794174"/>
              <a:gd name="connsiteY4" fmla="*/ 1318352 h 4904342"/>
              <a:gd name="connsiteX5" fmla="*/ 4680333 w 4794174"/>
              <a:gd name="connsiteY5" fmla="*/ 2926814 h 4904342"/>
              <a:gd name="connsiteX6" fmla="*/ 3721865 w 4794174"/>
              <a:gd name="connsiteY6" fmla="*/ 4491209 h 4904342"/>
              <a:gd name="connsiteX7" fmla="*/ 1915099 w 4794174"/>
              <a:gd name="connsiteY7" fmla="*/ 4876800 h 4904342"/>
              <a:gd name="connsiteX8" fmla="*/ 416805 w 4794174"/>
              <a:gd name="connsiteY8" fmla="*/ 4325956 h 4904342"/>
              <a:gd name="connsiteX9" fmla="*/ 240535 w 4794174"/>
              <a:gd name="connsiteY9" fmla="*/ 3433590 h 4904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794174" h="4904342">
                <a:moveTo>
                  <a:pt x="240535" y="3433590"/>
                </a:moveTo>
                <a:cubicBezTo>
                  <a:pt x="481070" y="3108593"/>
                  <a:pt x="1656202" y="2890092"/>
                  <a:pt x="1860014" y="2375971"/>
                </a:cubicBezTo>
                <a:cubicBezTo>
                  <a:pt x="2063826" y="1861850"/>
                  <a:pt x="1254087" y="697734"/>
                  <a:pt x="1463407" y="348867"/>
                </a:cubicBezTo>
                <a:cubicBezTo>
                  <a:pt x="1672727" y="0"/>
                  <a:pt x="2625686" y="121185"/>
                  <a:pt x="3115937" y="282766"/>
                </a:cubicBezTo>
                <a:cubicBezTo>
                  <a:pt x="3606188" y="444347"/>
                  <a:pt x="4144178" y="877677"/>
                  <a:pt x="4404911" y="1318352"/>
                </a:cubicBezTo>
                <a:cubicBezTo>
                  <a:pt x="4665644" y="1759027"/>
                  <a:pt x="4794174" y="2398005"/>
                  <a:pt x="4680333" y="2926814"/>
                </a:cubicBezTo>
                <a:cubicBezTo>
                  <a:pt x="4566492" y="3455623"/>
                  <a:pt x="4182737" y="4166211"/>
                  <a:pt x="3721865" y="4491209"/>
                </a:cubicBezTo>
                <a:cubicBezTo>
                  <a:pt x="3260993" y="4816207"/>
                  <a:pt x="2465942" y="4904342"/>
                  <a:pt x="1915099" y="4876800"/>
                </a:cubicBezTo>
                <a:cubicBezTo>
                  <a:pt x="1364256" y="4849258"/>
                  <a:pt x="697735" y="4564655"/>
                  <a:pt x="416805" y="4325956"/>
                </a:cubicBezTo>
                <a:cubicBezTo>
                  <a:pt x="135875" y="4087257"/>
                  <a:pt x="0" y="3758587"/>
                  <a:pt x="240535" y="3433590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1957" y="2001398"/>
            <a:ext cx="1211855" cy="1224708"/>
          </a:xfrm>
          <a:custGeom>
            <a:avLst/>
            <a:gdLst>
              <a:gd name="connsiteX0" fmla="*/ 18361 w 1211855"/>
              <a:gd name="connsiteY0" fmla="*/ 565532 h 1224708"/>
              <a:gd name="connsiteX1" fmla="*/ 304800 w 1211855"/>
              <a:gd name="connsiteY1" fmla="*/ 80790 h 1224708"/>
              <a:gd name="connsiteX2" fmla="*/ 866660 w 1211855"/>
              <a:gd name="connsiteY2" fmla="*/ 80790 h 1224708"/>
              <a:gd name="connsiteX3" fmla="*/ 1164115 w 1211855"/>
              <a:gd name="connsiteY3" fmla="*/ 444347 h 1224708"/>
              <a:gd name="connsiteX4" fmla="*/ 1086997 w 1211855"/>
              <a:gd name="connsiteY4" fmla="*/ 1017224 h 1224708"/>
              <a:gd name="connsiteX5" fmla="*/ 414968 w 1211855"/>
              <a:gd name="connsiteY5" fmla="*/ 1149426 h 1224708"/>
              <a:gd name="connsiteX6" fmla="*/ 18361 w 1211855"/>
              <a:gd name="connsiteY6" fmla="*/ 565532 h 1224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1855" h="1224708">
                <a:moveTo>
                  <a:pt x="18361" y="565532"/>
                </a:moveTo>
                <a:cubicBezTo>
                  <a:pt x="0" y="387426"/>
                  <a:pt x="163417" y="161580"/>
                  <a:pt x="304800" y="80790"/>
                </a:cubicBezTo>
                <a:cubicBezTo>
                  <a:pt x="446183" y="0"/>
                  <a:pt x="723441" y="20197"/>
                  <a:pt x="866660" y="80790"/>
                </a:cubicBezTo>
                <a:cubicBezTo>
                  <a:pt x="1009879" y="141383"/>
                  <a:pt x="1127392" y="288275"/>
                  <a:pt x="1164115" y="444347"/>
                </a:cubicBezTo>
                <a:cubicBezTo>
                  <a:pt x="1200838" y="600419"/>
                  <a:pt x="1211855" y="899711"/>
                  <a:pt x="1086997" y="1017224"/>
                </a:cubicBezTo>
                <a:cubicBezTo>
                  <a:pt x="962139" y="1134737"/>
                  <a:pt x="593074" y="1224708"/>
                  <a:pt x="414968" y="1149426"/>
                </a:cubicBezTo>
                <a:cubicBezTo>
                  <a:pt x="236862" y="1074144"/>
                  <a:pt x="36722" y="743638"/>
                  <a:pt x="18361" y="565532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285984" y="3214686"/>
            <a:ext cx="1211855" cy="1224708"/>
          </a:xfrm>
          <a:custGeom>
            <a:avLst/>
            <a:gdLst>
              <a:gd name="connsiteX0" fmla="*/ 18361 w 1211855"/>
              <a:gd name="connsiteY0" fmla="*/ 565532 h 1224708"/>
              <a:gd name="connsiteX1" fmla="*/ 304800 w 1211855"/>
              <a:gd name="connsiteY1" fmla="*/ 80790 h 1224708"/>
              <a:gd name="connsiteX2" fmla="*/ 866660 w 1211855"/>
              <a:gd name="connsiteY2" fmla="*/ 80790 h 1224708"/>
              <a:gd name="connsiteX3" fmla="*/ 1164115 w 1211855"/>
              <a:gd name="connsiteY3" fmla="*/ 444347 h 1224708"/>
              <a:gd name="connsiteX4" fmla="*/ 1086997 w 1211855"/>
              <a:gd name="connsiteY4" fmla="*/ 1017224 h 1224708"/>
              <a:gd name="connsiteX5" fmla="*/ 414968 w 1211855"/>
              <a:gd name="connsiteY5" fmla="*/ 1149426 h 1224708"/>
              <a:gd name="connsiteX6" fmla="*/ 18361 w 1211855"/>
              <a:gd name="connsiteY6" fmla="*/ 565532 h 1224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1855" h="1224708">
                <a:moveTo>
                  <a:pt x="18361" y="565532"/>
                </a:moveTo>
                <a:cubicBezTo>
                  <a:pt x="0" y="387426"/>
                  <a:pt x="163417" y="161580"/>
                  <a:pt x="304800" y="80790"/>
                </a:cubicBezTo>
                <a:cubicBezTo>
                  <a:pt x="446183" y="0"/>
                  <a:pt x="723441" y="20197"/>
                  <a:pt x="866660" y="80790"/>
                </a:cubicBezTo>
                <a:cubicBezTo>
                  <a:pt x="1009879" y="141383"/>
                  <a:pt x="1127392" y="288275"/>
                  <a:pt x="1164115" y="444347"/>
                </a:cubicBezTo>
                <a:cubicBezTo>
                  <a:pt x="1200838" y="600419"/>
                  <a:pt x="1211855" y="899711"/>
                  <a:pt x="1086997" y="1017224"/>
                </a:cubicBezTo>
                <a:cubicBezTo>
                  <a:pt x="962139" y="1134737"/>
                  <a:pt x="593074" y="1224708"/>
                  <a:pt x="414968" y="1149426"/>
                </a:cubicBezTo>
                <a:cubicBezTo>
                  <a:pt x="236862" y="1074144"/>
                  <a:pt x="36722" y="743638"/>
                  <a:pt x="18361" y="565532"/>
                </a:cubicBezTo>
                <a:close/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500166" y="2214554"/>
            <a:ext cx="1285884" cy="7143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(1) </a:t>
            </a:r>
            <a:r>
              <a:rPr lang="en-US" sz="1100" dirty="0" err="1" smtClean="0"/>
              <a:t>Pencatatan</a:t>
            </a:r>
            <a:endParaRPr lang="en-US" sz="1100" dirty="0"/>
          </a:p>
        </p:txBody>
      </p:sp>
      <p:sp>
        <p:nvSpPr>
          <p:cNvPr id="13" name="Right Arrow 12"/>
          <p:cNvSpPr/>
          <p:nvPr/>
        </p:nvSpPr>
        <p:spPr>
          <a:xfrm>
            <a:off x="1000100" y="3429000"/>
            <a:ext cx="1285884" cy="7143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(3) </a:t>
            </a:r>
            <a:r>
              <a:rPr lang="en-US" sz="1100" dirty="0" err="1" smtClean="0"/>
              <a:t>Pelaporan</a:t>
            </a:r>
            <a:endParaRPr lang="en-US" sz="1100" dirty="0"/>
          </a:p>
        </p:txBody>
      </p:sp>
      <p:sp>
        <p:nvSpPr>
          <p:cNvPr id="14" name="Left Arrow 13"/>
          <p:cNvSpPr/>
          <p:nvPr/>
        </p:nvSpPr>
        <p:spPr>
          <a:xfrm>
            <a:off x="7143768" y="3571876"/>
            <a:ext cx="1643074" cy="785818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(2) </a:t>
            </a:r>
            <a:r>
              <a:rPr lang="en-US" sz="1100" dirty="0" err="1" smtClean="0"/>
              <a:t>Pengikhtisaran</a:t>
            </a:r>
            <a:endParaRPr lang="en-US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857224" y="4143380"/>
            <a:ext cx="1928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(1) LRA</a:t>
            </a:r>
          </a:p>
          <a:p>
            <a:r>
              <a:rPr lang="en-US" sz="1200" dirty="0" smtClean="0"/>
              <a:t>(2) Lap. SAL</a:t>
            </a:r>
          </a:p>
          <a:p>
            <a:r>
              <a:rPr lang="en-US" sz="1200" dirty="0" smtClean="0"/>
              <a:t>(3) LAK</a:t>
            </a:r>
          </a:p>
          <a:p>
            <a:r>
              <a:rPr lang="en-US" sz="1200" dirty="0" smtClean="0"/>
              <a:t>(4) </a:t>
            </a:r>
            <a:r>
              <a:rPr lang="en-US" sz="1200" dirty="0" err="1" smtClean="0"/>
              <a:t>Neraca</a:t>
            </a:r>
            <a:endParaRPr lang="en-US" sz="1200" dirty="0" smtClean="0"/>
          </a:p>
          <a:p>
            <a:r>
              <a:rPr lang="en-US" sz="1200" dirty="0" smtClean="0"/>
              <a:t>(5) LO</a:t>
            </a:r>
          </a:p>
          <a:p>
            <a:r>
              <a:rPr lang="en-US" sz="1200" dirty="0" smtClean="0"/>
              <a:t>(6) LPE</a:t>
            </a:r>
          </a:p>
          <a:p>
            <a:r>
              <a:rPr lang="en-US" sz="1200" dirty="0" smtClean="0"/>
              <a:t>(7) </a:t>
            </a:r>
            <a:r>
              <a:rPr lang="en-US" sz="1200" dirty="0" err="1" smtClean="0"/>
              <a:t>CaLK</a:t>
            </a:r>
            <a:endParaRPr lang="en-US" sz="1200" dirty="0" smtClean="0"/>
          </a:p>
        </p:txBody>
      </p:sp>
      <p:sp>
        <p:nvSpPr>
          <p:cNvPr id="17" name="Oval 16">
            <a:hlinkClick r:id="rId10" action="ppaction://hlinkfile"/>
          </p:cNvPr>
          <p:cNvSpPr/>
          <p:nvPr/>
        </p:nvSpPr>
        <p:spPr>
          <a:xfrm>
            <a:off x="7812360" y="5949280"/>
            <a:ext cx="936104" cy="720080"/>
          </a:xfrm>
          <a:prstGeom prst="ellipse">
            <a:avLst/>
          </a:prstGeom>
          <a:blipFill>
            <a:blip r:embed="rId11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6660232" y="6021288"/>
            <a:ext cx="1152128" cy="6206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PRAKTIKUM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323528" y="980728"/>
          <a:ext cx="8229600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95536" y="3645024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URAIAN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DEBET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BEBAN PERSEDIAAN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PERSEDIAAN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95536" y="2204864"/>
            <a:ext cx="820891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6" algn="ctr"/>
            <a:r>
              <a:rPr lang="id-ID" dirty="0" smtClean="0"/>
              <a:t>Pencatatan persediaan menggunakan metode periodik, maka pada Tanggal </a:t>
            </a:r>
            <a:r>
              <a:rPr lang="en-US" dirty="0" smtClean="0"/>
              <a:t>2</a:t>
            </a:r>
            <a:r>
              <a:rPr lang="id-ID" dirty="0" smtClean="0"/>
              <a:t> Januari 2019 nilai persediaan awal tahun dijurnal balik pada menu Jurnal Acrual di buku jurnal umum balik yaitu :</a:t>
            </a:r>
            <a:endParaRPr lang="en-US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6"/>
          <p:cNvGraphicFramePr>
            <a:graphicFrameLocks noGrp="1"/>
          </p:cNvGraphicFramePr>
          <p:nvPr>
            <p:ph idx="1"/>
          </p:nvPr>
        </p:nvGraphicFramePr>
        <p:xfrm>
          <a:off x="395536" y="2852936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URAIAN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DEBET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KOREKSI</a:t>
                      </a:r>
                      <a:r>
                        <a:rPr lang="en-US" baseline="0" dirty="0" smtClean="0"/>
                        <a:t> EKUITAS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EKUITAS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95536" y="980728"/>
            <a:ext cx="820891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6" algn="ctr"/>
            <a:r>
              <a:rPr lang="id-ID" sz="2400" dirty="0" smtClean="0"/>
              <a:t>Nilai awal koreksi ekuitas dijurnal balik pada tanggal </a:t>
            </a:r>
            <a:r>
              <a:rPr lang="en-US" sz="2400" dirty="0" smtClean="0"/>
              <a:t>2</a:t>
            </a:r>
            <a:r>
              <a:rPr lang="id-ID" sz="2400" dirty="0" smtClean="0"/>
              <a:t> Januari 2019 sebagai berikut :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95536" y="2348880"/>
            <a:ext cx="43204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dirty="0" smtClean="0"/>
              <a:t>Jika nilai awal koreksi ekuitas lainnya positif :</a:t>
            </a:r>
            <a:endParaRPr lang="en-US" sz="1400" dirty="0" smtClean="0"/>
          </a:p>
          <a:p>
            <a:pPr algn="ctr"/>
            <a:endParaRPr lang="en-US" sz="1400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Jika nilai awal koreksi ekuitas lainnya positif :</a:t>
            </a: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4293096"/>
            <a:ext cx="43204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dirty="0" smtClean="0"/>
              <a:t>Jika nilai awal koreksi ekuitas lainnya </a:t>
            </a:r>
            <a:r>
              <a:rPr lang="en-US" sz="1400" dirty="0" err="1" smtClean="0"/>
              <a:t>negatif</a:t>
            </a:r>
            <a:r>
              <a:rPr lang="id-ID" sz="1400" dirty="0" smtClean="0"/>
              <a:t> :</a:t>
            </a:r>
            <a:endParaRPr lang="en-US" sz="1400" dirty="0" smtClean="0"/>
          </a:p>
          <a:p>
            <a:pPr algn="ctr"/>
            <a:endParaRPr lang="en-US" sz="1400" dirty="0"/>
          </a:p>
        </p:txBody>
      </p:sp>
      <p:graphicFrame>
        <p:nvGraphicFramePr>
          <p:cNvPr id="14" name="Content Placeholder 6"/>
          <p:cNvGraphicFramePr>
            <a:graphicFrameLocks/>
          </p:cNvGraphicFramePr>
          <p:nvPr/>
        </p:nvGraphicFramePr>
        <p:xfrm>
          <a:off x="395536" y="486916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URAIAN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DEBET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KREDIT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EKUITAS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XXX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KOREKSI EKUITAS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Rp</a:t>
                      </a:r>
                      <a:r>
                        <a:rPr lang="en-US" dirty="0" smtClean="0"/>
                        <a:t>. XXX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9552" y="764704"/>
            <a:ext cx="8229600" cy="702000"/>
            <a:chOff x="0" y="9040"/>
            <a:chExt cx="8229600" cy="702000"/>
          </a:xfrm>
        </p:grpSpPr>
        <p:sp>
          <p:nvSpPr>
            <p:cNvPr id="5" name="Rounded Rectangle 4"/>
            <p:cNvSpPr/>
            <p:nvPr/>
          </p:nvSpPr>
          <p:spPr>
            <a:xfrm>
              <a:off x="0" y="9040"/>
              <a:ext cx="8229600" cy="7020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34269" y="43309"/>
              <a:ext cx="8161062" cy="6334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JURNAL </a:t>
              </a:r>
              <a:r>
                <a:rPr lang="en-US" sz="3000" dirty="0" smtClean="0"/>
                <a:t>PENYESUAIAN </a:t>
              </a:r>
              <a:r>
                <a:rPr lang="en-US" sz="3000" kern="1200" dirty="0" smtClean="0"/>
                <a:t>AKHIR TAHUN</a:t>
              </a:r>
              <a:endParaRPr lang="en-US" sz="3000" kern="1200" dirty="0"/>
            </a:p>
          </p:txBody>
        </p:sp>
      </p:grp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28736"/>
            <a:ext cx="8352928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251</TotalTime>
  <Words>389</Words>
  <Application>Microsoft Office PowerPoint</Application>
  <PresentationFormat>On-screen Show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Urban</vt:lpstr>
      <vt:lpstr>PENYUSUNAN LAPORAN KEUANGAN SKPD BERBASIS AKRUAL  DENGAN SISTEM INFORMASI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PERSIAPAN PENYUSUNAN LAPORAN KEUANGAN OPD BERBASIS SISTEM INFORMASI</dc:title>
  <dc:creator>Someone</dc:creator>
  <cp:lastModifiedBy>aswarnoorsin</cp:lastModifiedBy>
  <cp:revision>45</cp:revision>
  <dcterms:created xsi:type="dcterms:W3CDTF">2019-11-11T04:00:50Z</dcterms:created>
  <dcterms:modified xsi:type="dcterms:W3CDTF">2020-02-03T08:56:18Z</dcterms:modified>
</cp:coreProperties>
</file>