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70" r:id="rId3"/>
    <p:sldId id="269" r:id="rId4"/>
    <p:sldId id="268" r:id="rId5"/>
    <p:sldId id="272" r:id="rId6"/>
    <p:sldId id="267" r:id="rId7"/>
    <p:sldId id="284" r:id="rId8"/>
    <p:sldId id="260" r:id="rId9"/>
    <p:sldId id="271" r:id="rId10"/>
  </p:sldIdLst>
  <p:sldSz cx="12190095" cy="6859270"/>
  <p:notesSz cx="6881495" cy="9296400"/>
  <p:defaultTextStyle>
    <a:lvl1pPr marL="0" marR="0" indent="0" algn="l" defTabSz="1088390">
      <a:lnSpc>
        <a:spcPct val="100000"/>
      </a:lnSpc>
      <a:spcBef>
        <a:spcPts val="0"/>
      </a:spcBef>
      <a:spcAft>
        <a:spcPts val="0"/>
      </a:spcAft>
      <a:buNone/>
      <a:defRPr lang="en-US" sz="2100" b="0" i="0" u="none" strike="noStrike" kern="1" spc="0" baseline="0">
        <a:solidFill>
          <a:schemeClr val="tx1"/>
        </a:solidFill>
        <a:effectLst/>
        <a:latin typeface="Calibri" pitchFamily="1" charset="0"/>
        <a:ea typeface="Calibri" pitchFamily="1" charset="0"/>
        <a:cs typeface="Calibri" pitchFamily="1" charset="0"/>
      </a:defRPr>
    </a:lvl1pPr>
    <a:lvl2pPr marL="544195" marR="0" indent="0" algn="l" defTabSz="1088390">
      <a:lnSpc>
        <a:spcPct val="100000"/>
      </a:lnSpc>
      <a:spcBef>
        <a:spcPts val="0"/>
      </a:spcBef>
      <a:spcAft>
        <a:spcPts val="0"/>
      </a:spcAft>
      <a:buNone/>
      <a:defRPr lang="en-US" sz="2100" b="0" i="0" u="none" strike="noStrike" kern="1" spc="0" baseline="0">
        <a:solidFill>
          <a:schemeClr val="tx1"/>
        </a:solidFill>
        <a:effectLst/>
        <a:latin typeface="Calibri" pitchFamily="1" charset="0"/>
        <a:ea typeface="Calibri" pitchFamily="1" charset="0"/>
        <a:cs typeface="Calibri" pitchFamily="1" charset="0"/>
      </a:defRPr>
    </a:lvl2pPr>
    <a:lvl3pPr marL="1088390" marR="0" indent="0" algn="l" defTabSz="1088390">
      <a:lnSpc>
        <a:spcPct val="100000"/>
      </a:lnSpc>
      <a:spcBef>
        <a:spcPts val="0"/>
      </a:spcBef>
      <a:spcAft>
        <a:spcPts val="0"/>
      </a:spcAft>
      <a:buNone/>
      <a:defRPr lang="en-US" sz="2100" b="0" i="0" u="none" strike="noStrike" kern="1" spc="0" baseline="0">
        <a:solidFill>
          <a:schemeClr val="tx1"/>
        </a:solidFill>
        <a:effectLst/>
        <a:latin typeface="Calibri" pitchFamily="1" charset="0"/>
        <a:ea typeface="Calibri" pitchFamily="1" charset="0"/>
        <a:cs typeface="Calibri" pitchFamily="1" charset="0"/>
      </a:defRPr>
    </a:lvl3pPr>
    <a:lvl4pPr marL="1632585" marR="0" indent="0" algn="l" defTabSz="1088390">
      <a:lnSpc>
        <a:spcPct val="100000"/>
      </a:lnSpc>
      <a:spcBef>
        <a:spcPts val="0"/>
      </a:spcBef>
      <a:spcAft>
        <a:spcPts val="0"/>
      </a:spcAft>
      <a:buNone/>
      <a:defRPr lang="en-US" sz="2100" b="0" i="0" u="none" strike="noStrike" kern="1" spc="0" baseline="0">
        <a:solidFill>
          <a:schemeClr val="tx1"/>
        </a:solidFill>
        <a:effectLst/>
        <a:latin typeface="Calibri" pitchFamily="1" charset="0"/>
        <a:ea typeface="Calibri" pitchFamily="1" charset="0"/>
        <a:cs typeface="Calibri" pitchFamily="1" charset="0"/>
      </a:defRPr>
    </a:lvl4pPr>
    <a:lvl5pPr marL="2176780" marR="0" indent="0" algn="l" defTabSz="1088390">
      <a:lnSpc>
        <a:spcPct val="100000"/>
      </a:lnSpc>
      <a:spcBef>
        <a:spcPts val="0"/>
      </a:spcBef>
      <a:spcAft>
        <a:spcPts val="0"/>
      </a:spcAft>
      <a:buNone/>
      <a:defRPr lang="en-US" sz="2100" b="0" i="0" u="none" strike="noStrike" kern="1" spc="0" baseline="0">
        <a:solidFill>
          <a:schemeClr val="tx1"/>
        </a:solidFill>
        <a:effectLst/>
        <a:latin typeface="Calibri" pitchFamily="1" charset="0"/>
        <a:ea typeface="Calibri" pitchFamily="1" charset="0"/>
        <a:cs typeface="Calibri" pitchFamily="1" charset="0"/>
      </a:defRPr>
    </a:lvl5pPr>
    <a:lvl6pPr marL="2720975" marR="0" indent="0" algn="l" defTabSz="1088390">
      <a:lnSpc>
        <a:spcPct val="100000"/>
      </a:lnSpc>
      <a:spcBef>
        <a:spcPts val="0"/>
      </a:spcBef>
      <a:spcAft>
        <a:spcPts val="0"/>
      </a:spcAft>
      <a:buNone/>
      <a:defRPr lang="en-US" sz="2100" b="0" i="0" u="none" strike="noStrike" kern="1" spc="0" baseline="0">
        <a:solidFill>
          <a:schemeClr val="tx1"/>
        </a:solidFill>
        <a:effectLst/>
        <a:latin typeface="Calibri" pitchFamily="1" charset="0"/>
        <a:ea typeface="Calibri" pitchFamily="1" charset="0"/>
        <a:cs typeface="Calibri" pitchFamily="1" charset="0"/>
      </a:defRPr>
    </a:lvl6pPr>
    <a:lvl7pPr marL="3265170" marR="0" indent="0" algn="l" defTabSz="1088390">
      <a:lnSpc>
        <a:spcPct val="100000"/>
      </a:lnSpc>
      <a:spcBef>
        <a:spcPts val="0"/>
      </a:spcBef>
      <a:spcAft>
        <a:spcPts val="0"/>
      </a:spcAft>
      <a:buNone/>
      <a:defRPr lang="en-US" sz="2100" b="0" i="0" u="none" strike="noStrike" kern="1" spc="0" baseline="0">
        <a:solidFill>
          <a:schemeClr val="tx1"/>
        </a:solidFill>
        <a:effectLst/>
        <a:latin typeface="Calibri" pitchFamily="1" charset="0"/>
        <a:ea typeface="Calibri" pitchFamily="1" charset="0"/>
        <a:cs typeface="Calibri" pitchFamily="1" charset="0"/>
      </a:defRPr>
    </a:lvl7pPr>
    <a:lvl8pPr marL="3809365" marR="0" indent="0" algn="l" defTabSz="1088390">
      <a:lnSpc>
        <a:spcPct val="100000"/>
      </a:lnSpc>
      <a:spcBef>
        <a:spcPts val="0"/>
      </a:spcBef>
      <a:spcAft>
        <a:spcPts val="0"/>
      </a:spcAft>
      <a:buNone/>
      <a:defRPr lang="en-US" sz="2100" b="0" i="0" u="none" strike="noStrike" kern="1" spc="0" baseline="0">
        <a:solidFill>
          <a:schemeClr val="tx1"/>
        </a:solidFill>
        <a:effectLst/>
        <a:latin typeface="Calibri" pitchFamily="1" charset="0"/>
        <a:ea typeface="Calibri" pitchFamily="1" charset="0"/>
        <a:cs typeface="Calibri" pitchFamily="1" charset="0"/>
      </a:defRPr>
    </a:lvl8pPr>
    <a:lvl9pPr marL="4353560" marR="0" indent="0" algn="l" defTabSz="1088390">
      <a:lnSpc>
        <a:spcPct val="100000"/>
      </a:lnSpc>
      <a:spcBef>
        <a:spcPts val="0"/>
      </a:spcBef>
      <a:spcAft>
        <a:spcPts val="0"/>
      </a:spcAft>
      <a:buNone/>
      <a:defRPr lang="en-US" sz="2100" b="0" i="0" u="none" strike="noStrike" kern="1" spc="0" baseline="0">
        <a:solidFill>
          <a:schemeClr val="tx1"/>
        </a:solidFill>
        <a:effectLst/>
        <a:latin typeface="Calibri" pitchFamily="1" charset="0"/>
        <a:ea typeface="Calibri" pitchFamily="1" charset="0"/>
        <a:cs typeface="Calibri" pitchFamily="1"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0000FF"/>
    </p:penClr>
  </p:showPr>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59" d="100"/>
          <a:sy n="59" d="100"/>
        </p:scale>
        <p:origin x="420" y="205"/>
      </p:cViewPr>
      <p:guideLst>
        <p:guide orient="horz" pos="2161"/>
        <p:guide pos="3840"/>
      </p:guideLst>
    </p:cSldViewPr>
  </p:slideViewPr>
  <p:outlineViewPr>
    <p:cViewPr>
      <p:scale>
        <a:sx n="33" d="100"/>
        <a:sy n="33" d="100"/>
      </p:scale>
      <p:origin x="0" y="0"/>
    </p:cViewPr>
  </p:outlineViewPr>
  <p:sorterViewPr>
    <p:cViewPr>
      <p:scale>
        <a:sx n="13" d="100"/>
        <a:sy n="13" d="100"/>
      </p:scale>
      <p:origin x="0" y="0"/>
    </p:cViewPr>
  </p:sorterViewPr>
  <p:notesViewPr>
    <p:cSldViewPr>
      <p:cViewPr>
        <p:scale>
          <a:sx n="59" d="100"/>
          <a:sy n="59" d="100"/>
        </p:scale>
        <p:origin x="420" y="205"/>
      </p:cViewPr>
      <p:guideLst/>
    </p:cSldViewPr>
  </p:notes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 Type="http://schemas.openxmlformats.org/officeDocument/2006/relationships/slide" Target="slides/slide1.xml"/><Relationship Id="rId2" Type="http://schemas.openxmlformats.org/officeDocument/2006/relationships/theme" Target="theme/theme1.xml"/><Relationship Id="rId13" Type="http://schemas.openxmlformats.org/officeDocument/2006/relationships/tableStyles" Target="tableStyles.xml"/><Relationship Id="rId12" Type="http://schemas.openxmlformats.org/officeDocument/2006/relationships/viewProps" Target="viewProps.xml"/><Relationship Id="rId11" Type="http://schemas.openxmlformats.org/officeDocument/2006/relationships/presProps" Target="presProps.xml"/><Relationship Id="rId10" Type="http://schemas.openxmlformats.org/officeDocument/2006/relationships/slide" Target="slides/slide8.xml"/><Relationship Id="rId1" Type="http://schemas.openxmlformats.org/officeDocument/2006/relationships/slideMaster" Target="slideMasters/slideMaster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showMasterSp="0">
  <p:cSld name="Title Slide">
    <p:spTree>
      <p:nvGrpSpPr>
        <p:cNvPr id="1" name=""/>
        <p:cNvGrpSpPr/>
        <p:nvPr/>
      </p:nvGrpSpPr>
      <p:grpSpPr>
        <a:xfrm>
          <a:off x="0" y="0"/>
          <a:ext cx="0" cy="0"/>
          <a:chOff x="0" y="0"/>
          <a:chExt cx="0" cy="0"/>
        </a:xfrm>
      </p:grpSpPr>
      <p:sp>
        <p:nvSpPr>
          <p:cNvPr id="2" name="Title 1"/>
          <p:cNvSpPr>
            <a:spLocks noGrp="1" noChangeArrowheads="1"/>
          </p:cNvSpPr>
          <p:nvPr>
            <p:ph type="ctrTitle"/>
          </p:nvPr>
        </p:nvSpPr>
        <p:spPr>
          <a:xfrm>
            <a:off x="914400" y="2131060"/>
            <a:ext cx="10361930" cy="1470025"/>
          </a:xfrm>
        </p:spPr>
        <p:txBody>
          <a:bodyPr/>
          <a:lstStyle/>
          <a:p>
            <a:pPr>
              <a:defRPr lang="en-US"/>
            </a:pPr>
            <a:r>
              <a:t>Click to edit Master title style</a:t>
            </a:r>
          </a:p>
        </p:txBody>
      </p:sp>
      <p:sp>
        <p:nvSpPr>
          <p:cNvPr id="3" name="Subtitle 2"/>
          <p:cNvSpPr>
            <a:spLocks noGrp="1" noChangeArrowheads="1"/>
          </p:cNvSpPr>
          <p:nvPr>
            <p:ph type="subTitle" idx="1"/>
          </p:nvPr>
        </p:nvSpPr>
        <p:spPr>
          <a:xfrm>
            <a:off x="1828800" y="3886835"/>
            <a:ext cx="8533130" cy="1753235"/>
          </a:xfrm>
        </p:spPr>
        <p:txBody>
          <a:bodyPr/>
          <a:lstStyle>
            <a:lvl1pPr marL="0" indent="0" algn="ctr">
              <a:buNone/>
              <a:defRPr lang="en-US">
                <a:solidFill>
                  <a:srgbClr val="8C8C8C"/>
                </a:solidFill>
              </a:defRPr>
            </a:lvl1pPr>
            <a:lvl2pPr marL="544195" indent="0" algn="ctr">
              <a:buNone/>
              <a:defRPr lang="en-US">
                <a:solidFill>
                  <a:srgbClr val="8C8C8C"/>
                </a:solidFill>
              </a:defRPr>
            </a:lvl2pPr>
            <a:lvl3pPr marL="1088390" indent="0" algn="ctr">
              <a:buNone/>
              <a:defRPr lang="en-US">
                <a:solidFill>
                  <a:srgbClr val="8C8C8C"/>
                </a:solidFill>
              </a:defRPr>
            </a:lvl3pPr>
            <a:lvl4pPr marL="1632585" indent="0" algn="ctr">
              <a:buNone/>
              <a:defRPr lang="en-US">
                <a:solidFill>
                  <a:srgbClr val="8C8C8C"/>
                </a:solidFill>
              </a:defRPr>
            </a:lvl4pPr>
            <a:lvl5pPr marL="2176780" indent="0" algn="ctr">
              <a:buNone/>
              <a:defRPr lang="en-US">
                <a:solidFill>
                  <a:srgbClr val="8C8C8C"/>
                </a:solidFill>
              </a:defRPr>
            </a:lvl5pPr>
            <a:lvl6pPr marL="2720975" indent="0" algn="ctr">
              <a:buNone/>
              <a:defRPr lang="en-US">
                <a:solidFill>
                  <a:srgbClr val="8C8C8C"/>
                </a:solidFill>
              </a:defRPr>
            </a:lvl6pPr>
            <a:lvl7pPr marL="3265170" indent="0" algn="ctr">
              <a:buNone/>
              <a:defRPr lang="en-US">
                <a:solidFill>
                  <a:srgbClr val="8C8C8C"/>
                </a:solidFill>
              </a:defRPr>
            </a:lvl7pPr>
            <a:lvl8pPr marL="3809365" indent="0" algn="ctr">
              <a:buNone/>
              <a:defRPr lang="en-US">
                <a:solidFill>
                  <a:srgbClr val="8C8C8C"/>
                </a:solidFill>
              </a:defRPr>
            </a:lvl8pPr>
            <a:lvl9pPr marL="4353560" indent="0" algn="ctr">
              <a:buNone/>
              <a:defRPr lang="en-US">
                <a:solidFill>
                  <a:srgbClr val="8C8C8C"/>
                </a:solidFill>
              </a:defRPr>
            </a:lvl9pPr>
          </a:lstStyle>
          <a:p>
            <a:pPr>
              <a:defRPr lang="en-US"/>
            </a:pPr>
            <a:r>
              <a:t>Click to edit Master subtitle style</a:t>
            </a:r>
          </a:p>
        </p:txBody>
      </p:sp>
      <p:sp>
        <p:nvSpPr>
          <p:cNvPr id="4" name="Date Placeholder 3"/>
          <p:cNvSpPr>
            <a:spLocks noGrp="1" noChangeArrowheads="1"/>
          </p:cNvSpPr>
          <p:nvPr>
            <p:ph type="dt" sz="half" idx="10"/>
          </p:nvPr>
        </p:nvSpPr>
        <p:spPr/>
        <p:txBody>
          <a:bodyPr/>
          <a:lstStyle/>
          <a:p>
            <a:pPr>
              <a:defRPr lang="en-US"/>
            </a:pPr>
            <a:fld id="{47AE568B-C5AA-FBA0-E416-33F518581266}" type="datetime1">
              <a:rPr/>
            </a:fld>
          </a:p>
        </p:txBody>
      </p:sp>
      <p:sp>
        <p:nvSpPr>
          <p:cNvPr id="5" name="Footer Placeholder 4"/>
          <p:cNvSpPr>
            <a:spLocks noGrp="1" noChangeArrowheads="1"/>
          </p:cNvSpPr>
          <p:nvPr>
            <p:ph type="ftr" sz="quarter" idx="11"/>
          </p:nvPr>
        </p:nvSpPr>
        <p:spPr/>
        <p:txBody>
          <a:bodyPr/>
          <a:lstStyle/>
          <a:p>
            <a:pPr>
              <a:defRPr lang="en-US"/>
            </a:pPr>
          </a:p>
        </p:txBody>
      </p:sp>
      <p:sp>
        <p:nvSpPr>
          <p:cNvPr id="6" name="Slide Number Placeholder 5"/>
          <p:cNvSpPr>
            <a:spLocks noGrp="1" noChangeArrowheads="1"/>
          </p:cNvSpPr>
          <p:nvPr>
            <p:ph type="sldNum" sz="quarter" idx="12"/>
          </p:nvPr>
        </p:nvSpPr>
        <p:spPr/>
        <p:txBody>
          <a:bodyPr/>
          <a:lstStyle/>
          <a:p>
            <a:pPr>
              <a:defRPr lang="en-US"/>
            </a:pPr>
            <a:fld id="{24D8548C-C2C9-8DA2-8760-34F71A2E7161}" type="slidenum">
              <a:rPr/>
            </a:fld>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showMasterSp="0">
  <p:cSld name="Title and Vertical Text">
    <p:spTree>
      <p:nvGrpSpPr>
        <p:cNvPr id="1" name=""/>
        <p:cNvGrpSpPr/>
        <p:nvPr/>
      </p:nvGrpSpPr>
      <p:grpSpPr>
        <a:xfrm>
          <a:off x="0" y="0"/>
          <a:ext cx="0" cy="0"/>
          <a:chOff x="0" y="0"/>
          <a:chExt cx="0" cy="0"/>
        </a:xfrm>
      </p:grpSpPr>
      <p:sp>
        <p:nvSpPr>
          <p:cNvPr id="2" name="Title 1"/>
          <p:cNvSpPr>
            <a:spLocks noGrp="1" noChangeArrowheads="1"/>
          </p:cNvSpPr>
          <p:nvPr>
            <p:ph type="title"/>
          </p:nvPr>
        </p:nvSpPr>
        <p:spPr/>
        <p:txBody>
          <a:bodyPr/>
          <a:lstStyle/>
          <a:p>
            <a:pPr>
              <a:defRPr lang="en-US"/>
            </a:pPr>
            <a:r>
              <a:t>Click to edit Master title style</a:t>
            </a:r>
          </a:p>
        </p:txBody>
      </p:sp>
      <p:sp>
        <p:nvSpPr>
          <p:cNvPr id="3" name="Vertical Text Placeholder 2"/>
          <p:cNvSpPr>
            <a:spLocks noGrp="1" noChangeArrowheads="1"/>
          </p:cNvSpPr>
          <p:nvPr>
            <p:ph idx="1"/>
          </p:nvPr>
        </p:nvSpPr>
        <p:spPr/>
        <p:txBody>
          <a:bodyPr vert="vert" wrap="square" lIns="108585" tIns="54610" rIns="108585" bIns="54610" numCol="1" anchor="t"/>
          <a:lstStyle/>
          <a:p>
            <a:pPr>
              <a:defRPr lang="en-US"/>
            </a:pPr>
            <a:r>
              <a:t>Click to edit Master text styles</a:t>
            </a:r>
          </a:p>
          <a:p>
            <a:pPr lvl="1">
              <a:defRPr lang="en-US"/>
            </a:pPr>
            <a:r>
              <a:t>Second level</a:t>
            </a:r>
          </a:p>
          <a:p>
            <a:pPr lvl="2">
              <a:defRPr lang="en-US"/>
            </a:pPr>
            <a:r>
              <a:t>Third level</a:t>
            </a:r>
          </a:p>
          <a:p>
            <a:pPr lvl="3">
              <a:defRPr lang="en-US"/>
            </a:pPr>
            <a:r>
              <a:t>Fourth level</a:t>
            </a:r>
          </a:p>
          <a:p>
            <a:pPr lvl="4">
              <a:defRPr lang="en-US"/>
            </a:pPr>
            <a:r>
              <a:t>Fifth level</a:t>
            </a:r>
          </a:p>
        </p:txBody>
      </p:sp>
      <p:sp>
        <p:nvSpPr>
          <p:cNvPr id="4" name="Date Placeholder 3"/>
          <p:cNvSpPr>
            <a:spLocks noGrp="1" noChangeArrowheads="1"/>
          </p:cNvSpPr>
          <p:nvPr>
            <p:ph type="dt" sz="half" idx="10"/>
          </p:nvPr>
        </p:nvSpPr>
        <p:spPr/>
        <p:txBody>
          <a:bodyPr/>
          <a:lstStyle/>
          <a:p>
            <a:pPr>
              <a:defRPr lang="en-US"/>
            </a:pPr>
            <a:fld id="{7DFEB025-6B90-AB46-DE46-9D13FE0828C8}" type="datetime1">
              <a:rPr/>
            </a:fld>
          </a:p>
        </p:txBody>
      </p:sp>
      <p:sp>
        <p:nvSpPr>
          <p:cNvPr id="5" name="Footer Placeholder 4"/>
          <p:cNvSpPr>
            <a:spLocks noGrp="1" noChangeArrowheads="1"/>
          </p:cNvSpPr>
          <p:nvPr>
            <p:ph type="ftr" sz="quarter" idx="11"/>
          </p:nvPr>
        </p:nvSpPr>
        <p:spPr/>
        <p:txBody>
          <a:bodyPr/>
          <a:lstStyle/>
          <a:p>
            <a:pPr>
              <a:defRPr lang="en-US"/>
            </a:pPr>
          </a:p>
        </p:txBody>
      </p:sp>
      <p:sp>
        <p:nvSpPr>
          <p:cNvPr id="6" name="Slide Number Placeholder 5"/>
          <p:cNvSpPr>
            <a:spLocks noGrp="1" noChangeArrowheads="1"/>
          </p:cNvSpPr>
          <p:nvPr>
            <p:ph type="sldNum" sz="quarter" idx="12"/>
          </p:nvPr>
        </p:nvSpPr>
        <p:spPr/>
        <p:txBody>
          <a:bodyPr/>
          <a:lstStyle/>
          <a:p>
            <a:pPr>
              <a:defRPr lang="en-US"/>
            </a:pPr>
            <a:fld id="{2E7E7F99-D7C3-2B89-8DC6-21DC31887B74}" type="slidenum">
              <a:rPr/>
            </a:fld>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showMasterSp="0">
  <p:cSld name="Vertical Title and Text">
    <p:spTree>
      <p:nvGrpSpPr>
        <p:cNvPr id="1" name=""/>
        <p:cNvGrpSpPr/>
        <p:nvPr/>
      </p:nvGrpSpPr>
      <p:grpSpPr>
        <a:xfrm>
          <a:off x="0" y="0"/>
          <a:ext cx="0" cy="0"/>
          <a:chOff x="0" y="0"/>
          <a:chExt cx="0" cy="0"/>
        </a:xfrm>
      </p:grpSpPr>
      <p:sp>
        <p:nvSpPr>
          <p:cNvPr id="2" name="Vertical Title 1"/>
          <p:cNvSpPr>
            <a:spLocks noGrp="1" noChangeArrowheads="1"/>
          </p:cNvSpPr>
          <p:nvPr>
            <p:ph type="title"/>
          </p:nvPr>
        </p:nvSpPr>
        <p:spPr>
          <a:xfrm>
            <a:off x="8837930" y="274955"/>
            <a:ext cx="2743200" cy="5852795"/>
          </a:xfrm>
        </p:spPr>
        <p:txBody>
          <a:bodyPr vert="vert" wrap="square" lIns="108585" tIns="54610" rIns="108585" bIns="54610" numCol="1" anchor="ctr"/>
          <a:lstStyle/>
          <a:p>
            <a:pPr>
              <a:defRPr lang="en-US"/>
            </a:pPr>
            <a:r>
              <a:t>Click to edit Master title style</a:t>
            </a:r>
          </a:p>
        </p:txBody>
      </p:sp>
      <p:sp>
        <p:nvSpPr>
          <p:cNvPr id="3" name="Vertical Text Placeholder 2"/>
          <p:cNvSpPr>
            <a:spLocks noGrp="1" noChangeArrowheads="1"/>
          </p:cNvSpPr>
          <p:nvPr>
            <p:ph idx="1"/>
          </p:nvPr>
        </p:nvSpPr>
        <p:spPr>
          <a:xfrm>
            <a:off x="609600" y="274955"/>
            <a:ext cx="8025130" cy="5852795"/>
          </a:xfrm>
        </p:spPr>
        <p:txBody>
          <a:bodyPr vert="vert" wrap="square" lIns="108585" tIns="54610" rIns="108585" bIns="54610" numCol="1" anchor="t"/>
          <a:lstStyle/>
          <a:p>
            <a:pPr>
              <a:defRPr lang="en-US"/>
            </a:pPr>
            <a:r>
              <a:t>Click to edit Master text styles</a:t>
            </a:r>
          </a:p>
          <a:p>
            <a:pPr lvl="1">
              <a:defRPr lang="en-US"/>
            </a:pPr>
            <a:r>
              <a:t>Second level</a:t>
            </a:r>
          </a:p>
          <a:p>
            <a:pPr lvl="2">
              <a:defRPr lang="en-US"/>
            </a:pPr>
            <a:r>
              <a:t>Third level</a:t>
            </a:r>
          </a:p>
          <a:p>
            <a:pPr lvl="3">
              <a:defRPr lang="en-US"/>
            </a:pPr>
            <a:r>
              <a:t>Fourth level</a:t>
            </a:r>
          </a:p>
          <a:p>
            <a:pPr lvl="4">
              <a:defRPr lang="en-US"/>
            </a:pPr>
            <a:r>
              <a:t>Fifth level</a:t>
            </a:r>
          </a:p>
        </p:txBody>
      </p:sp>
      <p:sp>
        <p:nvSpPr>
          <p:cNvPr id="4" name="Date Placeholder 3"/>
          <p:cNvSpPr>
            <a:spLocks noGrp="1" noChangeArrowheads="1"/>
          </p:cNvSpPr>
          <p:nvPr>
            <p:ph type="dt" sz="half" idx="10"/>
          </p:nvPr>
        </p:nvSpPr>
        <p:spPr/>
        <p:txBody>
          <a:bodyPr/>
          <a:lstStyle/>
          <a:p>
            <a:pPr>
              <a:defRPr lang="en-US"/>
            </a:pPr>
            <a:fld id="{0A64FD7D-33E7-310B-A9DC-C55EB3925F90}" type="datetime1">
              <a:rPr/>
            </a:fld>
          </a:p>
        </p:txBody>
      </p:sp>
      <p:sp>
        <p:nvSpPr>
          <p:cNvPr id="5" name="Footer Placeholder 4"/>
          <p:cNvSpPr>
            <a:spLocks noGrp="1" noChangeArrowheads="1"/>
          </p:cNvSpPr>
          <p:nvPr>
            <p:ph type="ftr" sz="quarter" idx="11"/>
          </p:nvPr>
        </p:nvSpPr>
        <p:spPr/>
        <p:txBody>
          <a:bodyPr/>
          <a:lstStyle/>
          <a:p>
            <a:pPr>
              <a:defRPr lang="en-US"/>
            </a:pPr>
          </a:p>
        </p:txBody>
      </p:sp>
      <p:sp>
        <p:nvSpPr>
          <p:cNvPr id="6" name="Slide Number Placeholder 5"/>
          <p:cNvSpPr>
            <a:spLocks noGrp="1" noChangeArrowheads="1"/>
          </p:cNvSpPr>
          <p:nvPr>
            <p:ph type="sldNum" sz="quarter" idx="12"/>
          </p:nvPr>
        </p:nvSpPr>
        <p:spPr/>
        <p:txBody>
          <a:bodyPr/>
          <a:lstStyle/>
          <a:p>
            <a:pPr>
              <a:defRPr lang="en-US"/>
            </a:pPr>
            <a:fld id="{34E6EAF4-BAD9-B31C-975E-4C49A4106119}" type="slidenum">
              <a:rPr/>
            </a:fld>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showMasterSp="0">
  <p:cSld name="Title and Content">
    <p:spTree>
      <p:nvGrpSpPr>
        <p:cNvPr id="1" name=""/>
        <p:cNvGrpSpPr/>
        <p:nvPr/>
      </p:nvGrpSpPr>
      <p:grpSpPr>
        <a:xfrm>
          <a:off x="0" y="0"/>
          <a:ext cx="0" cy="0"/>
          <a:chOff x="0" y="0"/>
          <a:chExt cx="0" cy="0"/>
        </a:xfrm>
      </p:grpSpPr>
      <p:sp>
        <p:nvSpPr>
          <p:cNvPr id="2" name="Title 1"/>
          <p:cNvSpPr>
            <a:spLocks noGrp="1" noChangeArrowheads="1"/>
          </p:cNvSpPr>
          <p:nvPr>
            <p:ph type="title"/>
          </p:nvPr>
        </p:nvSpPr>
        <p:spPr/>
        <p:txBody>
          <a:bodyPr/>
          <a:lstStyle/>
          <a:p>
            <a:pPr>
              <a:defRPr lang="en-US"/>
            </a:pPr>
            <a:r>
              <a:t>Click to edit Master title style</a:t>
            </a:r>
          </a:p>
        </p:txBody>
      </p:sp>
      <p:sp>
        <p:nvSpPr>
          <p:cNvPr id="3" name="Content Placeholder 2"/>
          <p:cNvSpPr>
            <a:spLocks noGrp="1" noChangeArrowheads="1"/>
          </p:cNvSpPr>
          <p:nvPr>
            <p:ph idx="1"/>
          </p:nvPr>
        </p:nvSpPr>
        <p:spPr/>
        <p:txBody>
          <a:bodyPr/>
          <a:lstStyle/>
          <a:p>
            <a:pPr>
              <a:defRPr lang="en-US"/>
            </a:pPr>
            <a:r>
              <a:t>Click to edit Master text styles</a:t>
            </a:r>
          </a:p>
          <a:p>
            <a:pPr lvl="1">
              <a:defRPr lang="en-US"/>
            </a:pPr>
            <a:r>
              <a:t>Second level</a:t>
            </a:r>
          </a:p>
          <a:p>
            <a:pPr lvl="2">
              <a:defRPr lang="en-US"/>
            </a:pPr>
            <a:r>
              <a:t>Third level</a:t>
            </a:r>
          </a:p>
          <a:p>
            <a:pPr lvl="3">
              <a:defRPr lang="en-US"/>
            </a:pPr>
            <a:r>
              <a:t>Fourth level</a:t>
            </a:r>
          </a:p>
          <a:p>
            <a:pPr lvl="4">
              <a:defRPr lang="en-US"/>
            </a:pPr>
            <a:r>
              <a:t>Fifth level</a:t>
            </a:r>
          </a:p>
        </p:txBody>
      </p:sp>
      <p:sp>
        <p:nvSpPr>
          <p:cNvPr id="4" name="Date Placeholder 3"/>
          <p:cNvSpPr>
            <a:spLocks noGrp="1" noChangeArrowheads="1"/>
          </p:cNvSpPr>
          <p:nvPr>
            <p:ph type="dt" sz="half" idx="10"/>
          </p:nvPr>
        </p:nvSpPr>
        <p:spPr/>
        <p:txBody>
          <a:bodyPr/>
          <a:lstStyle/>
          <a:p>
            <a:pPr>
              <a:defRPr lang="en-US"/>
            </a:pPr>
            <a:fld id="{687269A8-E685-279F-CBCA-10CA27843D45}" type="datetime1">
              <a:rPr/>
            </a:fld>
          </a:p>
        </p:txBody>
      </p:sp>
      <p:sp>
        <p:nvSpPr>
          <p:cNvPr id="5" name="Footer Placeholder 4"/>
          <p:cNvSpPr>
            <a:spLocks noGrp="1" noChangeArrowheads="1"/>
          </p:cNvSpPr>
          <p:nvPr>
            <p:ph type="ftr" sz="quarter" idx="11"/>
          </p:nvPr>
        </p:nvSpPr>
        <p:spPr/>
        <p:txBody>
          <a:bodyPr/>
          <a:lstStyle/>
          <a:p>
            <a:pPr>
              <a:defRPr lang="en-US"/>
            </a:pPr>
          </a:p>
        </p:txBody>
      </p:sp>
      <p:sp>
        <p:nvSpPr>
          <p:cNvPr id="6" name="Slide Number Placeholder 5"/>
          <p:cNvSpPr>
            <a:spLocks noGrp="1" noChangeArrowheads="1"/>
          </p:cNvSpPr>
          <p:nvPr>
            <p:ph type="sldNum" sz="quarter" idx="12"/>
          </p:nvPr>
        </p:nvSpPr>
        <p:spPr/>
        <p:txBody>
          <a:bodyPr/>
          <a:lstStyle/>
          <a:p>
            <a:pPr>
              <a:defRPr lang="en-US"/>
            </a:pPr>
            <a:fld id="{43B172DE-90AE-E484-E009-66D13C471633}" type="slidenum">
              <a:rPr/>
            </a:fld>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showMasterSp="0">
  <p:cSld name="Section Header">
    <p:spTree>
      <p:nvGrpSpPr>
        <p:cNvPr id="1" name=""/>
        <p:cNvGrpSpPr/>
        <p:nvPr/>
      </p:nvGrpSpPr>
      <p:grpSpPr>
        <a:xfrm>
          <a:off x="0" y="0"/>
          <a:ext cx="0" cy="0"/>
          <a:chOff x="0" y="0"/>
          <a:chExt cx="0" cy="0"/>
        </a:xfrm>
      </p:grpSpPr>
      <p:sp>
        <p:nvSpPr>
          <p:cNvPr id="2" name="Title 1"/>
          <p:cNvSpPr>
            <a:spLocks noGrp="1" noChangeArrowheads="1"/>
          </p:cNvSpPr>
          <p:nvPr>
            <p:ph type="title"/>
          </p:nvPr>
        </p:nvSpPr>
        <p:spPr>
          <a:xfrm>
            <a:off x="962660" y="4408170"/>
            <a:ext cx="10361930" cy="1362075"/>
          </a:xfrm>
        </p:spPr>
        <p:txBody>
          <a:bodyPr vert="horz" wrap="square" lIns="108585" tIns="54610" rIns="108585" bIns="54610" numCol="1" anchor="t"/>
          <a:lstStyle>
            <a:lvl1pPr algn="l">
              <a:defRPr lang="en-US" sz="4800" b="1" cap="all"/>
            </a:lvl1pPr>
            <a:lvl2pPr>
              <a:defRPr lang="en-US"/>
            </a:lvl2pPr>
            <a:lvl3pPr>
              <a:defRPr lang="en-US"/>
            </a:lvl3pPr>
            <a:lvl4pPr>
              <a:defRPr lang="en-US"/>
            </a:lvl4pPr>
            <a:lvl5pPr>
              <a:defRPr lang="en-US"/>
            </a:lvl5pPr>
            <a:lvl6pPr>
              <a:defRPr lang="en-US"/>
            </a:lvl6pPr>
            <a:lvl7pPr>
              <a:defRPr lang="en-US"/>
            </a:lvl7pPr>
            <a:lvl8pPr>
              <a:defRPr lang="en-US"/>
            </a:lvl8pPr>
            <a:lvl9pPr>
              <a:defRPr lang="en-US"/>
            </a:lvl9pPr>
          </a:lstStyle>
          <a:p>
            <a:pPr>
              <a:defRPr lang="en-US" cap="all"/>
            </a:pPr>
            <a:r>
              <a:t>Click to edit Master title style</a:t>
            </a:r>
          </a:p>
        </p:txBody>
      </p:sp>
      <p:sp>
        <p:nvSpPr>
          <p:cNvPr id="3" name="Text Placeholder 2"/>
          <p:cNvSpPr>
            <a:spLocks noGrp="1" noChangeArrowheads="1"/>
          </p:cNvSpPr>
          <p:nvPr>
            <p:ph idx="1"/>
          </p:nvPr>
        </p:nvSpPr>
        <p:spPr>
          <a:xfrm>
            <a:off x="962660" y="2907665"/>
            <a:ext cx="10361930" cy="1500505"/>
          </a:xfrm>
        </p:spPr>
        <p:txBody>
          <a:bodyPr vert="horz" wrap="square" lIns="108585" tIns="54610" rIns="108585" bIns="54610" numCol="1" anchor="b"/>
          <a:lstStyle>
            <a:lvl1pPr marL="0" indent="0">
              <a:buNone/>
              <a:defRPr lang="en-US" sz="2400">
                <a:solidFill>
                  <a:srgbClr val="8C8C8C"/>
                </a:solidFill>
              </a:defRPr>
            </a:lvl1pPr>
            <a:lvl2pPr marL="544195" indent="0">
              <a:buNone/>
              <a:defRPr lang="en-US" sz="2100">
                <a:solidFill>
                  <a:srgbClr val="8C8C8C"/>
                </a:solidFill>
              </a:defRPr>
            </a:lvl2pPr>
            <a:lvl3pPr marL="1088390" indent="0">
              <a:buNone/>
              <a:defRPr lang="en-US" sz="1900">
                <a:solidFill>
                  <a:srgbClr val="8C8C8C"/>
                </a:solidFill>
              </a:defRPr>
            </a:lvl3pPr>
            <a:lvl4pPr marL="1632585" indent="0">
              <a:buNone/>
              <a:defRPr lang="en-US" sz="1700">
                <a:solidFill>
                  <a:srgbClr val="8C8C8C"/>
                </a:solidFill>
              </a:defRPr>
            </a:lvl4pPr>
            <a:lvl5pPr marL="2176780" indent="0">
              <a:buNone/>
              <a:defRPr lang="en-US" sz="1700">
                <a:solidFill>
                  <a:srgbClr val="8C8C8C"/>
                </a:solidFill>
              </a:defRPr>
            </a:lvl5pPr>
            <a:lvl6pPr marL="2720975" indent="0">
              <a:buNone/>
              <a:defRPr lang="en-US" sz="1700">
                <a:solidFill>
                  <a:srgbClr val="8C8C8C"/>
                </a:solidFill>
              </a:defRPr>
            </a:lvl6pPr>
            <a:lvl7pPr marL="3265170" indent="0">
              <a:buNone/>
              <a:defRPr lang="en-US" sz="1700">
                <a:solidFill>
                  <a:srgbClr val="8C8C8C"/>
                </a:solidFill>
              </a:defRPr>
            </a:lvl7pPr>
            <a:lvl8pPr marL="3809365" indent="0">
              <a:buNone/>
              <a:defRPr lang="en-US" sz="1700">
                <a:solidFill>
                  <a:srgbClr val="8C8C8C"/>
                </a:solidFill>
              </a:defRPr>
            </a:lvl8pPr>
            <a:lvl9pPr marL="4353560" indent="0">
              <a:buNone/>
              <a:defRPr lang="en-US" sz="1700">
                <a:solidFill>
                  <a:srgbClr val="8C8C8C"/>
                </a:solidFill>
              </a:defRPr>
            </a:lvl9pPr>
          </a:lstStyle>
          <a:p>
            <a:pPr>
              <a:defRPr lang="en-US"/>
            </a:pPr>
            <a:r>
              <a:t>Click to edit Master text styles</a:t>
            </a:r>
          </a:p>
        </p:txBody>
      </p:sp>
      <p:sp>
        <p:nvSpPr>
          <p:cNvPr id="4" name="Date Placeholder 3"/>
          <p:cNvSpPr>
            <a:spLocks noGrp="1" noChangeArrowheads="1"/>
          </p:cNvSpPr>
          <p:nvPr>
            <p:ph type="dt" sz="half" idx="10"/>
          </p:nvPr>
        </p:nvSpPr>
        <p:spPr/>
        <p:txBody>
          <a:bodyPr/>
          <a:lstStyle/>
          <a:p>
            <a:pPr>
              <a:defRPr lang="en-US"/>
            </a:pPr>
            <a:fld id="{6D182BA8-E680-4DDD-CEA0-108865EE3845}" type="datetime1">
              <a:rPr/>
            </a:fld>
          </a:p>
        </p:txBody>
      </p:sp>
      <p:sp>
        <p:nvSpPr>
          <p:cNvPr id="5" name="Footer Placeholder 4"/>
          <p:cNvSpPr>
            <a:spLocks noGrp="1" noChangeArrowheads="1"/>
          </p:cNvSpPr>
          <p:nvPr>
            <p:ph type="ftr" sz="quarter" idx="11"/>
          </p:nvPr>
        </p:nvSpPr>
        <p:spPr/>
        <p:txBody>
          <a:bodyPr/>
          <a:lstStyle/>
          <a:p>
            <a:pPr>
              <a:defRPr lang="en-US"/>
            </a:pPr>
          </a:p>
        </p:txBody>
      </p:sp>
      <p:sp>
        <p:nvSpPr>
          <p:cNvPr id="6" name="Slide Number Placeholder 5"/>
          <p:cNvSpPr>
            <a:spLocks noGrp="1" noChangeArrowheads="1"/>
          </p:cNvSpPr>
          <p:nvPr>
            <p:ph type="sldNum" sz="quarter" idx="12"/>
          </p:nvPr>
        </p:nvSpPr>
        <p:spPr/>
        <p:txBody>
          <a:bodyPr/>
          <a:lstStyle/>
          <a:p>
            <a:pPr>
              <a:defRPr lang="en-US"/>
            </a:pPr>
            <a:fld id="{0384D067-29EE-D126-A03C-DF739E72568A}" type="slidenum">
              <a:rPr/>
            </a:fld>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showMasterSp="0">
  <p:cSld name="Two Content">
    <p:spTree>
      <p:nvGrpSpPr>
        <p:cNvPr id="1" name=""/>
        <p:cNvGrpSpPr/>
        <p:nvPr/>
      </p:nvGrpSpPr>
      <p:grpSpPr>
        <a:xfrm>
          <a:off x="0" y="0"/>
          <a:ext cx="0" cy="0"/>
          <a:chOff x="0" y="0"/>
          <a:chExt cx="0" cy="0"/>
        </a:xfrm>
      </p:grpSpPr>
      <p:sp>
        <p:nvSpPr>
          <p:cNvPr id="2" name="Title 1"/>
          <p:cNvSpPr>
            <a:spLocks noGrp="1" noChangeArrowheads="1"/>
          </p:cNvSpPr>
          <p:nvPr>
            <p:ph type="title"/>
          </p:nvPr>
        </p:nvSpPr>
        <p:spPr/>
        <p:txBody>
          <a:bodyPr/>
          <a:lstStyle/>
          <a:p>
            <a:pPr>
              <a:defRPr lang="en-US"/>
            </a:pPr>
            <a:r>
              <a:t>Click to edit Master title style</a:t>
            </a:r>
          </a:p>
        </p:txBody>
      </p:sp>
      <p:sp>
        <p:nvSpPr>
          <p:cNvPr id="3" name="Content Placeholder 2"/>
          <p:cNvSpPr>
            <a:spLocks noGrp="1" noChangeArrowheads="1"/>
          </p:cNvSpPr>
          <p:nvPr>
            <p:ph idx="1"/>
          </p:nvPr>
        </p:nvSpPr>
        <p:spPr>
          <a:xfrm>
            <a:off x="609600" y="1600835"/>
            <a:ext cx="5384165" cy="4526915"/>
          </a:xfrm>
        </p:spPr>
        <p:txBody>
          <a:bodyPr/>
          <a:lstStyle>
            <a:lvl1pPr>
              <a:defRPr lang="en-US" sz="3300"/>
            </a:lvl1pPr>
            <a:lvl2pPr>
              <a:defRPr lang="en-US" sz="2900"/>
            </a:lvl2pPr>
            <a:lvl3pPr>
              <a:defRPr lang="en-US" sz="2400"/>
            </a:lvl3pPr>
            <a:lvl4pPr>
              <a:defRPr lang="en-US" sz="2100"/>
            </a:lvl4pPr>
            <a:lvl5pPr>
              <a:defRPr lang="en-US" sz="2100"/>
            </a:lvl5pPr>
            <a:lvl6pPr>
              <a:defRPr lang="en-US" sz="2100"/>
            </a:lvl6pPr>
            <a:lvl7pPr>
              <a:defRPr lang="en-US" sz="2100"/>
            </a:lvl7pPr>
            <a:lvl8pPr>
              <a:defRPr lang="en-US" sz="2100"/>
            </a:lvl8pPr>
            <a:lvl9pPr>
              <a:defRPr lang="en-US" sz="2100"/>
            </a:lvl9pPr>
          </a:lstStyle>
          <a:p>
            <a:pPr>
              <a:defRPr lang="en-US"/>
            </a:pPr>
            <a:r>
              <a:t>Click to edit Master text styles</a:t>
            </a:r>
          </a:p>
          <a:p>
            <a:pPr lvl="1">
              <a:defRPr lang="en-US"/>
            </a:pPr>
            <a:r>
              <a:t>Second level</a:t>
            </a:r>
          </a:p>
          <a:p>
            <a:pPr lvl="2">
              <a:defRPr lang="en-US"/>
            </a:pPr>
            <a:r>
              <a:t>Third level</a:t>
            </a:r>
          </a:p>
          <a:p>
            <a:pPr lvl="3">
              <a:defRPr lang="en-US"/>
            </a:pPr>
            <a:r>
              <a:t>Fourth level</a:t>
            </a:r>
          </a:p>
          <a:p>
            <a:pPr lvl="4">
              <a:defRPr lang="en-US"/>
            </a:pPr>
            <a:r>
              <a:t>Fifth level</a:t>
            </a:r>
          </a:p>
        </p:txBody>
      </p:sp>
      <p:sp>
        <p:nvSpPr>
          <p:cNvPr id="4" name="Content Placeholder 3"/>
          <p:cNvSpPr>
            <a:spLocks noGrp="1" noChangeArrowheads="1"/>
          </p:cNvSpPr>
          <p:nvPr>
            <p:ph idx="2"/>
          </p:nvPr>
        </p:nvSpPr>
        <p:spPr>
          <a:xfrm>
            <a:off x="6196965" y="1600835"/>
            <a:ext cx="5384165" cy="4526915"/>
          </a:xfrm>
        </p:spPr>
        <p:txBody>
          <a:bodyPr/>
          <a:lstStyle>
            <a:lvl1pPr>
              <a:defRPr lang="en-US" sz="3300"/>
            </a:lvl1pPr>
            <a:lvl2pPr>
              <a:defRPr lang="en-US" sz="2900"/>
            </a:lvl2pPr>
            <a:lvl3pPr>
              <a:defRPr lang="en-US" sz="2400"/>
            </a:lvl3pPr>
            <a:lvl4pPr>
              <a:defRPr lang="en-US" sz="2100"/>
            </a:lvl4pPr>
            <a:lvl5pPr>
              <a:defRPr lang="en-US" sz="2100"/>
            </a:lvl5pPr>
            <a:lvl6pPr>
              <a:defRPr lang="en-US" sz="2100"/>
            </a:lvl6pPr>
            <a:lvl7pPr>
              <a:defRPr lang="en-US" sz="2100"/>
            </a:lvl7pPr>
            <a:lvl8pPr>
              <a:defRPr lang="en-US" sz="2100"/>
            </a:lvl8pPr>
            <a:lvl9pPr>
              <a:defRPr lang="en-US" sz="2100"/>
            </a:lvl9pPr>
          </a:lstStyle>
          <a:p>
            <a:pPr>
              <a:defRPr lang="en-US"/>
            </a:pPr>
            <a:r>
              <a:t>Click to edit Master text styles</a:t>
            </a:r>
          </a:p>
          <a:p>
            <a:pPr lvl="1">
              <a:defRPr lang="en-US"/>
            </a:pPr>
            <a:r>
              <a:t>Second level</a:t>
            </a:r>
          </a:p>
          <a:p>
            <a:pPr lvl="2">
              <a:defRPr lang="en-US"/>
            </a:pPr>
            <a:r>
              <a:t>Third level</a:t>
            </a:r>
          </a:p>
          <a:p>
            <a:pPr lvl="3">
              <a:defRPr lang="en-US"/>
            </a:pPr>
            <a:r>
              <a:t>Fourth level</a:t>
            </a:r>
          </a:p>
          <a:p>
            <a:pPr lvl="4">
              <a:defRPr lang="en-US"/>
            </a:pPr>
            <a:r>
              <a:t>Fifth level</a:t>
            </a:r>
          </a:p>
        </p:txBody>
      </p:sp>
      <p:sp>
        <p:nvSpPr>
          <p:cNvPr id="5" name="Date Placeholder 4"/>
          <p:cNvSpPr>
            <a:spLocks noGrp="1" noChangeArrowheads="1"/>
          </p:cNvSpPr>
          <p:nvPr>
            <p:ph type="dt" sz="half" idx="10"/>
          </p:nvPr>
        </p:nvSpPr>
        <p:spPr/>
        <p:txBody>
          <a:bodyPr/>
          <a:lstStyle/>
          <a:p>
            <a:pPr>
              <a:defRPr lang="en-US"/>
            </a:pPr>
            <a:fld id="{549FC630-7EB9-CA30-F727-8865886901DD}" type="datetime1">
              <a:rPr/>
            </a:fld>
          </a:p>
        </p:txBody>
      </p:sp>
      <p:sp>
        <p:nvSpPr>
          <p:cNvPr id="6" name="Footer Placeholder 5"/>
          <p:cNvSpPr>
            <a:spLocks noGrp="1" noChangeArrowheads="1"/>
          </p:cNvSpPr>
          <p:nvPr>
            <p:ph type="ftr" sz="quarter" idx="11"/>
          </p:nvPr>
        </p:nvSpPr>
        <p:spPr/>
        <p:txBody>
          <a:bodyPr/>
          <a:lstStyle/>
          <a:p>
            <a:pPr>
              <a:defRPr lang="en-US"/>
            </a:pPr>
          </a:p>
        </p:txBody>
      </p:sp>
      <p:sp>
        <p:nvSpPr>
          <p:cNvPr id="7" name="Slide Number Placeholder 6"/>
          <p:cNvSpPr>
            <a:spLocks noGrp="1" noChangeArrowheads="1"/>
          </p:cNvSpPr>
          <p:nvPr>
            <p:ph type="sldNum" sz="quarter" idx="12"/>
          </p:nvPr>
        </p:nvSpPr>
        <p:spPr/>
        <p:txBody>
          <a:bodyPr/>
          <a:lstStyle/>
          <a:p>
            <a:pPr>
              <a:defRPr lang="en-US"/>
            </a:pPr>
            <a:fld id="{44D5BB7C-32A9-804D-E76D-C418F5231191}" type="slidenum">
              <a:rPr/>
            </a:fld>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showMasterSp="0">
  <p:cSld name="Comparison">
    <p:spTree>
      <p:nvGrpSpPr>
        <p:cNvPr id="1" name=""/>
        <p:cNvGrpSpPr/>
        <p:nvPr/>
      </p:nvGrpSpPr>
      <p:grpSpPr>
        <a:xfrm>
          <a:off x="0" y="0"/>
          <a:ext cx="0" cy="0"/>
          <a:chOff x="0" y="0"/>
          <a:chExt cx="0" cy="0"/>
        </a:xfrm>
      </p:grpSpPr>
      <p:sp>
        <p:nvSpPr>
          <p:cNvPr id="2" name="Title 1"/>
          <p:cNvSpPr>
            <a:spLocks noGrp="1" noChangeArrowheads="1"/>
          </p:cNvSpPr>
          <p:nvPr>
            <p:ph type="title"/>
          </p:nvPr>
        </p:nvSpPr>
        <p:spPr/>
        <p:txBody>
          <a:bodyPr/>
          <a:lstStyle/>
          <a:p>
            <a:pPr>
              <a:defRPr lang="en-US"/>
            </a:pPr>
            <a:r>
              <a:t>Click to edit Master title style</a:t>
            </a:r>
          </a:p>
        </p:txBody>
      </p:sp>
      <p:sp>
        <p:nvSpPr>
          <p:cNvPr id="3" name="Text Placeholder 2"/>
          <p:cNvSpPr>
            <a:spLocks noGrp="1" noChangeArrowheads="1"/>
          </p:cNvSpPr>
          <p:nvPr>
            <p:ph idx="1"/>
          </p:nvPr>
        </p:nvSpPr>
        <p:spPr>
          <a:xfrm>
            <a:off x="609600" y="1535430"/>
            <a:ext cx="5386070" cy="640080"/>
          </a:xfrm>
        </p:spPr>
        <p:txBody>
          <a:bodyPr vert="horz" wrap="square" lIns="108585" tIns="54610" rIns="108585" bIns="54610" numCol="1" anchor="b"/>
          <a:lstStyle>
            <a:lvl1pPr marL="0" indent="0">
              <a:buNone/>
              <a:defRPr lang="en-US" sz="2900" b="1"/>
            </a:lvl1pPr>
            <a:lvl2pPr marL="544195" indent="0">
              <a:buNone/>
              <a:defRPr lang="en-US" sz="2400" b="1"/>
            </a:lvl2pPr>
            <a:lvl3pPr marL="1088390" indent="0">
              <a:buNone/>
              <a:defRPr lang="en-US" sz="2100" b="1"/>
            </a:lvl3pPr>
            <a:lvl4pPr marL="1632585" indent="0">
              <a:buNone/>
              <a:defRPr lang="en-US" sz="1900" b="1"/>
            </a:lvl4pPr>
            <a:lvl5pPr marL="2176780" indent="0">
              <a:buNone/>
              <a:defRPr lang="en-US" sz="1900" b="1"/>
            </a:lvl5pPr>
            <a:lvl6pPr marL="2720975" indent="0">
              <a:buNone/>
              <a:defRPr lang="en-US" sz="1900" b="1"/>
            </a:lvl6pPr>
            <a:lvl7pPr marL="3265170" indent="0">
              <a:buNone/>
              <a:defRPr lang="en-US" sz="1900" b="1"/>
            </a:lvl7pPr>
            <a:lvl8pPr marL="3809365" indent="0">
              <a:buNone/>
              <a:defRPr lang="en-US" sz="1900" b="1"/>
            </a:lvl8pPr>
            <a:lvl9pPr marL="4353560" indent="0">
              <a:buNone/>
              <a:defRPr lang="en-US" sz="1900" b="1"/>
            </a:lvl9pPr>
          </a:lstStyle>
          <a:p>
            <a:pPr>
              <a:defRPr lang="en-US"/>
            </a:pPr>
            <a:r>
              <a:t>Click to edit Master text styles</a:t>
            </a:r>
          </a:p>
        </p:txBody>
      </p:sp>
      <p:sp>
        <p:nvSpPr>
          <p:cNvPr id="4" name="Content Placeholder 3"/>
          <p:cNvSpPr>
            <a:spLocks noGrp="1" noChangeArrowheads="1"/>
          </p:cNvSpPr>
          <p:nvPr>
            <p:ph idx="2"/>
          </p:nvPr>
        </p:nvSpPr>
        <p:spPr>
          <a:xfrm>
            <a:off x="609600" y="2175510"/>
            <a:ext cx="5386070" cy="3952240"/>
          </a:xfrm>
        </p:spPr>
        <p:txBody>
          <a:bodyPr/>
          <a:lstStyle>
            <a:lvl1pPr>
              <a:defRPr lang="en-US" sz="2900"/>
            </a:lvl1pPr>
            <a:lvl2pPr>
              <a:defRPr lang="en-US" sz="2400"/>
            </a:lvl2pPr>
            <a:lvl3pPr>
              <a:defRPr lang="en-US" sz="2100"/>
            </a:lvl3pPr>
            <a:lvl4pPr>
              <a:defRPr lang="en-US" sz="1900"/>
            </a:lvl4pPr>
            <a:lvl5pPr>
              <a:defRPr lang="en-US" sz="1900"/>
            </a:lvl5pPr>
            <a:lvl6pPr>
              <a:defRPr lang="en-US" sz="1900"/>
            </a:lvl6pPr>
            <a:lvl7pPr>
              <a:defRPr lang="en-US" sz="1900"/>
            </a:lvl7pPr>
            <a:lvl8pPr>
              <a:defRPr lang="en-US" sz="1900"/>
            </a:lvl8pPr>
            <a:lvl9pPr>
              <a:defRPr lang="en-US" sz="1900"/>
            </a:lvl9pPr>
          </a:lstStyle>
          <a:p>
            <a:pPr>
              <a:defRPr lang="en-US"/>
            </a:pPr>
            <a:r>
              <a:t>Click to edit Master text styles</a:t>
            </a:r>
          </a:p>
          <a:p>
            <a:pPr lvl="1">
              <a:defRPr lang="en-US"/>
            </a:pPr>
            <a:r>
              <a:t>Second level</a:t>
            </a:r>
          </a:p>
          <a:p>
            <a:pPr lvl="2">
              <a:defRPr lang="en-US"/>
            </a:pPr>
            <a:r>
              <a:t>Third level</a:t>
            </a:r>
          </a:p>
          <a:p>
            <a:pPr lvl="3">
              <a:defRPr lang="en-US"/>
            </a:pPr>
            <a:r>
              <a:t>Fourth level</a:t>
            </a:r>
          </a:p>
          <a:p>
            <a:pPr lvl="4">
              <a:defRPr lang="en-US"/>
            </a:pPr>
            <a:r>
              <a:t>Fifth level</a:t>
            </a:r>
          </a:p>
        </p:txBody>
      </p:sp>
      <p:sp>
        <p:nvSpPr>
          <p:cNvPr id="5" name="Text Placeholder 4"/>
          <p:cNvSpPr>
            <a:spLocks noGrp="1" noChangeArrowheads="1"/>
          </p:cNvSpPr>
          <p:nvPr>
            <p:ph idx="3"/>
          </p:nvPr>
        </p:nvSpPr>
        <p:spPr>
          <a:xfrm>
            <a:off x="6192520" y="1535430"/>
            <a:ext cx="5388610" cy="640080"/>
          </a:xfrm>
        </p:spPr>
        <p:txBody>
          <a:bodyPr vert="horz" wrap="square" lIns="108585" tIns="54610" rIns="108585" bIns="54610" numCol="1" anchor="b"/>
          <a:lstStyle>
            <a:lvl1pPr marL="0" indent="0">
              <a:buNone/>
              <a:defRPr lang="en-US" sz="2900" b="1"/>
            </a:lvl1pPr>
            <a:lvl2pPr marL="544195" indent="0">
              <a:buNone/>
              <a:defRPr lang="en-US" sz="2400" b="1"/>
            </a:lvl2pPr>
            <a:lvl3pPr marL="1088390" indent="0">
              <a:buNone/>
              <a:defRPr lang="en-US" sz="2100" b="1"/>
            </a:lvl3pPr>
            <a:lvl4pPr marL="1632585" indent="0">
              <a:buNone/>
              <a:defRPr lang="en-US" sz="1900" b="1"/>
            </a:lvl4pPr>
            <a:lvl5pPr marL="2176780" indent="0">
              <a:buNone/>
              <a:defRPr lang="en-US" sz="1900" b="1"/>
            </a:lvl5pPr>
            <a:lvl6pPr marL="2720975" indent="0">
              <a:buNone/>
              <a:defRPr lang="en-US" sz="1900" b="1"/>
            </a:lvl6pPr>
            <a:lvl7pPr marL="3265170" indent="0">
              <a:buNone/>
              <a:defRPr lang="en-US" sz="1900" b="1"/>
            </a:lvl7pPr>
            <a:lvl8pPr marL="3809365" indent="0">
              <a:buNone/>
              <a:defRPr lang="en-US" sz="1900" b="1"/>
            </a:lvl8pPr>
            <a:lvl9pPr marL="4353560" indent="0">
              <a:buNone/>
              <a:defRPr lang="en-US" sz="1900" b="1"/>
            </a:lvl9pPr>
          </a:lstStyle>
          <a:p>
            <a:pPr>
              <a:defRPr lang="en-US"/>
            </a:pPr>
            <a:r>
              <a:t>Click to edit Master text styles</a:t>
            </a:r>
          </a:p>
        </p:txBody>
      </p:sp>
      <p:sp>
        <p:nvSpPr>
          <p:cNvPr id="6" name="Content Placeholder 5"/>
          <p:cNvSpPr>
            <a:spLocks noGrp="1" noChangeArrowheads="1"/>
          </p:cNvSpPr>
          <p:nvPr>
            <p:ph idx="4"/>
          </p:nvPr>
        </p:nvSpPr>
        <p:spPr>
          <a:xfrm>
            <a:off x="6192520" y="2175510"/>
            <a:ext cx="5388610" cy="3952240"/>
          </a:xfrm>
        </p:spPr>
        <p:txBody>
          <a:bodyPr/>
          <a:lstStyle>
            <a:lvl1pPr>
              <a:defRPr lang="en-US" sz="2900"/>
            </a:lvl1pPr>
            <a:lvl2pPr>
              <a:defRPr lang="en-US" sz="2400"/>
            </a:lvl2pPr>
            <a:lvl3pPr>
              <a:defRPr lang="en-US" sz="2100"/>
            </a:lvl3pPr>
            <a:lvl4pPr>
              <a:defRPr lang="en-US" sz="1900"/>
            </a:lvl4pPr>
            <a:lvl5pPr>
              <a:defRPr lang="en-US" sz="1900"/>
            </a:lvl5pPr>
            <a:lvl6pPr>
              <a:defRPr lang="en-US" sz="1900"/>
            </a:lvl6pPr>
            <a:lvl7pPr>
              <a:defRPr lang="en-US" sz="1900"/>
            </a:lvl7pPr>
            <a:lvl8pPr>
              <a:defRPr lang="en-US" sz="1900"/>
            </a:lvl8pPr>
            <a:lvl9pPr>
              <a:defRPr lang="en-US" sz="1900"/>
            </a:lvl9pPr>
          </a:lstStyle>
          <a:p>
            <a:pPr>
              <a:defRPr lang="en-US"/>
            </a:pPr>
            <a:r>
              <a:t>Click to edit Master text styles</a:t>
            </a:r>
          </a:p>
          <a:p>
            <a:pPr lvl="1">
              <a:defRPr lang="en-US"/>
            </a:pPr>
            <a:r>
              <a:t>Second level</a:t>
            </a:r>
          </a:p>
          <a:p>
            <a:pPr lvl="2">
              <a:defRPr lang="en-US"/>
            </a:pPr>
            <a:r>
              <a:t>Third level</a:t>
            </a:r>
          </a:p>
          <a:p>
            <a:pPr lvl="3">
              <a:defRPr lang="en-US"/>
            </a:pPr>
            <a:r>
              <a:t>Fourth level</a:t>
            </a:r>
          </a:p>
          <a:p>
            <a:pPr lvl="4">
              <a:defRPr lang="en-US"/>
            </a:pPr>
            <a:r>
              <a:t>Fifth level</a:t>
            </a:r>
          </a:p>
        </p:txBody>
      </p:sp>
      <p:sp>
        <p:nvSpPr>
          <p:cNvPr id="7" name="Date Placeholder 6"/>
          <p:cNvSpPr>
            <a:spLocks noGrp="1" noChangeArrowheads="1"/>
          </p:cNvSpPr>
          <p:nvPr>
            <p:ph type="dt" sz="half" idx="10"/>
          </p:nvPr>
        </p:nvSpPr>
        <p:spPr/>
        <p:txBody>
          <a:bodyPr/>
          <a:lstStyle/>
          <a:p>
            <a:pPr>
              <a:defRPr lang="en-US"/>
            </a:pPr>
            <a:fld id="{16FB3574-3AFB-AEC3-B543-CC967B0D4399}" type="datetime1">
              <a:rPr/>
            </a:fld>
          </a:p>
        </p:txBody>
      </p:sp>
      <p:sp>
        <p:nvSpPr>
          <p:cNvPr id="8" name="Footer Placeholder 7"/>
          <p:cNvSpPr>
            <a:spLocks noGrp="1" noChangeArrowheads="1"/>
          </p:cNvSpPr>
          <p:nvPr>
            <p:ph type="ftr" sz="quarter" idx="11"/>
          </p:nvPr>
        </p:nvSpPr>
        <p:spPr/>
        <p:txBody>
          <a:bodyPr/>
          <a:lstStyle/>
          <a:p>
            <a:pPr>
              <a:defRPr lang="en-US"/>
            </a:pPr>
          </a:p>
        </p:txBody>
      </p:sp>
      <p:sp>
        <p:nvSpPr>
          <p:cNvPr id="9" name="Slide Number Placeholder 8"/>
          <p:cNvSpPr>
            <a:spLocks noGrp="1" noChangeArrowheads="1"/>
          </p:cNvSpPr>
          <p:nvPr>
            <p:ph type="sldNum" sz="quarter" idx="12"/>
          </p:nvPr>
        </p:nvSpPr>
        <p:spPr/>
        <p:txBody>
          <a:bodyPr/>
          <a:lstStyle/>
          <a:p>
            <a:pPr>
              <a:defRPr lang="en-US"/>
            </a:pPr>
            <a:fld id="{5D65EC93-DDB0-301A-FEDD-2B4FA293087E}" type="slidenum">
              <a:rPr/>
            </a:fld>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showMasterSp="0">
  <p:cSld name="Title Only">
    <p:spTree>
      <p:nvGrpSpPr>
        <p:cNvPr id="1" name=""/>
        <p:cNvGrpSpPr/>
        <p:nvPr/>
      </p:nvGrpSpPr>
      <p:grpSpPr>
        <a:xfrm>
          <a:off x="0" y="0"/>
          <a:ext cx="0" cy="0"/>
          <a:chOff x="0" y="0"/>
          <a:chExt cx="0" cy="0"/>
        </a:xfrm>
      </p:grpSpPr>
      <p:sp>
        <p:nvSpPr>
          <p:cNvPr id="2" name="Title 1"/>
          <p:cNvSpPr>
            <a:spLocks noGrp="1" noChangeArrowheads="1"/>
          </p:cNvSpPr>
          <p:nvPr>
            <p:ph type="title"/>
          </p:nvPr>
        </p:nvSpPr>
        <p:spPr/>
        <p:txBody>
          <a:bodyPr/>
          <a:lstStyle/>
          <a:p>
            <a:pPr>
              <a:defRPr lang="en-US"/>
            </a:pPr>
            <a:r>
              <a:t>Click to edit Master title style</a:t>
            </a:r>
          </a:p>
        </p:txBody>
      </p:sp>
      <p:sp>
        <p:nvSpPr>
          <p:cNvPr id="3" name="Date Placeholder 2"/>
          <p:cNvSpPr>
            <a:spLocks noGrp="1" noChangeArrowheads="1"/>
          </p:cNvSpPr>
          <p:nvPr>
            <p:ph type="dt" sz="half" idx="10"/>
          </p:nvPr>
        </p:nvSpPr>
        <p:spPr/>
        <p:txBody>
          <a:bodyPr/>
          <a:lstStyle/>
          <a:p>
            <a:pPr>
              <a:defRPr lang="en-US"/>
            </a:pPr>
            <a:fld id="{5F8F3444-0AB2-DAC2-FC37-FC977A790AA9}" type="datetime1">
              <a:rPr/>
            </a:fld>
          </a:p>
        </p:txBody>
      </p:sp>
      <p:sp>
        <p:nvSpPr>
          <p:cNvPr id="4" name="Footer Placeholder 3"/>
          <p:cNvSpPr>
            <a:spLocks noGrp="1" noChangeArrowheads="1"/>
          </p:cNvSpPr>
          <p:nvPr>
            <p:ph type="ftr" sz="quarter" idx="11"/>
          </p:nvPr>
        </p:nvSpPr>
        <p:spPr/>
        <p:txBody>
          <a:bodyPr/>
          <a:lstStyle/>
          <a:p>
            <a:pPr>
              <a:defRPr lang="en-US"/>
            </a:pPr>
          </a:p>
        </p:txBody>
      </p:sp>
      <p:sp>
        <p:nvSpPr>
          <p:cNvPr id="5" name="Slide Number Placeholder 4"/>
          <p:cNvSpPr>
            <a:spLocks noGrp="1" noChangeArrowheads="1"/>
          </p:cNvSpPr>
          <p:nvPr>
            <p:ph type="sldNum" sz="quarter" idx="12"/>
          </p:nvPr>
        </p:nvSpPr>
        <p:spPr/>
        <p:txBody>
          <a:bodyPr/>
          <a:lstStyle/>
          <a:p>
            <a:pPr>
              <a:defRPr lang="en-US"/>
            </a:pPr>
            <a:fld id="{2DE472ED-A3C0-B184-8E5C-55D13C127800}" type="slidenum">
              <a:rPr/>
            </a:fld>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showMasterSp="0">
  <p:cSld name="Blank">
    <p:spTree>
      <p:nvGrpSpPr>
        <p:cNvPr id="1" name=""/>
        <p:cNvGrpSpPr/>
        <p:nvPr/>
      </p:nvGrpSpPr>
      <p:grpSpPr>
        <a:xfrm>
          <a:off x="0" y="0"/>
          <a:ext cx="0" cy="0"/>
          <a:chOff x="0" y="0"/>
          <a:chExt cx="0" cy="0"/>
        </a:xfrm>
      </p:grpSpPr>
      <p:sp>
        <p:nvSpPr>
          <p:cNvPr id="2" name="Date Placeholder 1"/>
          <p:cNvSpPr>
            <a:spLocks noGrp="1" noChangeArrowheads="1"/>
          </p:cNvSpPr>
          <p:nvPr>
            <p:ph type="dt" sz="half" idx="10"/>
          </p:nvPr>
        </p:nvSpPr>
        <p:spPr/>
        <p:txBody>
          <a:bodyPr/>
          <a:lstStyle/>
          <a:p>
            <a:pPr>
              <a:defRPr lang="en-US"/>
            </a:pPr>
            <a:fld id="{725A8FF7-B99F-0F79-D1E2-4F2CC1AC271A}" type="datetime1">
              <a:rPr/>
            </a:fld>
          </a:p>
        </p:txBody>
      </p:sp>
      <p:sp>
        <p:nvSpPr>
          <p:cNvPr id="3" name="Footer Placeholder 2"/>
          <p:cNvSpPr>
            <a:spLocks noGrp="1" noChangeArrowheads="1"/>
          </p:cNvSpPr>
          <p:nvPr>
            <p:ph type="ftr" sz="quarter" idx="11"/>
          </p:nvPr>
        </p:nvSpPr>
        <p:spPr/>
        <p:txBody>
          <a:bodyPr/>
          <a:lstStyle/>
          <a:p>
            <a:pPr>
              <a:defRPr lang="en-US"/>
            </a:pPr>
          </a:p>
        </p:txBody>
      </p:sp>
      <p:sp>
        <p:nvSpPr>
          <p:cNvPr id="4" name="Slide Number Placeholder 3"/>
          <p:cNvSpPr>
            <a:spLocks noGrp="1" noChangeArrowheads="1"/>
          </p:cNvSpPr>
          <p:nvPr>
            <p:ph type="sldNum" sz="quarter" idx="12"/>
          </p:nvPr>
        </p:nvSpPr>
        <p:spPr/>
        <p:txBody>
          <a:bodyPr/>
          <a:lstStyle/>
          <a:p>
            <a:pPr>
              <a:defRPr lang="en-US"/>
            </a:pPr>
            <a:fld id="{066D5C0F-41EB-38AA-A5D5-B7FF129B53E2}" type="slidenum">
              <a:rPr/>
            </a:fld>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showMasterSp="0">
  <p:cSld name="Content with Caption">
    <p:spTree>
      <p:nvGrpSpPr>
        <p:cNvPr id="1" name=""/>
        <p:cNvGrpSpPr/>
        <p:nvPr/>
      </p:nvGrpSpPr>
      <p:grpSpPr>
        <a:xfrm>
          <a:off x="0" y="0"/>
          <a:ext cx="0" cy="0"/>
          <a:chOff x="0" y="0"/>
          <a:chExt cx="0" cy="0"/>
        </a:xfrm>
      </p:grpSpPr>
      <p:sp>
        <p:nvSpPr>
          <p:cNvPr id="2" name="Title 1"/>
          <p:cNvSpPr>
            <a:spLocks noGrp="1" noChangeArrowheads="1"/>
          </p:cNvSpPr>
          <p:nvPr>
            <p:ph type="title"/>
          </p:nvPr>
        </p:nvSpPr>
        <p:spPr>
          <a:xfrm>
            <a:off x="609600" y="273050"/>
            <a:ext cx="4010660" cy="1162685"/>
          </a:xfrm>
        </p:spPr>
        <p:txBody>
          <a:bodyPr vert="horz" wrap="square" lIns="108585" tIns="54610" rIns="108585" bIns="54610" numCol="1" anchor="b"/>
          <a:lstStyle>
            <a:lvl1pPr algn="l">
              <a:defRPr lang="en-US" sz="2400" b="1"/>
            </a:lvl1pPr>
            <a:lvl2pPr>
              <a:defRPr lang="en-US"/>
            </a:lvl2pPr>
            <a:lvl3pPr>
              <a:defRPr lang="en-US"/>
            </a:lvl3pPr>
            <a:lvl4pPr>
              <a:defRPr lang="en-US"/>
            </a:lvl4pPr>
            <a:lvl5pPr>
              <a:defRPr lang="en-US"/>
            </a:lvl5pPr>
            <a:lvl6pPr>
              <a:defRPr lang="en-US"/>
            </a:lvl6pPr>
            <a:lvl7pPr>
              <a:defRPr lang="en-US"/>
            </a:lvl7pPr>
            <a:lvl8pPr>
              <a:defRPr lang="en-US"/>
            </a:lvl8pPr>
            <a:lvl9pPr>
              <a:defRPr lang="en-US"/>
            </a:lvl9pPr>
          </a:lstStyle>
          <a:p>
            <a:pPr>
              <a:defRPr lang="en-US"/>
            </a:pPr>
            <a:r>
              <a:t>Click to edit Master title style</a:t>
            </a:r>
          </a:p>
        </p:txBody>
      </p:sp>
      <p:sp>
        <p:nvSpPr>
          <p:cNvPr id="3" name="Content Placeholder 2"/>
          <p:cNvSpPr>
            <a:spLocks noGrp="1" noChangeArrowheads="1"/>
          </p:cNvSpPr>
          <p:nvPr>
            <p:ph idx="1"/>
          </p:nvPr>
        </p:nvSpPr>
        <p:spPr>
          <a:xfrm>
            <a:off x="4766310" y="273050"/>
            <a:ext cx="6814820" cy="5854700"/>
          </a:xfrm>
        </p:spPr>
        <p:txBody>
          <a:bodyPr/>
          <a:lstStyle>
            <a:lvl1pPr>
              <a:defRPr lang="en-US" sz="3800"/>
            </a:lvl1pPr>
            <a:lvl2pPr>
              <a:defRPr lang="en-US" sz="3300"/>
            </a:lvl2pPr>
            <a:lvl3pPr>
              <a:defRPr lang="en-US" sz="2900"/>
            </a:lvl3pPr>
            <a:lvl4pPr>
              <a:defRPr lang="en-US" sz="2400"/>
            </a:lvl4pPr>
            <a:lvl5pPr>
              <a:defRPr lang="en-US" sz="2400"/>
            </a:lvl5pPr>
            <a:lvl6pPr>
              <a:defRPr lang="en-US" sz="2400"/>
            </a:lvl6pPr>
            <a:lvl7pPr>
              <a:defRPr lang="en-US" sz="2400"/>
            </a:lvl7pPr>
            <a:lvl8pPr>
              <a:defRPr lang="en-US" sz="2400"/>
            </a:lvl8pPr>
            <a:lvl9pPr>
              <a:defRPr lang="en-US" sz="2400"/>
            </a:lvl9pPr>
          </a:lstStyle>
          <a:p>
            <a:pPr>
              <a:defRPr lang="en-US"/>
            </a:pPr>
            <a:r>
              <a:t>Click to edit Master text styles</a:t>
            </a:r>
          </a:p>
          <a:p>
            <a:pPr lvl="1">
              <a:defRPr lang="en-US"/>
            </a:pPr>
            <a:r>
              <a:t>Second level</a:t>
            </a:r>
          </a:p>
          <a:p>
            <a:pPr lvl="2">
              <a:defRPr lang="en-US"/>
            </a:pPr>
            <a:r>
              <a:t>Third level</a:t>
            </a:r>
          </a:p>
          <a:p>
            <a:pPr lvl="3">
              <a:defRPr lang="en-US"/>
            </a:pPr>
            <a:r>
              <a:t>Fourth level</a:t>
            </a:r>
          </a:p>
          <a:p>
            <a:pPr lvl="4">
              <a:defRPr lang="en-US"/>
            </a:pPr>
            <a:r>
              <a:t>Fifth level</a:t>
            </a:r>
          </a:p>
        </p:txBody>
      </p:sp>
      <p:sp>
        <p:nvSpPr>
          <p:cNvPr id="4" name="Text Placeholder 3"/>
          <p:cNvSpPr>
            <a:spLocks noGrp="1" noChangeArrowheads="1"/>
          </p:cNvSpPr>
          <p:nvPr>
            <p:ph idx="2"/>
          </p:nvPr>
        </p:nvSpPr>
        <p:spPr>
          <a:xfrm>
            <a:off x="609600" y="1435735"/>
            <a:ext cx="4010660" cy="4692015"/>
          </a:xfrm>
        </p:spPr>
        <p:txBody>
          <a:bodyPr/>
          <a:lstStyle>
            <a:lvl1pPr marL="0" indent="0">
              <a:buNone/>
              <a:defRPr lang="en-US" sz="1700"/>
            </a:lvl1pPr>
            <a:lvl2pPr marL="544195" indent="0">
              <a:buNone/>
              <a:defRPr lang="en-US" sz="1400"/>
            </a:lvl2pPr>
            <a:lvl3pPr marL="1088390" indent="0">
              <a:buNone/>
              <a:defRPr lang="en-US" sz="1200"/>
            </a:lvl3pPr>
            <a:lvl4pPr marL="1632585" indent="0">
              <a:buNone/>
              <a:defRPr lang="en-US" sz="1100"/>
            </a:lvl4pPr>
            <a:lvl5pPr marL="2176780" indent="0">
              <a:buNone/>
              <a:defRPr lang="en-US" sz="1100"/>
            </a:lvl5pPr>
            <a:lvl6pPr marL="2720975" indent="0">
              <a:buNone/>
              <a:defRPr lang="en-US" sz="1100"/>
            </a:lvl6pPr>
            <a:lvl7pPr marL="3265170" indent="0">
              <a:buNone/>
              <a:defRPr lang="en-US" sz="1100"/>
            </a:lvl7pPr>
            <a:lvl8pPr marL="3809365" indent="0">
              <a:buNone/>
              <a:defRPr lang="en-US" sz="1100"/>
            </a:lvl8pPr>
            <a:lvl9pPr marL="4353560" indent="0">
              <a:buNone/>
              <a:defRPr lang="en-US" sz="1100"/>
            </a:lvl9pPr>
          </a:lstStyle>
          <a:p>
            <a:pPr>
              <a:defRPr lang="en-US"/>
            </a:pPr>
            <a:r>
              <a:t>Click to edit Master text styles</a:t>
            </a:r>
          </a:p>
        </p:txBody>
      </p:sp>
      <p:sp>
        <p:nvSpPr>
          <p:cNvPr id="5" name="Date Placeholder 4"/>
          <p:cNvSpPr>
            <a:spLocks noGrp="1" noChangeArrowheads="1"/>
          </p:cNvSpPr>
          <p:nvPr>
            <p:ph type="dt" sz="half" idx="10"/>
          </p:nvPr>
        </p:nvSpPr>
        <p:spPr/>
        <p:txBody>
          <a:bodyPr/>
          <a:lstStyle/>
          <a:p>
            <a:pPr>
              <a:defRPr lang="en-US"/>
            </a:pPr>
            <a:fld id="{0DE3814A-04E0-B677-AE5B-F222CF1558A7}" type="datetime1">
              <a:rPr/>
            </a:fld>
          </a:p>
        </p:txBody>
      </p:sp>
      <p:sp>
        <p:nvSpPr>
          <p:cNvPr id="6" name="Footer Placeholder 5"/>
          <p:cNvSpPr>
            <a:spLocks noGrp="1" noChangeArrowheads="1"/>
          </p:cNvSpPr>
          <p:nvPr>
            <p:ph type="ftr" sz="quarter" idx="11"/>
          </p:nvPr>
        </p:nvSpPr>
        <p:spPr/>
        <p:txBody>
          <a:bodyPr/>
          <a:lstStyle/>
          <a:p>
            <a:pPr>
              <a:defRPr lang="en-US"/>
            </a:pPr>
          </a:p>
        </p:txBody>
      </p:sp>
      <p:sp>
        <p:nvSpPr>
          <p:cNvPr id="7" name="Slide Number Placeholder 6"/>
          <p:cNvSpPr>
            <a:spLocks noGrp="1" noChangeArrowheads="1"/>
          </p:cNvSpPr>
          <p:nvPr>
            <p:ph type="sldNum" sz="quarter" idx="12"/>
          </p:nvPr>
        </p:nvSpPr>
        <p:spPr/>
        <p:txBody>
          <a:bodyPr/>
          <a:lstStyle/>
          <a:p>
            <a:pPr>
              <a:defRPr lang="en-US"/>
            </a:pPr>
            <a:fld id="{7E7853AD-E393-2DA5-DDC0-15F01D8E2B40}" type="slidenum">
              <a:rPr/>
            </a:fld>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showMasterSp="0">
  <p:cSld name="Picture with Caption">
    <p:spTree>
      <p:nvGrpSpPr>
        <p:cNvPr id="1" name=""/>
        <p:cNvGrpSpPr/>
        <p:nvPr/>
      </p:nvGrpSpPr>
      <p:grpSpPr>
        <a:xfrm>
          <a:off x="0" y="0"/>
          <a:ext cx="0" cy="0"/>
          <a:chOff x="0" y="0"/>
          <a:chExt cx="0" cy="0"/>
        </a:xfrm>
      </p:grpSpPr>
      <p:sp>
        <p:nvSpPr>
          <p:cNvPr id="2" name="Title 1"/>
          <p:cNvSpPr>
            <a:spLocks noGrp="1" noChangeArrowheads="1"/>
          </p:cNvSpPr>
          <p:nvPr>
            <p:ph type="title"/>
          </p:nvPr>
        </p:nvSpPr>
        <p:spPr>
          <a:xfrm>
            <a:off x="2389505" y="4801870"/>
            <a:ext cx="7313930" cy="566420"/>
          </a:xfrm>
        </p:spPr>
        <p:txBody>
          <a:bodyPr vert="horz" wrap="square" lIns="108585" tIns="54610" rIns="108585" bIns="54610" numCol="1" anchor="b"/>
          <a:lstStyle>
            <a:lvl1pPr algn="l">
              <a:defRPr lang="en-US" sz="2400" b="1"/>
            </a:lvl1pPr>
            <a:lvl2pPr>
              <a:defRPr lang="en-US"/>
            </a:lvl2pPr>
            <a:lvl3pPr>
              <a:defRPr lang="en-US"/>
            </a:lvl3pPr>
            <a:lvl4pPr>
              <a:defRPr lang="en-US"/>
            </a:lvl4pPr>
            <a:lvl5pPr>
              <a:defRPr lang="en-US"/>
            </a:lvl5pPr>
            <a:lvl6pPr>
              <a:defRPr lang="en-US"/>
            </a:lvl6pPr>
            <a:lvl7pPr>
              <a:defRPr lang="en-US"/>
            </a:lvl7pPr>
            <a:lvl8pPr>
              <a:defRPr lang="en-US"/>
            </a:lvl8pPr>
            <a:lvl9pPr>
              <a:defRPr lang="en-US"/>
            </a:lvl9pPr>
          </a:lstStyle>
          <a:p>
            <a:pPr>
              <a:defRPr lang="en-US"/>
            </a:pPr>
            <a:r>
              <a:t>Click to edit Master title style</a:t>
            </a:r>
          </a:p>
        </p:txBody>
      </p:sp>
      <p:sp>
        <p:nvSpPr>
          <p:cNvPr id="3" name="Picture Placeholder 2"/>
          <p:cNvSpPr>
            <a:spLocks noGrp="1" noChangeArrowheads="1"/>
          </p:cNvSpPr>
          <p:nvPr>
            <p:ph type="pic" idx="1"/>
          </p:nvPr>
        </p:nvSpPr>
        <p:spPr>
          <a:xfrm>
            <a:off x="2389505" y="612775"/>
            <a:ext cx="7313930" cy="4116070"/>
          </a:xfrm>
        </p:spPr>
        <p:txBody>
          <a:bodyPr/>
          <a:lstStyle>
            <a:lvl1pPr marL="0" indent="0">
              <a:buNone/>
              <a:defRPr lang="en-US" sz="3800"/>
            </a:lvl1pPr>
            <a:lvl2pPr marL="544195" indent="0">
              <a:buNone/>
              <a:defRPr lang="en-US" sz="3300"/>
            </a:lvl2pPr>
            <a:lvl3pPr marL="1088390" indent="0">
              <a:buNone/>
              <a:defRPr lang="en-US" sz="2900"/>
            </a:lvl3pPr>
            <a:lvl4pPr marL="1632585" indent="0">
              <a:buNone/>
              <a:defRPr lang="en-US" sz="2400"/>
            </a:lvl4pPr>
            <a:lvl5pPr marL="2176780" indent="0">
              <a:buNone/>
              <a:defRPr lang="en-US" sz="2400"/>
            </a:lvl5pPr>
            <a:lvl6pPr marL="2720975" indent="0">
              <a:buNone/>
              <a:defRPr lang="en-US" sz="2400"/>
            </a:lvl6pPr>
            <a:lvl7pPr marL="3265170" indent="0">
              <a:buNone/>
              <a:defRPr lang="en-US" sz="2400"/>
            </a:lvl7pPr>
            <a:lvl8pPr marL="3809365" indent="0">
              <a:buNone/>
              <a:defRPr lang="en-US" sz="2400"/>
            </a:lvl8pPr>
            <a:lvl9pPr marL="4353560" indent="0">
              <a:buNone/>
              <a:defRPr lang="en-US" sz="2400"/>
            </a:lvl9pPr>
          </a:lstStyle>
          <a:p>
            <a:pPr>
              <a:defRPr lang="en-US"/>
            </a:pPr>
            <a:r>
              <a:t>Click icon to add picture</a:t>
            </a:r>
          </a:p>
        </p:txBody>
      </p:sp>
      <p:sp>
        <p:nvSpPr>
          <p:cNvPr id="4" name="Text Placeholder 3"/>
          <p:cNvSpPr>
            <a:spLocks noGrp="1" noChangeArrowheads="1"/>
          </p:cNvSpPr>
          <p:nvPr>
            <p:ph idx="2"/>
          </p:nvPr>
        </p:nvSpPr>
        <p:spPr>
          <a:xfrm>
            <a:off x="2389505" y="5368290"/>
            <a:ext cx="7313930" cy="805180"/>
          </a:xfrm>
        </p:spPr>
        <p:txBody>
          <a:bodyPr/>
          <a:lstStyle>
            <a:lvl1pPr marL="0" indent="0">
              <a:buNone/>
              <a:defRPr lang="en-US" sz="1700"/>
            </a:lvl1pPr>
            <a:lvl2pPr marL="544195" indent="0">
              <a:buNone/>
              <a:defRPr lang="en-US" sz="1400"/>
            </a:lvl2pPr>
            <a:lvl3pPr marL="1088390" indent="0">
              <a:buNone/>
              <a:defRPr lang="en-US" sz="1200"/>
            </a:lvl3pPr>
            <a:lvl4pPr marL="1632585" indent="0">
              <a:buNone/>
              <a:defRPr lang="en-US" sz="1100"/>
            </a:lvl4pPr>
            <a:lvl5pPr marL="2176780" indent="0">
              <a:buNone/>
              <a:defRPr lang="en-US" sz="1100"/>
            </a:lvl5pPr>
            <a:lvl6pPr marL="2720975" indent="0">
              <a:buNone/>
              <a:defRPr lang="en-US" sz="1100"/>
            </a:lvl6pPr>
            <a:lvl7pPr marL="3265170" indent="0">
              <a:buNone/>
              <a:defRPr lang="en-US" sz="1100"/>
            </a:lvl7pPr>
            <a:lvl8pPr marL="3809365" indent="0">
              <a:buNone/>
              <a:defRPr lang="en-US" sz="1100"/>
            </a:lvl8pPr>
            <a:lvl9pPr marL="4353560" indent="0">
              <a:buNone/>
              <a:defRPr lang="en-US" sz="1100"/>
            </a:lvl9pPr>
          </a:lstStyle>
          <a:p>
            <a:pPr>
              <a:defRPr lang="en-US"/>
            </a:pPr>
            <a:r>
              <a:t>Click to edit Master text styles</a:t>
            </a:r>
          </a:p>
        </p:txBody>
      </p:sp>
      <p:sp>
        <p:nvSpPr>
          <p:cNvPr id="5" name="Date Placeholder 4"/>
          <p:cNvSpPr>
            <a:spLocks noGrp="1" noChangeArrowheads="1"/>
          </p:cNvSpPr>
          <p:nvPr>
            <p:ph type="dt" sz="half" idx="10"/>
          </p:nvPr>
        </p:nvSpPr>
        <p:spPr/>
        <p:txBody>
          <a:bodyPr/>
          <a:lstStyle/>
          <a:p>
            <a:pPr>
              <a:defRPr lang="en-US"/>
            </a:pPr>
            <a:fld id="{0B97B96D-23E6-C24F-A82F-D51AF7615E80}" type="datetime1">
              <a:rPr/>
            </a:fld>
          </a:p>
        </p:txBody>
      </p:sp>
      <p:sp>
        <p:nvSpPr>
          <p:cNvPr id="6" name="Footer Placeholder 5"/>
          <p:cNvSpPr>
            <a:spLocks noGrp="1" noChangeArrowheads="1"/>
          </p:cNvSpPr>
          <p:nvPr>
            <p:ph type="ftr" sz="quarter" idx="11"/>
          </p:nvPr>
        </p:nvSpPr>
        <p:spPr/>
        <p:txBody>
          <a:bodyPr/>
          <a:lstStyle/>
          <a:p>
            <a:pPr>
              <a:defRPr lang="en-US"/>
            </a:pPr>
          </a:p>
        </p:txBody>
      </p:sp>
      <p:sp>
        <p:nvSpPr>
          <p:cNvPr id="7" name="Slide Number Placeholder 6"/>
          <p:cNvSpPr>
            <a:spLocks noGrp="1" noChangeArrowheads="1"/>
          </p:cNvSpPr>
          <p:nvPr>
            <p:ph type="sldNum" sz="quarter" idx="12"/>
          </p:nvPr>
        </p:nvSpPr>
        <p:spPr/>
        <p:txBody>
          <a:bodyPr/>
          <a:lstStyle/>
          <a:p>
            <a:pPr>
              <a:defRPr lang="en-US"/>
            </a:pPr>
            <a:fld id="{1C1BDE6C-22F1-4E28-BFA3-D47D90ED4981}" type="slidenum">
              <a:rPr/>
            </a:fld>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3" Type="http://schemas.openxmlformats.org/officeDocument/2006/relationships/theme" Target="../theme/theme1.xml"/><Relationship Id="rId12" Type="http://schemas.openxmlformats.org/officeDocument/2006/relationships/image" Target="../media/image1.jpeg"/><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a:blip r:embed="rId12"/>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noChangeArrowheads="1"/>
          </p:cNvSpPr>
          <p:nvPr>
            <p:ph type="title"/>
          </p:nvPr>
        </p:nvSpPr>
        <p:spPr>
          <a:xfrm>
            <a:off x="609600" y="274955"/>
            <a:ext cx="10971530" cy="1143000"/>
          </a:xfrm>
          <a:prstGeom prst="rect">
            <a:avLst/>
          </a:prstGeom>
        </p:spPr>
        <p:txBody>
          <a:bodyPr vert="horz" wrap="square" lIns="108585" tIns="54610" rIns="108585" bIns="54610" numCol="1" anchor="ctr"/>
          <a:lstStyle/>
          <a:p>
            <a:pPr>
              <a:defRPr lang="en-US"/>
            </a:pPr>
            <a:r>
              <a:t>Click to edit Master title style</a:t>
            </a:r>
          </a:p>
        </p:txBody>
      </p:sp>
      <p:sp>
        <p:nvSpPr>
          <p:cNvPr id="3" name="Text Placeholder 2"/>
          <p:cNvSpPr>
            <a:spLocks noGrp="1" noChangeArrowheads="1"/>
          </p:cNvSpPr>
          <p:nvPr>
            <p:ph type="body" idx="1"/>
          </p:nvPr>
        </p:nvSpPr>
        <p:spPr>
          <a:xfrm>
            <a:off x="609600" y="1600835"/>
            <a:ext cx="10971530" cy="4526915"/>
          </a:xfrm>
          <a:prstGeom prst="rect">
            <a:avLst/>
          </a:prstGeom>
        </p:spPr>
        <p:txBody>
          <a:bodyPr vert="horz" wrap="square" lIns="108585" tIns="54610" rIns="108585" bIns="54610" numCol="1" anchor="t"/>
          <a:lstStyle/>
          <a:p>
            <a:pPr>
              <a:defRPr lang="en-US"/>
            </a:pPr>
            <a:r>
              <a:t>Click to edit Master text styles</a:t>
            </a:r>
          </a:p>
          <a:p>
            <a:pPr lvl="1">
              <a:defRPr lang="en-US"/>
            </a:pPr>
            <a:r>
              <a:t>Second level</a:t>
            </a:r>
          </a:p>
          <a:p>
            <a:pPr lvl="2">
              <a:defRPr lang="en-US"/>
            </a:pPr>
            <a:r>
              <a:t>Third level</a:t>
            </a:r>
          </a:p>
          <a:p>
            <a:pPr lvl="3">
              <a:defRPr lang="en-US"/>
            </a:pPr>
            <a:r>
              <a:t>Fourth level</a:t>
            </a:r>
          </a:p>
          <a:p>
            <a:pPr lvl="4">
              <a:defRPr lang="en-US"/>
            </a:pPr>
            <a:r>
              <a:t>Fifth level</a:t>
            </a:r>
          </a:p>
        </p:txBody>
      </p:sp>
      <p:sp>
        <p:nvSpPr>
          <p:cNvPr id="4" name="Date Placeholder 3"/>
          <p:cNvSpPr>
            <a:spLocks noGrp="1" noChangeArrowheads="1"/>
          </p:cNvSpPr>
          <p:nvPr>
            <p:ph type="dt" sz="half" idx="2"/>
          </p:nvPr>
        </p:nvSpPr>
        <p:spPr>
          <a:xfrm>
            <a:off x="609600" y="6357620"/>
            <a:ext cx="2844165" cy="365125"/>
          </a:xfrm>
          <a:prstGeom prst="rect">
            <a:avLst/>
          </a:prstGeom>
        </p:spPr>
        <p:txBody>
          <a:bodyPr vert="horz" wrap="square" lIns="108585" tIns="54610" rIns="108585" bIns="54610" numCol="1" anchor="ctr"/>
          <a:lstStyle>
            <a:lvl1pPr algn="l">
              <a:defRPr lang="en-US" sz="1400">
                <a:solidFill>
                  <a:srgbClr val="8C8C8C"/>
                </a:solidFill>
              </a:defRPr>
            </a:lvl1pPr>
            <a:lvl2pPr>
              <a:defRPr lang="en-US"/>
            </a:lvl2pPr>
            <a:lvl3pPr>
              <a:defRPr lang="en-US"/>
            </a:lvl3pPr>
            <a:lvl4pPr>
              <a:defRPr lang="en-US"/>
            </a:lvl4pPr>
            <a:lvl5pPr>
              <a:defRPr lang="en-US"/>
            </a:lvl5pPr>
            <a:lvl6pPr>
              <a:defRPr lang="en-US"/>
            </a:lvl6pPr>
            <a:lvl7pPr>
              <a:defRPr lang="en-US"/>
            </a:lvl7pPr>
            <a:lvl8pPr>
              <a:defRPr lang="en-US"/>
            </a:lvl8pPr>
            <a:lvl9pPr>
              <a:defRPr lang="en-US"/>
            </a:lvl9pPr>
          </a:lstStyle>
          <a:p>
            <a:pPr>
              <a:defRPr lang="en-US"/>
            </a:pPr>
            <a:fld id="{401C3611-5FAD-49C0-E3A4-A99578EA15FC}" type="datetime1">
              <a:rPr/>
            </a:fld>
          </a:p>
        </p:txBody>
      </p:sp>
      <p:sp>
        <p:nvSpPr>
          <p:cNvPr id="5" name="Footer Placeholder 4"/>
          <p:cNvSpPr>
            <a:spLocks noGrp="1" noChangeArrowheads="1"/>
          </p:cNvSpPr>
          <p:nvPr>
            <p:ph type="ftr" sz="quarter" idx="3"/>
          </p:nvPr>
        </p:nvSpPr>
        <p:spPr>
          <a:xfrm>
            <a:off x="4164965" y="6357620"/>
            <a:ext cx="3860165" cy="365125"/>
          </a:xfrm>
          <a:prstGeom prst="rect">
            <a:avLst/>
          </a:prstGeom>
        </p:spPr>
        <p:txBody>
          <a:bodyPr vert="horz" wrap="square" lIns="108585" tIns="54610" rIns="108585" bIns="54610" numCol="1" anchor="ctr"/>
          <a:lstStyle>
            <a:lvl1pPr algn="ctr">
              <a:defRPr lang="en-US" sz="1400">
                <a:solidFill>
                  <a:srgbClr val="8C8C8C"/>
                </a:solidFill>
              </a:defRPr>
            </a:lvl1pPr>
            <a:lvl2pPr>
              <a:defRPr lang="en-US"/>
            </a:lvl2pPr>
            <a:lvl3pPr>
              <a:defRPr lang="en-US"/>
            </a:lvl3pPr>
            <a:lvl4pPr>
              <a:defRPr lang="en-US"/>
            </a:lvl4pPr>
            <a:lvl5pPr>
              <a:defRPr lang="en-US"/>
            </a:lvl5pPr>
            <a:lvl6pPr>
              <a:defRPr lang="en-US"/>
            </a:lvl6pPr>
            <a:lvl7pPr>
              <a:defRPr lang="en-US"/>
            </a:lvl7pPr>
            <a:lvl8pPr>
              <a:defRPr lang="en-US"/>
            </a:lvl8pPr>
            <a:lvl9pPr>
              <a:defRPr lang="en-US"/>
            </a:lvl9pPr>
          </a:lstStyle>
          <a:p>
            <a:pPr>
              <a:defRPr lang="en-US"/>
            </a:pPr>
          </a:p>
        </p:txBody>
      </p:sp>
      <p:sp>
        <p:nvSpPr>
          <p:cNvPr id="6" name="Slide Number Placeholder 5"/>
          <p:cNvSpPr>
            <a:spLocks noGrp="1" noChangeArrowheads="1"/>
          </p:cNvSpPr>
          <p:nvPr>
            <p:ph type="sldNum" sz="quarter" idx="4"/>
          </p:nvPr>
        </p:nvSpPr>
        <p:spPr>
          <a:xfrm>
            <a:off x="8736330" y="6357620"/>
            <a:ext cx="2844800" cy="365125"/>
          </a:xfrm>
          <a:prstGeom prst="rect">
            <a:avLst/>
          </a:prstGeom>
        </p:spPr>
        <p:txBody>
          <a:bodyPr vert="horz" wrap="square" lIns="108585" tIns="54610" rIns="108585" bIns="54610" numCol="1" anchor="ctr"/>
          <a:lstStyle>
            <a:lvl1pPr algn="r">
              <a:defRPr lang="en-US" sz="1400">
                <a:solidFill>
                  <a:srgbClr val="8C8C8C"/>
                </a:solidFill>
              </a:defRPr>
            </a:lvl1pPr>
            <a:lvl2pPr>
              <a:defRPr lang="en-US"/>
            </a:lvl2pPr>
            <a:lvl3pPr>
              <a:defRPr lang="en-US"/>
            </a:lvl3pPr>
            <a:lvl4pPr>
              <a:defRPr lang="en-US"/>
            </a:lvl4pPr>
            <a:lvl5pPr>
              <a:defRPr lang="en-US"/>
            </a:lvl5pPr>
            <a:lvl6pPr>
              <a:defRPr lang="en-US"/>
            </a:lvl6pPr>
            <a:lvl7pPr>
              <a:defRPr lang="en-US"/>
            </a:lvl7pPr>
            <a:lvl8pPr>
              <a:defRPr lang="en-US"/>
            </a:lvl8pPr>
            <a:lvl9pPr>
              <a:defRPr lang="en-US"/>
            </a:lvl9pPr>
          </a:lstStyle>
          <a:p>
            <a:pPr>
              <a:defRPr lang="en-US"/>
            </a:pPr>
            <a:fld id="{107D7273-3DFD-2884-B3C5-CBD13C8B459E}" type="slidenum">
              <a:rPr/>
            </a:fld>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marL="0" marR="0" indent="0" algn="ctr" defTabSz="1088390">
        <a:lnSpc>
          <a:spcPct val="100000"/>
        </a:lnSpc>
        <a:spcBef>
          <a:spcPts val="0"/>
        </a:spcBef>
        <a:spcAft>
          <a:spcPts val="0"/>
        </a:spcAft>
        <a:buNone/>
        <a:defRPr lang="en-US" sz="5200" b="0" i="0" u="none" strike="noStrike" kern="1" spc="0" baseline="0">
          <a:solidFill>
            <a:schemeClr val="tx1"/>
          </a:solidFill>
          <a:effectLst/>
          <a:latin typeface="Calibri" pitchFamily="1" charset="0"/>
          <a:ea typeface="Calibri" pitchFamily="1" charset="0"/>
          <a:cs typeface="Calibri" pitchFamily="1" charset="0"/>
        </a:defRPr>
      </a:lvl1pPr>
      <a:lvl2pPr marL="544195" marR="0" indent="0" algn="l" defTabSz="1088390">
        <a:lnSpc>
          <a:spcPct val="100000"/>
        </a:lnSpc>
        <a:spcBef>
          <a:spcPts val="0"/>
        </a:spcBef>
        <a:spcAft>
          <a:spcPts val="0"/>
        </a:spcAft>
        <a:buNone/>
        <a:defRPr lang="en-US" sz="2100" b="0" i="0" u="none" strike="noStrike" kern="1" spc="0" baseline="0">
          <a:solidFill>
            <a:schemeClr val="tx1"/>
          </a:solidFill>
          <a:effectLst/>
          <a:latin typeface="Calibri" pitchFamily="1" charset="0"/>
          <a:ea typeface="Calibri" pitchFamily="1" charset="0"/>
          <a:cs typeface="Calibri" pitchFamily="1" charset="0"/>
        </a:defRPr>
      </a:lvl2pPr>
      <a:lvl3pPr marL="1088390" marR="0" indent="0" algn="l" defTabSz="1088390">
        <a:lnSpc>
          <a:spcPct val="100000"/>
        </a:lnSpc>
        <a:spcBef>
          <a:spcPts val="0"/>
        </a:spcBef>
        <a:spcAft>
          <a:spcPts val="0"/>
        </a:spcAft>
        <a:buNone/>
        <a:defRPr lang="en-US" sz="2100" b="0" i="0" u="none" strike="noStrike" kern="1" spc="0" baseline="0">
          <a:solidFill>
            <a:schemeClr val="tx1"/>
          </a:solidFill>
          <a:effectLst/>
          <a:latin typeface="Calibri" pitchFamily="1" charset="0"/>
          <a:ea typeface="Calibri" pitchFamily="1" charset="0"/>
          <a:cs typeface="Calibri" pitchFamily="1" charset="0"/>
        </a:defRPr>
      </a:lvl3pPr>
      <a:lvl4pPr marL="1632585" marR="0" indent="0" algn="l" defTabSz="1088390">
        <a:lnSpc>
          <a:spcPct val="100000"/>
        </a:lnSpc>
        <a:spcBef>
          <a:spcPts val="0"/>
        </a:spcBef>
        <a:spcAft>
          <a:spcPts val="0"/>
        </a:spcAft>
        <a:buNone/>
        <a:defRPr lang="en-US" sz="2100" b="0" i="0" u="none" strike="noStrike" kern="1" spc="0" baseline="0">
          <a:solidFill>
            <a:schemeClr val="tx1"/>
          </a:solidFill>
          <a:effectLst/>
          <a:latin typeface="Calibri" pitchFamily="1" charset="0"/>
          <a:ea typeface="Calibri" pitchFamily="1" charset="0"/>
          <a:cs typeface="Calibri" pitchFamily="1" charset="0"/>
        </a:defRPr>
      </a:lvl4pPr>
      <a:lvl5pPr marL="2176780" marR="0" indent="0" algn="l" defTabSz="1088390">
        <a:lnSpc>
          <a:spcPct val="100000"/>
        </a:lnSpc>
        <a:spcBef>
          <a:spcPts val="0"/>
        </a:spcBef>
        <a:spcAft>
          <a:spcPts val="0"/>
        </a:spcAft>
        <a:buNone/>
        <a:defRPr lang="en-US" sz="2100" b="0" i="0" u="none" strike="noStrike" kern="1" spc="0" baseline="0">
          <a:solidFill>
            <a:schemeClr val="tx1"/>
          </a:solidFill>
          <a:effectLst/>
          <a:latin typeface="Calibri" pitchFamily="1" charset="0"/>
          <a:ea typeface="Calibri" pitchFamily="1" charset="0"/>
          <a:cs typeface="Calibri" pitchFamily="1" charset="0"/>
        </a:defRPr>
      </a:lvl5pPr>
      <a:lvl6pPr marL="2720975" marR="0" indent="0" algn="l" defTabSz="1088390">
        <a:lnSpc>
          <a:spcPct val="100000"/>
        </a:lnSpc>
        <a:spcBef>
          <a:spcPts val="0"/>
        </a:spcBef>
        <a:spcAft>
          <a:spcPts val="0"/>
        </a:spcAft>
        <a:buNone/>
        <a:defRPr lang="en-US" sz="2100" b="0" i="0" u="none" strike="noStrike" kern="1" spc="0" baseline="0">
          <a:solidFill>
            <a:schemeClr val="tx1"/>
          </a:solidFill>
          <a:effectLst/>
          <a:latin typeface="Calibri" pitchFamily="1" charset="0"/>
          <a:ea typeface="Calibri" pitchFamily="1" charset="0"/>
          <a:cs typeface="Calibri" pitchFamily="1" charset="0"/>
        </a:defRPr>
      </a:lvl6pPr>
      <a:lvl7pPr marL="3265170" marR="0" indent="0" algn="l" defTabSz="1088390">
        <a:lnSpc>
          <a:spcPct val="100000"/>
        </a:lnSpc>
        <a:spcBef>
          <a:spcPts val="0"/>
        </a:spcBef>
        <a:spcAft>
          <a:spcPts val="0"/>
        </a:spcAft>
        <a:buNone/>
        <a:defRPr lang="en-US" sz="2100" b="0" i="0" u="none" strike="noStrike" kern="1" spc="0" baseline="0">
          <a:solidFill>
            <a:schemeClr val="tx1"/>
          </a:solidFill>
          <a:effectLst/>
          <a:latin typeface="Calibri" pitchFamily="1" charset="0"/>
          <a:ea typeface="Calibri" pitchFamily="1" charset="0"/>
          <a:cs typeface="Calibri" pitchFamily="1" charset="0"/>
        </a:defRPr>
      </a:lvl7pPr>
      <a:lvl8pPr marL="3809365" marR="0" indent="0" algn="l" defTabSz="1088390">
        <a:lnSpc>
          <a:spcPct val="100000"/>
        </a:lnSpc>
        <a:spcBef>
          <a:spcPts val="0"/>
        </a:spcBef>
        <a:spcAft>
          <a:spcPts val="0"/>
        </a:spcAft>
        <a:buNone/>
        <a:defRPr lang="en-US" sz="2100" b="0" i="0" u="none" strike="noStrike" kern="1" spc="0" baseline="0">
          <a:solidFill>
            <a:schemeClr val="tx1"/>
          </a:solidFill>
          <a:effectLst/>
          <a:latin typeface="Calibri" pitchFamily="1" charset="0"/>
          <a:ea typeface="Calibri" pitchFamily="1" charset="0"/>
          <a:cs typeface="Calibri" pitchFamily="1" charset="0"/>
        </a:defRPr>
      </a:lvl8pPr>
      <a:lvl9pPr marL="4353560" marR="0" indent="0" algn="l" defTabSz="1088390">
        <a:lnSpc>
          <a:spcPct val="100000"/>
        </a:lnSpc>
        <a:spcBef>
          <a:spcPts val="0"/>
        </a:spcBef>
        <a:spcAft>
          <a:spcPts val="0"/>
        </a:spcAft>
        <a:buNone/>
        <a:defRPr lang="en-US" sz="2100" b="0" i="0" u="none" strike="noStrike" kern="1" spc="0" baseline="0">
          <a:solidFill>
            <a:schemeClr val="tx1"/>
          </a:solidFill>
          <a:effectLst/>
          <a:latin typeface="Calibri" pitchFamily="1" charset="0"/>
          <a:ea typeface="Calibri" pitchFamily="1" charset="0"/>
          <a:cs typeface="Calibri" pitchFamily="1" charset="0"/>
        </a:defRPr>
      </a:lvl9pPr>
    </p:titleStyle>
    <p:bodyStyle>
      <a:lvl1pPr marL="408305" marR="0" indent="-408305" algn="l" defTabSz="1088390">
        <a:lnSpc>
          <a:spcPct val="100000"/>
        </a:lnSpc>
        <a:spcBef>
          <a:spcPts val="910"/>
        </a:spcBef>
        <a:spcAft>
          <a:spcPts val="0"/>
        </a:spcAft>
        <a:buClrTx/>
        <a:buSzTx/>
        <a:buFont typeface="Arial" charset="0"/>
        <a:buChar char="•"/>
        <a:defRPr lang="en-US" sz="3800" b="0" i="0" u="none" strike="noStrike" kern="1" spc="0" baseline="0">
          <a:solidFill>
            <a:schemeClr val="tx1"/>
          </a:solidFill>
          <a:effectLst/>
          <a:latin typeface="Calibri" pitchFamily="1" charset="0"/>
          <a:ea typeface="Calibri" pitchFamily="1" charset="0"/>
          <a:cs typeface="Calibri" pitchFamily="1" charset="0"/>
        </a:defRPr>
      </a:lvl1pPr>
      <a:lvl2pPr marL="884555" marR="0" indent="-340360" algn="l" defTabSz="1088390">
        <a:lnSpc>
          <a:spcPct val="100000"/>
        </a:lnSpc>
        <a:spcBef>
          <a:spcPts val="790"/>
        </a:spcBef>
        <a:spcAft>
          <a:spcPts val="0"/>
        </a:spcAft>
        <a:buClrTx/>
        <a:buSzTx/>
        <a:buFont typeface="Arial" charset="0"/>
        <a:buChar char="–"/>
        <a:defRPr lang="en-US" sz="3300" b="0" i="0" u="none" strike="noStrike" kern="1" spc="0" baseline="0">
          <a:solidFill>
            <a:schemeClr val="tx1"/>
          </a:solidFill>
          <a:effectLst/>
          <a:latin typeface="Calibri" pitchFamily="1" charset="0"/>
          <a:ea typeface="Calibri" pitchFamily="1" charset="0"/>
          <a:cs typeface="Calibri" pitchFamily="1" charset="0"/>
        </a:defRPr>
      </a:lvl2pPr>
      <a:lvl3pPr marL="1360805" marR="0" indent="-272415" algn="l" defTabSz="1088390">
        <a:lnSpc>
          <a:spcPct val="100000"/>
        </a:lnSpc>
        <a:spcBef>
          <a:spcPts val="695"/>
        </a:spcBef>
        <a:spcAft>
          <a:spcPts val="0"/>
        </a:spcAft>
        <a:buClrTx/>
        <a:buSzTx/>
        <a:buFont typeface="Arial" charset="0"/>
        <a:buChar char="•"/>
        <a:defRPr lang="en-US" sz="2900" b="0" i="0" u="none" strike="noStrike" kern="1" spc="0" baseline="0">
          <a:solidFill>
            <a:schemeClr val="tx1"/>
          </a:solidFill>
          <a:effectLst/>
          <a:latin typeface="Calibri" pitchFamily="1" charset="0"/>
          <a:ea typeface="Calibri" pitchFamily="1" charset="0"/>
          <a:cs typeface="Calibri" pitchFamily="1" charset="0"/>
        </a:defRPr>
      </a:lvl3pPr>
      <a:lvl4pPr marL="1905000" marR="0" indent="-272415" algn="l" defTabSz="1088390">
        <a:lnSpc>
          <a:spcPct val="100000"/>
        </a:lnSpc>
        <a:spcBef>
          <a:spcPts val="575"/>
        </a:spcBef>
        <a:spcAft>
          <a:spcPts val="0"/>
        </a:spcAft>
        <a:buClrTx/>
        <a:buSzTx/>
        <a:buFont typeface="Arial" charset="0"/>
        <a:buChar char="–"/>
        <a:defRPr lang="en-US" sz="2400" b="0" i="0" u="none" strike="noStrike" kern="1" spc="0" baseline="0">
          <a:solidFill>
            <a:schemeClr val="tx1"/>
          </a:solidFill>
          <a:effectLst/>
          <a:latin typeface="Calibri" pitchFamily="1" charset="0"/>
          <a:ea typeface="Calibri" pitchFamily="1" charset="0"/>
          <a:cs typeface="Calibri" pitchFamily="1" charset="0"/>
        </a:defRPr>
      </a:lvl4pPr>
      <a:lvl5pPr marL="2449195" marR="0" indent="-272415" algn="l" defTabSz="1088390">
        <a:lnSpc>
          <a:spcPct val="100000"/>
        </a:lnSpc>
        <a:spcBef>
          <a:spcPts val="575"/>
        </a:spcBef>
        <a:spcAft>
          <a:spcPts val="0"/>
        </a:spcAft>
        <a:buClrTx/>
        <a:buSzTx/>
        <a:buFont typeface="Arial" charset="0"/>
        <a:buChar char="»"/>
        <a:defRPr lang="en-US" sz="2400" b="0" i="0" u="none" strike="noStrike" kern="1" spc="0" baseline="0">
          <a:solidFill>
            <a:schemeClr val="tx1"/>
          </a:solidFill>
          <a:effectLst/>
          <a:latin typeface="Calibri" pitchFamily="1" charset="0"/>
          <a:ea typeface="Calibri" pitchFamily="1" charset="0"/>
          <a:cs typeface="Calibri" pitchFamily="1" charset="0"/>
        </a:defRPr>
      </a:lvl5pPr>
      <a:lvl6pPr marL="2993390" marR="0" indent="-272415" algn="l" defTabSz="1088390">
        <a:lnSpc>
          <a:spcPct val="100000"/>
        </a:lnSpc>
        <a:spcBef>
          <a:spcPts val="0"/>
        </a:spcBef>
        <a:spcAft>
          <a:spcPts val="0"/>
        </a:spcAft>
        <a:buClrTx/>
        <a:buSzTx/>
        <a:buFont typeface="Arial" charset="0"/>
        <a:buChar char="•"/>
        <a:defRPr lang="en-US" sz="2400" b="0" i="0" u="none" strike="noStrike" kern="1" spc="0" baseline="0">
          <a:solidFill>
            <a:schemeClr val="tx1"/>
          </a:solidFill>
          <a:effectLst/>
          <a:latin typeface="Calibri" pitchFamily="1" charset="0"/>
          <a:ea typeface="Calibri" pitchFamily="1" charset="0"/>
          <a:cs typeface="Calibri" pitchFamily="1" charset="0"/>
        </a:defRPr>
      </a:lvl6pPr>
      <a:lvl7pPr marL="3537585" marR="0" indent="-272415" algn="l" defTabSz="1088390">
        <a:lnSpc>
          <a:spcPct val="100000"/>
        </a:lnSpc>
        <a:spcBef>
          <a:spcPts val="0"/>
        </a:spcBef>
        <a:spcAft>
          <a:spcPts val="0"/>
        </a:spcAft>
        <a:buClrTx/>
        <a:buSzTx/>
        <a:buFont typeface="Arial" charset="0"/>
        <a:buChar char="•"/>
        <a:defRPr lang="en-US" sz="2400" b="0" i="0" u="none" strike="noStrike" kern="1" spc="0" baseline="0">
          <a:solidFill>
            <a:schemeClr val="tx1"/>
          </a:solidFill>
          <a:effectLst/>
          <a:latin typeface="Calibri" pitchFamily="1" charset="0"/>
          <a:ea typeface="Calibri" pitchFamily="1" charset="0"/>
          <a:cs typeface="Calibri" pitchFamily="1" charset="0"/>
        </a:defRPr>
      </a:lvl7pPr>
      <a:lvl8pPr marL="4081780" marR="0" indent="-272415" algn="l" defTabSz="1088390">
        <a:lnSpc>
          <a:spcPct val="100000"/>
        </a:lnSpc>
        <a:spcBef>
          <a:spcPts val="0"/>
        </a:spcBef>
        <a:spcAft>
          <a:spcPts val="0"/>
        </a:spcAft>
        <a:buClrTx/>
        <a:buSzTx/>
        <a:buFont typeface="Arial" charset="0"/>
        <a:buChar char="•"/>
        <a:defRPr lang="en-US" sz="2400" b="0" i="0" u="none" strike="noStrike" kern="1" spc="0" baseline="0">
          <a:solidFill>
            <a:schemeClr val="tx1"/>
          </a:solidFill>
          <a:effectLst/>
          <a:latin typeface="Calibri" pitchFamily="1" charset="0"/>
          <a:ea typeface="Calibri" pitchFamily="1" charset="0"/>
          <a:cs typeface="Calibri" pitchFamily="1" charset="0"/>
        </a:defRPr>
      </a:lvl8pPr>
      <a:lvl9pPr marL="4625975" marR="0" indent="-272415" algn="l" defTabSz="1088390">
        <a:lnSpc>
          <a:spcPct val="100000"/>
        </a:lnSpc>
        <a:spcBef>
          <a:spcPts val="0"/>
        </a:spcBef>
        <a:spcAft>
          <a:spcPts val="0"/>
        </a:spcAft>
        <a:buClrTx/>
        <a:buSzTx/>
        <a:buFont typeface="Arial" charset="0"/>
        <a:buChar char="•"/>
        <a:defRPr lang="en-US" sz="2400" b="0" i="0" u="none" strike="noStrike" kern="1" spc="0" baseline="0">
          <a:solidFill>
            <a:schemeClr val="tx1"/>
          </a:solidFill>
          <a:effectLst/>
          <a:latin typeface="Calibri" pitchFamily="1" charset="0"/>
          <a:ea typeface="Calibri" pitchFamily="1" charset="0"/>
          <a:cs typeface="Calibri" pitchFamily="1" charset="0"/>
        </a:defRPr>
      </a:lvl9pPr>
    </p:bodyStyle>
    <p:otherStyle>
      <a:lvl1pPr marL="0" marR="0" indent="0" algn="l" defTabSz="1088390">
        <a:lnSpc>
          <a:spcPct val="100000"/>
        </a:lnSpc>
        <a:spcBef>
          <a:spcPts val="0"/>
        </a:spcBef>
        <a:spcAft>
          <a:spcPts val="0"/>
        </a:spcAft>
        <a:buNone/>
        <a:defRPr lang="en-US" sz="2100" b="0" i="0" u="none" strike="noStrike" kern="1" spc="0" baseline="0">
          <a:solidFill>
            <a:schemeClr val="tx1"/>
          </a:solidFill>
          <a:effectLst/>
          <a:latin typeface="Calibri" pitchFamily="1" charset="0"/>
          <a:ea typeface="Calibri" pitchFamily="1" charset="0"/>
          <a:cs typeface="Calibri" pitchFamily="1" charset="0"/>
        </a:defRPr>
      </a:lvl1pPr>
      <a:lvl2pPr marL="544195" marR="0" indent="0" algn="l" defTabSz="1088390">
        <a:lnSpc>
          <a:spcPct val="100000"/>
        </a:lnSpc>
        <a:spcBef>
          <a:spcPts val="0"/>
        </a:spcBef>
        <a:spcAft>
          <a:spcPts val="0"/>
        </a:spcAft>
        <a:buNone/>
        <a:defRPr lang="en-US" sz="2100" b="0" i="0" u="none" strike="noStrike" kern="1" spc="0" baseline="0">
          <a:solidFill>
            <a:schemeClr val="tx1"/>
          </a:solidFill>
          <a:effectLst/>
          <a:latin typeface="Calibri" pitchFamily="1" charset="0"/>
          <a:ea typeface="Calibri" pitchFamily="1" charset="0"/>
          <a:cs typeface="Calibri" pitchFamily="1" charset="0"/>
        </a:defRPr>
      </a:lvl2pPr>
      <a:lvl3pPr marL="1088390" marR="0" indent="0" algn="l" defTabSz="1088390">
        <a:lnSpc>
          <a:spcPct val="100000"/>
        </a:lnSpc>
        <a:spcBef>
          <a:spcPts val="0"/>
        </a:spcBef>
        <a:spcAft>
          <a:spcPts val="0"/>
        </a:spcAft>
        <a:buNone/>
        <a:defRPr lang="en-US" sz="2100" b="0" i="0" u="none" strike="noStrike" kern="1" spc="0" baseline="0">
          <a:solidFill>
            <a:schemeClr val="tx1"/>
          </a:solidFill>
          <a:effectLst/>
          <a:latin typeface="Calibri" pitchFamily="1" charset="0"/>
          <a:ea typeface="Calibri" pitchFamily="1" charset="0"/>
          <a:cs typeface="Calibri" pitchFamily="1" charset="0"/>
        </a:defRPr>
      </a:lvl3pPr>
      <a:lvl4pPr marL="1632585" marR="0" indent="0" algn="l" defTabSz="1088390">
        <a:lnSpc>
          <a:spcPct val="100000"/>
        </a:lnSpc>
        <a:spcBef>
          <a:spcPts val="0"/>
        </a:spcBef>
        <a:spcAft>
          <a:spcPts val="0"/>
        </a:spcAft>
        <a:buNone/>
        <a:defRPr lang="en-US" sz="2100" b="0" i="0" u="none" strike="noStrike" kern="1" spc="0" baseline="0">
          <a:solidFill>
            <a:schemeClr val="tx1"/>
          </a:solidFill>
          <a:effectLst/>
          <a:latin typeface="Calibri" pitchFamily="1" charset="0"/>
          <a:ea typeface="Calibri" pitchFamily="1" charset="0"/>
          <a:cs typeface="Calibri" pitchFamily="1" charset="0"/>
        </a:defRPr>
      </a:lvl4pPr>
      <a:lvl5pPr marL="2176780" marR="0" indent="0" algn="l" defTabSz="1088390">
        <a:lnSpc>
          <a:spcPct val="100000"/>
        </a:lnSpc>
        <a:spcBef>
          <a:spcPts val="0"/>
        </a:spcBef>
        <a:spcAft>
          <a:spcPts val="0"/>
        </a:spcAft>
        <a:buNone/>
        <a:defRPr lang="en-US" sz="2100" b="0" i="0" u="none" strike="noStrike" kern="1" spc="0" baseline="0">
          <a:solidFill>
            <a:schemeClr val="tx1"/>
          </a:solidFill>
          <a:effectLst/>
          <a:latin typeface="Calibri" pitchFamily="1" charset="0"/>
          <a:ea typeface="Calibri" pitchFamily="1" charset="0"/>
          <a:cs typeface="Calibri" pitchFamily="1" charset="0"/>
        </a:defRPr>
      </a:lvl5pPr>
      <a:lvl6pPr marL="2720975" marR="0" indent="0" algn="l" defTabSz="1088390">
        <a:lnSpc>
          <a:spcPct val="100000"/>
        </a:lnSpc>
        <a:spcBef>
          <a:spcPts val="0"/>
        </a:spcBef>
        <a:spcAft>
          <a:spcPts val="0"/>
        </a:spcAft>
        <a:buNone/>
        <a:defRPr lang="en-US" sz="2100" b="0" i="0" u="none" strike="noStrike" kern="1" spc="0" baseline="0">
          <a:solidFill>
            <a:schemeClr val="tx1"/>
          </a:solidFill>
          <a:effectLst/>
          <a:latin typeface="Calibri" pitchFamily="1" charset="0"/>
          <a:ea typeface="Calibri" pitchFamily="1" charset="0"/>
          <a:cs typeface="Calibri" pitchFamily="1" charset="0"/>
        </a:defRPr>
      </a:lvl6pPr>
      <a:lvl7pPr marL="3265170" marR="0" indent="0" algn="l" defTabSz="1088390">
        <a:lnSpc>
          <a:spcPct val="100000"/>
        </a:lnSpc>
        <a:spcBef>
          <a:spcPts val="0"/>
        </a:spcBef>
        <a:spcAft>
          <a:spcPts val="0"/>
        </a:spcAft>
        <a:buNone/>
        <a:defRPr lang="en-US" sz="2100" b="0" i="0" u="none" strike="noStrike" kern="1" spc="0" baseline="0">
          <a:solidFill>
            <a:schemeClr val="tx1"/>
          </a:solidFill>
          <a:effectLst/>
          <a:latin typeface="Calibri" pitchFamily="1" charset="0"/>
          <a:ea typeface="Calibri" pitchFamily="1" charset="0"/>
          <a:cs typeface="Calibri" pitchFamily="1" charset="0"/>
        </a:defRPr>
      </a:lvl7pPr>
      <a:lvl8pPr marL="3809365" marR="0" indent="0" algn="l" defTabSz="1088390">
        <a:lnSpc>
          <a:spcPct val="100000"/>
        </a:lnSpc>
        <a:spcBef>
          <a:spcPts val="0"/>
        </a:spcBef>
        <a:spcAft>
          <a:spcPts val="0"/>
        </a:spcAft>
        <a:buNone/>
        <a:defRPr lang="en-US" sz="2100" b="0" i="0" u="none" strike="noStrike" kern="1" spc="0" baseline="0">
          <a:solidFill>
            <a:schemeClr val="tx1"/>
          </a:solidFill>
          <a:effectLst/>
          <a:latin typeface="Calibri" pitchFamily="1" charset="0"/>
          <a:ea typeface="Calibri" pitchFamily="1" charset="0"/>
          <a:cs typeface="Calibri" pitchFamily="1" charset="0"/>
        </a:defRPr>
      </a:lvl8pPr>
      <a:lvl9pPr marL="4353560" marR="0" indent="0" algn="l" defTabSz="1088390">
        <a:lnSpc>
          <a:spcPct val="100000"/>
        </a:lnSpc>
        <a:spcBef>
          <a:spcPts val="0"/>
        </a:spcBef>
        <a:spcAft>
          <a:spcPts val="0"/>
        </a:spcAft>
        <a:buNone/>
        <a:defRPr lang="en-US" sz="2100" b="0" i="0" u="none" strike="noStrike" kern="1" spc="0" baseline="0">
          <a:solidFill>
            <a:schemeClr val="tx1"/>
          </a:solidFill>
          <a:effectLst/>
          <a:latin typeface="Calibri" pitchFamily="1" charset="0"/>
          <a:ea typeface="Calibri" pitchFamily="1" charset="0"/>
          <a:cs typeface="Calibri" pitchFamily="1" charset="0"/>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2.png"/></Relationships>
</file>

<file path=ppt/slides/_rels/slide2.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2.png"/></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2.png"/></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2.png"/></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2.png"/></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2.png"/></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image" Target="../media/image3.png"/><Relationship Id="rId1" Type="http://schemas.openxmlformats.org/officeDocument/2006/relationships/image" Target="../media/image2.png"/></Relationships>
</file>

<file path=ppt/slides/_rels/slide8.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Users\Toshiba\Pictures\4445Vlogo-bankaltimtara2.png"/>
          <p:cNvPicPr>
            <a:picLocks noChangeAspect="1"/>
          </p:cNvPicPr>
          <p:nvPr/>
        </p:nvPicPr>
        <p:blipFill>
          <a:blip r:embed="rId1"/>
          <a:stretch>
            <a:fillRect/>
          </a:stretch>
        </p:blipFill>
        <p:spPr>
          <a:xfrm>
            <a:off x="276225" y="15240"/>
            <a:ext cx="2207895" cy="692785"/>
          </a:xfrm>
          <a:prstGeom prst="rect">
            <a:avLst/>
          </a:prstGeom>
          <a:noFill/>
          <a:ln>
            <a:noFill/>
          </a:ln>
          <a:effectLst/>
        </p:spPr>
      </p:pic>
      <p:sp>
        <p:nvSpPr>
          <p:cNvPr id="3" name="Title 1"/>
          <p:cNvSpPr/>
          <p:nvPr/>
        </p:nvSpPr>
        <p:spPr>
          <a:xfrm>
            <a:off x="914400" y="2130425"/>
            <a:ext cx="10363200" cy="1470025"/>
          </a:xfrm>
          <a:prstGeom prst="rect">
            <a:avLst/>
          </a:prstGeom>
          <a:noFill/>
          <a:ln>
            <a:noFill/>
          </a:ln>
          <a:effectLst/>
        </p:spPr>
        <p:txBody>
          <a:bodyPr vert="horz" wrap="square" lIns="91440" tIns="45720" rIns="91440" bIns="45720" numCol="1" anchor="t"/>
          <a:lstStyle>
            <a:lvl1pPr algn="ctr" defTabSz="1088390">
              <a:spcBef>
                <a:spcPts val="0"/>
              </a:spcBef>
              <a:buNone/>
              <a:defRPr lang="en-US" sz="5200" kern="1">
                <a:solidFill>
                  <a:schemeClr val="tx1"/>
                </a:solidFill>
                <a:latin typeface="Calibri" pitchFamily="1" charset="0"/>
                <a:ea typeface="Calibri" pitchFamily="1" charset="0"/>
                <a:cs typeface="Calibri" pitchFamily="1" charset="0"/>
              </a:defRPr>
            </a:lvl1pPr>
            <a:lvl2pPr>
              <a:defRPr lang="en-US"/>
            </a:lvl2pPr>
            <a:lvl3pPr>
              <a:defRPr lang="en-US"/>
            </a:lvl3pPr>
            <a:lvl4pPr>
              <a:defRPr lang="en-US"/>
            </a:lvl4pPr>
            <a:lvl5pPr>
              <a:defRPr lang="en-US"/>
            </a:lvl5pPr>
            <a:lvl6pPr>
              <a:defRPr lang="en-US"/>
            </a:lvl6pPr>
            <a:lvl7pPr>
              <a:defRPr lang="en-US"/>
            </a:lvl7pPr>
            <a:lvl8pPr>
              <a:defRPr lang="en-US"/>
            </a:lvl8pPr>
            <a:lvl9pPr>
              <a:defRPr lang="en-US"/>
            </a:lvl9pPr>
          </a:lstStyle>
          <a:p>
            <a:pPr>
              <a:defRPr lang="en-US"/>
            </a:pPr>
            <a:r>
              <a:rPr lang="en-US"/>
              <a:t>CASH MANAGEMENT SYSTEM</a:t>
            </a:r>
            <a:endParaRPr lang="en-US"/>
          </a:p>
          <a:p>
            <a:pPr>
              <a:defRPr lang="en-US"/>
            </a:pPr>
            <a:r>
              <a:rPr lang="en-US"/>
              <a:t>(CMS) SP2D</a:t>
            </a:r>
            <a:br>
              <a:rPr lang="en-US"/>
            </a:br>
            <a:endParaRPr lang="en-US" sz="2000"/>
          </a:p>
        </p:txBody>
      </p:sp>
      <p:sp>
        <p:nvSpPr>
          <p:cNvPr id="4" name="Subtitle 2"/>
          <p:cNvSpPr/>
          <p:nvPr/>
        </p:nvSpPr>
        <p:spPr>
          <a:xfrm>
            <a:off x="730250" y="3886200"/>
            <a:ext cx="10731500" cy="1752600"/>
          </a:xfrm>
          <a:prstGeom prst="rect">
            <a:avLst/>
          </a:prstGeom>
          <a:noFill/>
          <a:ln>
            <a:noFill/>
          </a:ln>
          <a:effectLst/>
        </p:spPr>
        <p:txBody>
          <a:bodyPr vert="horz" wrap="square" lIns="91440" tIns="45720" rIns="91440" bIns="45720" numCol="1" anchor="t"/>
          <a:lstStyle>
            <a:lvl1pPr marL="408305" indent="-408305" algn="l" defTabSz="1088390">
              <a:spcBef>
                <a:spcPts val="0"/>
              </a:spcBef>
              <a:buFont typeface="Arial" charset="0"/>
              <a:buChar char="•"/>
              <a:defRPr lang="en-US" sz="3800" kern="1">
                <a:solidFill>
                  <a:schemeClr val="tx1"/>
                </a:solidFill>
                <a:latin typeface="Calibri" pitchFamily="1" charset="0"/>
                <a:ea typeface="Calibri" pitchFamily="1" charset="0"/>
                <a:cs typeface="Calibri" pitchFamily="1" charset="0"/>
              </a:defRPr>
            </a:lvl1pPr>
            <a:lvl2pPr marL="884555" indent="-340360" algn="l" defTabSz="1088390">
              <a:spcBef>
                <a:spcPts val="0"/>
              </a:spcBef>
              <a:buFont typeface="Arial" charset="0"/>
              <a:buChar char="–"/>
              <a:defRPr lang="en-US" sz="3300" kern="1">
                <a:solidFill>
                  <a:schemeClr val="tx1"/>
                </a:solidFill>
                <a:latin typeface="Calibri" pitchFamily="1" charset="0"/>
                <a:ea typeface="Calibri" pitchFamily="1" charset="0"/>
                <a:cs typeface="Calibri" pitchFamily="1" charset="0"/>
              </a:defRPr>
            </a:lvl2pPr>
            <a:lvl3pPr marL="1360805" indent="-272415" algn="l" defTabSz="1088390">
              <a:spcBef>
                <a:spcPts val="0"/>
              </a:spcBef>
              <a:buFont typeface="Arial" charset="0"/>
              <a:buChar char="•"/>
              <a:defRPr lang="en-US" sz="2900" kern="1">
                <a:solidFill>
                  <a:schemeClr val="tx1"/>
                </a:solidFill>
                <a:latin typeface="Calibri" pitchFamily="1" charset="0"/>
                <a:ea typeface="Calibri" pitchFamily="1" charset="0"/>
                <a:cs typeface="Calibri" pitchFamily="1" charset="0"/>
              </a:defRPr>
            </a:lvl3pPr>
            <a:lvl4pPr marL="1905000" indent="-272415" algn="l" defTabSz="1088390">
              <a:spcBef>
                <a:spcPts val="0"/>
              </a:spcBef>
              <a:buFont typeface="Arial" charset="0"/>
              <a:buChar char="–"/>
              <a:defRPr lang="en-US" sz="2400" kern="1">
                <a:solidFill>
                  <a:schemeClr val="tx1"/>
                </a:solidFill>
                <a:latin typeface="Calibri" pitchFamily="1" charset="0"/>
                <a:ea typeface="Calibri" pitchFamily="1" charset="0"/>
                <a:cs typeface="Calibri" pitchFamily="1" charset="0"/>
              </a:defRPr>
            </a:lvl4pPr>
            <a:lvl5pPr marL="2449195" indent="-272415" algn="l" defTabSz="1088390">
              <a:spcBef>
                <a:spcPts val="0"/>
              </a:spcBef>
              <a:buFont typeface="Arial" charset="0"/>
              <a:buChar char="»"/>
              <a:defRPr lang="en-US" sz="2400" kern="1">
                <a:solidFill>
                  <a:schemeClr val="tx1"/>
                </a:solidFill>
                <a:latin typeface="Calibri" pitchFamily="1" charset="0"/>
                <a:ea typeface="Calibri" pitchFamily="1" charset="0"/>
                <a:cs typeface="Calibri" pitchFamily="1" charset="0"/>
              </a:defRPr>
            </a:lvl5pPr>
            <a:lvl6pPr marL="2993390" indent="-272415" algn="l" defTabSz="1088390">
              <a:spcBef>
                <a:spcPts val="0"/>
              </a:spcBef>
              <a:buFont typeface="Arial" charset="0"/>
              <a:buChar char="•"/>
              <a:defRPr lang="en-US" sz="2400" kern="1">
                <a:solidFill>
                  <a:schemeClr val="tx1"/>
                </a:solidFill>
                <a:latin typeface="Calibri" pitchFamily="1" charset="0"/>
                <a:ea typeface="Calibri" pitchFamily="1" charset="0"/>
                <a:cs typeface="Calibri" pitchFamily="1" charset="0"/>
              </a:defRPr>
            </a:lvl6pPr>
            <a:lvl7pPr marL="3537585" indent="-272415" algn="l" defTabSz="1088390">
              <a:spcBef>
                <a:spcPts val="0"/>
              </a:spcBef>
              <a:buFont typeface="Arial" charset="0"/>
              <a:buChar char="•"/>
              <a:defRPr lang="en-US" sz="2400" kern="1">
                <a:solidFill>
                  <a:schemeClr val="tx1"/>
                </a:solidFill>
                <a:latin typeface="Calibri" pitchFamily="1" charset="0"/>
                <a:ea typeface="Calibri" pitchFamily="1" charset="0"/>
                <a:cs typeface="Calibri" pitchFamily="1" charset="0"/>
              </a:defRPr>
            </a:lvl7pPr>
            <a:lvl8pPr marL="4081780" indent="-272415" algn="l" defTabSz="1088390">
              <a:spcBef>
                <a:spcPts val="0"/>
              </a:spcBef>
              <a:buFont typeface="Arial" charset="0"/>
              <a:buChar char="•"/>
              <a:defRPr lang="en-US" sz="2400" kern="1">
                <a:solidFill>
                  <a:schemeClr val="tx1"/>
                </a:solidFill>
                <a:latin typeface="Calibri" pitchFamily="1" charset="0"/>
                <a:ea typeface="Calibri" pitchFamily="1" charset="0"/>
                <a:cs typeface="Calibri" pitchFamily="1" charset="0"/>
              </a:defRPr>
            </a:lvl8pPr>
            <a:lvl9pPr marL="4625975" indent="-272415" algn="l" defTabSz="1088390">
              <a:spcBef>
                <a:spcPts val="0"/>
              </a:spcBef>
              <a:buFont typeface="Arial" charset="0"/>
              <a:buChar char="•"/>
              <a:defRPr lang="en-US" sz="2400" kern="1">
                <a:solidFill>
                  <a:schemeClr val="tx1"/>
                </a:solidFill>
                <a:latin typeface="Calibri" pitchFamily="1" charset="0"/>
                <a:ea typeface="Calibri" pitchFamily="1" charset="0"/>
                <a:cs typeface="Calibri" pitchFamily="1" charset="0"/>
              </a:defRPr>
            </a:lvl9pPr>
          </a:lstStyle>
          <a:p>
            <a:pPr marL="0" indent="0" algn="ctr">
              <a:buNone/>
              <a:defRPr lang="en-US"/>
            </a:pPr>
            <a:r>
              <a:rPr noProof="1"/>
              <a:t>PT. BANK PEMBANGUNAN DAERAH</a:t>
            </a:r>
            <a:endParaRPr noProof="1"/>
          </a:p>
          <a:p>
            <a:pPr marL="0" indent="0" algn="ctr">
              <a:buNone/>
              <a:defRPr lang="en-US"/>
            </a:pPr>
            <a:r>
              <a:rPr noProof="1"/>
              <a:t>KALIMANTAN TIMUR DAN KALIMANTAN </a:t>
            </a:r>
            <a:r>
              <a:t>UTARA</a:t>
            </a:r>
            <a:endParaRPr noProof="1"/>
          </a:p>
        </p:txBody>
      </p:sp>
      <p:sp>
        <p:nvSpPr>
          <p:cNvPr id="5" name="Text Box 3"/>
          <p:cNvSpPr/>
          <p:nvPr/>
        </p:nvSpPr>
        <p:spPr>
          <a:xfrm>
            <a:off x="8111490" y="6235700"/>
            <a:ext cx="4067175" cy="414020"/>
          </a:xfrm>
          <a:prstGeom prst="rect">
            <a:avLst/>
          </a:prstGeom>
          <a:noFill/>
          <a:ln>
            <a:noFill/>
          </a:ln>
          <a:effectLst/>
        </p:spPr>
        <p:txBody>
          <a:bodyPr vert="horz" wrap="square" lIns="91440" tIns="45720" rIns="91440" bIns="45720" numCol="1" anchor="t"/>
          <a:lstStyle/>
          <a:p>
            <a:pPr algn="r">
              <a:defRPr lang="en-US"/>
            </a:pPr>
            <a:r>
              <a:rPr lang="en-US">
                <a:effectLst>
                  <a:outerShdw dist="63500" dir="3600000" algn="tl" rotWithShape="0">
                    <a:srgbClr val="000000">
                      <a:alpha val="40000"/>
                    </a:srgbClr>
                  </a:outerShdw>
                </a:effectLst>
              </a:rPr>
              <a:t>Samarinda, </a:t>
            </a:r>
            <a:r>
              <a:rPr noProof="1">
                <a:effectLst>
                  <a:outerShdw dist="63500" dir="3600000" algn="tl" rotWithShape="0">
                    <a:srgbClr val="000000">
                      <a:alpha val="40000"/>
                    </a:srgbClr>
                  </a:outerShdw>
                </a:effectLst>
              </a:rPr>
              <a:t>30 Januari 2019</a:t>
            </a:r>
            <a:endParaRPr noProof="1">
              <a:effectLst>
                <a:outerShdw dist="63500" dir="3600000" algn="tl" rotWithShape="0">
                  <a:srgbClr val="000000">
                    <a:alpha val="40000"/>
                  </a:srgbClr>
                </a:outerShdw>
              </a:effectLst>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Users\Toshiba\Pictures\4445Vlogo-bankaltimtara2.png"/>
          <p:cNvPicPr>
            <a:picLocks noChangeAspect="1"/>
          </p:cNvPicPr>
          <p:nvPr/>
        </p:nvPicPr>
        <p:blipFill>
          <a:blip r:embed="rId1"/>
          <a:stretch>
            <a:fillRect/>
          </a:stretch>
        </p:blipFill>
        <p:spPr>
          <a:xfrm>
            <a:off x="276225" y="15240"/>
            <a:ext cx="2207895" cy="692785"/>
          </a:xfrm>
          <a:prstGeom prst="rect">
            <a:avLst/>
          </a:prstGeom>
          <a:noFill/>
          <a:ln>
            <a:noFill/>
          </a:ln>
          <a:effectLst/>
        </p:spPr>
      </p:pic>
      <p:sp>
        <p:nvSpPr>
          <p:cNvPr id="3" name="Title 1"/>
          <p:cNvSpPr/>
          <p:nvPr/>
        </p:nvSpPr>
        <p:spPr>
          <a:xfrm>
            <a:off x="5211445" y="0"/>
            <a:ext cx="6980555" cy="723900"/>
          </a:xfrm>
          <a:prstGeom prst="rect">
            <a:avLst/>
          </a:prstGeom>
          <a:noFill/>
          <a:ln>
            <a:noFill/>
          </a:ln>
          <a:effectLst/>
        </p:spPr>
        <p:txBody>
          <a:bodyPr vert="horz" wrap="square" lIns="91440" tIns="45720" rIns="91440" bIns="45720" numCol="1" anchor="t"/>
          <a:lstStyle>
            <a:lvl1pPr algn="ctr" defTabSz="1088390">
              <a:spcBef>
                <a:spcPts val="0"/>
              </a:spcBef>
              <a:buNone/>
              <a:defRPr lang="en-US" sz="5200" kern="1">
                <a:solidFill>
                  <a:schemeClr val="tx1"/>
                </a:solidFill>
                <a:latin typeface="Calibri" pitchFamily="1" charset="0"/>
                <a:ea typeface="Calibri" pitchFamily="1" charset="0"/>
                <a:cs typeface="Calibri" pitchFamily="1" charset="0"/>
              </a:defRPr>
            </a:lvl1pPr>
            <a:lvl2pPr>
              <a:defRPr lang="en-US"/>
            </a:lvl2pPr>
            <a:lvl3pPr>
              <a:defRPr lang="en-US"/>
            </a:lvl3pPr>
            <a:lvl4pPr>
              <a:defRPr lang="en-US"/>
            </a:lvl4pPr>
            <a:lvl5pPr>
              <a:defRPr lang="en-US"/>
            </a:lvl5pPr>
            <a:lvl6pPr>
              <a:defRPr lang="en-US"/>
            </a:lvl6pPr>
            <a:lvl7pPr>
              <a:defRPr lang="en-US"/>
            </a:lvl7pPr>
            <a:lvl8pPr>
              <a:defRPr lang="en-US"/>
            </a:lvl8pPr>
            <a:lvl9pPr>
              <a:defRPr lang="en-US"/>
            </a:lvl9pPr>
          </a:lstStyle>
          <a:p>
            <a:pPr algn="r">
              <a:defRPr lang="en-US"/>
            </a:pPr>
            <a:r>
              <a:rPr lang="en-US" sz="3310"/>
              <a:t>APA ITU CASH MANAGEMENT SYSTEM</a:t>
            </a:r>
            <a:endParaRPr lang="en-US" sz="3310"/>
          </a:p>
        </p:txBody>
      </p:sp>
      <p:sp>
        <p:nvSpPr>
          <p:cNvPr id="4" name="Content Placeholder 2"/>
          <p:cNvSpPr/>
          <p:nvPr/>
        </p:nvSpPr>
        <p:spPr>
          <a:xfrm>
            <a:off x="1141095" y="1021715"/>
            <a:ext cx="9906000" cy="3700780"/>
          </a:xfrm>
          <a:prstGeom prst="rect">
            <a:avLst/>
          </a:prstGeom>
          <a:noFill/>
          <a:ln>
            <a:noFill/>
          </a:ln>
          <a:effectLst/>
        </p:spPr>
        <p:txBody>
          <a:bodyPr vert="horz" wrap="square" lIns="91440" tIns="45720" rIns="91440" bIns="45720" numCol="1" anchor="t"/>
          <a:lstStyle>
            <a:lvl1pPr marL="408305" indent="-408305" algn="l" defTabSz="1088390">
              <a:spcBef>
                <a:spcPts val="0"/>
              </a:spcBef>
              <a:buFont typeface="Arial" charset="0"/>
              <a:buChar char="•"/>
              <a:defRPr lang="en-US" sz="3800" kern="1">
                <a:solidFill>
                  <a:schemeClr val="tx1"/>
                </a:solidFill>
                <a:latin typeface="Calibri" pitchFamily="1" charset="0"/>
                <a:ea typeface="Calibri" pitchFamily="1" charset="0"/>
                <a:cs typeface="Calibri" pitchFamily="1" charset="0"/>
              </a:defRPr>
            </a:lvl1pPr>
            <a:lvl2pPr marL="884555" indent="-340360" algn="l" defTabSz="1088390">
              <a:spcBef>
                <a:spcPts val="0"/>
              </a:spcBef>
              <a:buFont typeface="Arial" charset="0"/>
              <a:buChar char="–"/>
              <a:defRPr lang="en-US" sz="3300" kern="1">
                <a:solidFill>
                  <a:schemeClr val="tx1"/>
                </a:solidFill>
                <a:latin typeface="Calibri" pitchFamily="1" charset="0"/>
                <a:ea typeface="Calibri" pitchFamily="1" charset="0"/>
                <a:cs typeface="Calibri" pitchFamily="1" charset="0"/>
              </a:defRPr>
            </a:lvl2pPr>
            <a:lvl3pPr marL="1360805" indent="-272415" algn="l" defTabSz="1088390">
              <a:spcBef>
                <a:spcPts val="0"/>
              </a:spcBef>
              <a:buFont typeface="Arial" charset="0"/>
              <a:buChar char="•"/>
              <a:defRPr lang="en-US" sz="2900" kern="1">
                <a:solidFill>
                  <a:schemeClr val="tx1"/>
                </a:solidFill>
                <a:latin typeface="Calibri" pitchFamily="1" charset="0"/>
                <a:ea typeface="Calibri" pitchFamily="1" charset="0"/>
                <a:cs typeface="Calibri" pitchFamily="1" charset="0"/>
              </a:defRPr>
            </a:lvl3pPr>
            <a:lvl4pPr marL="1905000" indent="-272415" algn="l" defTabSz="1088390">
              <a:spcBef>
                <a:spcPts val="0"/>
              </a:spcBef>
              <a:buFont typeface="Arial" charset="0"/>
              <a:buChar char="–"/>
              <a:defRPr lang="en-US" sz="2400" kern="1">
                <a:solidFill>
                  <a:schemeClr val="tx1"/>
                </a:solidFill>
                <a:latin typeface="Calibri" pitchFamily="1" charset="0"/>
                <a:ea typeface="Calibri" pitchFamily="1" charset="0"/>
                <a:cs typeface="Calibri" pitchFamily="1" charset="0"/>
              </a:defRPr>
            </a:lvl4pPr>
            <a:lvl5pPr marL="2449195" indent="-272415" algn="l" defTabSz="1088390">
              <a:spcBef>
                <a:spcPts val="0"/>
              </a:spcBef>
              <a:buFont typeface="Arial" charset="0"/>
              <a:buChar char="»"/>
              <a:defRPr lang="en-US" sz="2400" kern="1">
                <a:solidFill>
                  <a:schemeClr val="tx1"/>
                </a:solidFill>
                <a:latin typeface="Calibri" pitchFamily="1" charset="0"/>
                <a:ea typeface="Calibri" pitchFamily="1" charset="0"/>
                <a:cs typeface="Calibri" pitchFamily="1" charset="0"/>
              </a:defRPr>
            </a:lvl5pPr>
            <a:lvl6pPr marL="2993390" indent="-272415" algn="l" defTabSz="1088390">
              <a:spcBef>
                <a:spcPts val="0"/>
              </a:spcBef>
              <a:buFont typeface="Arial" charset="0"/>
              <a:buChar char="•"/>
              <a:defRPr lang="en-US" sz="2400" kern="1">
                <a:solidFill>
                  <a:schemeClr val="tx1"/>
                </a:solidFill>
                <a:latin typeface="Calibri" pitchFamily="1" charset="0"/>
                <a:ea typeface="Calibri" pitchFamily="1" charset="0"/>
                <a:cs typeface="Calibri" pitchFamily="1" charset="0"/>
              </a:defRPr>
            </a:lvl6pPr>
            <a:lvl7pPr marL="3537585" indent="-272415" algn="l" defTabSz="1088390">
              <a:spcBef>
                <a:spcPts val="0"/>
              </a:spcBef>
              <a:buFont typeface="Arial" charset="0"/>
              <a:buChar char="•"/>
              <a:defRPr lang="en-US" sz="2400" kern="1">
                <a:solidFill>
                  <a:schemeClr val="tx1"/>
                </a:solidFill>
                <a:latin typeface="Calibri" pitchFamily="1" charset="0"/>
                <a:ea typeface="Calibri" pitchFamily="1" charset="0"/>
                <a:cs typeface="Calibri" pitchFamily="1" charset="0"/>
              </a:defRPr>
            </a:lvl7pPr>
            <a:lvl8pPr marL="4081780" indent="-272415" algn="l" defTabSz="1088390">
              <a:spcBef>
                <a:spcPts val="0"/>
              </a:spcBef>
              <a:buFont typeface="Arial" charset="0"/>
              <a:buChar char="•"/>
              <a:defRPr lang="en-US" sz="2400" kern="1">
                <a:solidFill>
                  <a:schemeClr val="tx1"/>
                </a:solidFill>
                <a:latin typeface="Calibri" pitchFamily="1" charset="0"/>
                <a:ea typeface="Calibri" pitchFamily="1" charset="0"/>
                <a:cs typeface="Calibri" pitchFamily="1" charset="0"/>
              </a:defRPr>
            </a:lvl8pPr>
            <a:lvl9pPr marL="4625975" indent="-272415" algn="l" defTabSz="1088390">
              <a:spcBef>
                <a:spcPts val="0"/>
              </a:spcBef>
              <a:buFont typeface="Arial" charset="0"/>
              <a:buChar char="•"/>
              <a:defRPr lang="en-US" sz="2400" kern="1">
                <a:solidFill>
                  <a:schemeClr val="tx1"/>
                </a:solidFill>
                <a:latin typeface="Calibri" pitchFamily="1" charset="0"/>
                <a:ea typeface="Calibri" pitchFamily="1" charset="0"/>
                <a:cs typeface="Calibri" pitchFamily="1" charset="0"/>
              </a:defRPr>
            </a:lvl9pPr>
          </a:lstStyle>
          <a:p>
            <a:pPr algn="just">
              <a:defRPr lang="en-US"/>
            </a:pPr>
            <a:r>
              <a:t>S</a:t>
            </a:r>
            <a:r>
              <a:rPr lang="en-US"/>
              <a:t>alah satu jenis jasa layanan perbankan dalam pengelolaan keuangan pada Pemerintah Daerah yang ditujukan melakukan pengelolaan keuangannya secara langsung melalui fasilitas online.</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Users\Toshiba\Pictures\4445Vlogo-bankaltimtara2.png"/>
          <p:cNvPicPr>
            <a:picLocks noChangeAspect="1"/>
          </p:cNvPicPr>
          <p:nvPr/>
        </p:nvPicPr>
        <p:blipFill>
          <a:blip r:embed="rId1"/>
          <a:stretch>
            <a:fillRect/>
          </a:stretch>
        </p:blipFill>
        <p:spPr>
          <a:xfrm>
            <a:off x="276225" y="15240"/>
            <a:ext cx="2207895" cy="692785"/>
          </a:xfrm>
          <a:prstGeom prst="rect">
            <a:avLst/>
          </a:prstGeom>
          <a:noFill/>
          <a:ln>
            <a:noFill/>
          </a:ln>
          <a:effectLst/>
        </p:spPr>
      </p:pic>
      <p:sp>
        <p:nvSpPr>
          <p:cNvPr id="3" name="Title 1"/>
          <p:cNvSpPr/>
          <p:nvPr/>
        </p:nvSpPr>
        <p:spPr>
          <a:xfrm>
            <a:off x="5295265" y="0"/>
            <a:ext cx="6896735" cy="695960"/>
          </a:xfrm>
          <a:prstGeom prst="rect">
            <a:avLst/>
          </a:prstGeom>
          <a:noFill/>
          <a:ln>
            <a:noFill/>
          </a:ln>
          <a:effectLst/>
        </p:spPr>
        <p:txBody>
          <a:bodyPr vert="horz" wrap="square" lIns="91440" tIns="45720" rIns="91440" bIns="45720" numCol="1" anchor="t"/>
          <a:lstStyle>
            <a:lvl1pPr algn="ctr" defTabSz="1088390">
              <a:spcBef>
                <a:spcPts val="0"/>
              </a:spcBef>
              <a:buNone/>
              <a:defRPr lang="en-US" sz="5200" kern="1">
                <a:solidFill>
                  <a:schemeClr val="tx1"/>
                </a:solidFill>
                <a:latin typeface="Calibri" pitchFamily="1" charset="0"/>
                <a:ea typeface="Calibri" pitchFamily="1" charset="0"/>
                <a:cs typeface="Calibri" pitchFamily="1" charset="0"/>
              </a:defRPr>
            </a:lvl1pPr>
            <a:lvl2pPr>
              <a:defRPr lang="en-US"/>
            </a:lvl2pPr>
            <a:lvl3pPr>
              <a:defRPr lang="en-US"/>
            </a:lvl3pPr>
            <a:lvl4pPr>
              <a:defRPr lang="en-US"/>
            </a:lvl4pPr>
            <a:lvl5pPr>
              <a:defRPr lang="en-US"/>
            </a:lvl5pPr>
            <a:lvl6pPr>
              <a:defRPr lang="en-US"/>
            </a:lvl6pPr>
            <a:lvl7pPr>
              <a:defRPr lang="en-US"/>
            </a:lvl7pPr>
            <a:lvl8pPr>
              <a:defRPr lang="en-US"/>
            </a:lvl8pPr>
            <a:lvl9pPr>
              <a:defRPr lang="en-US"/>
            </a:lvl9pPr>
          </a:lstStyle>
          <a:p>
            <a:pPr algn="r">
              <a:defRPr lang="en-US"/>
            </a:pPr>
            <a:r>
              <a:rPr lang="en-US" sz="3310"/>
              <a:t>TUJUAN CASH MANAGEMENT SYSTEM</a:t>
            </a:r>
            <a:endParaRPr lang="en-US" sz="3310"/>
          </a:p>
        </p:txBody>
      </p:sp>
      <p:sp>
        <p:nvSpPr>
          <p:cNvPr id="4" name="Content Placeholder 2"/>
          <p:cNvSpPr/>
          <p:nvPr/>
        </p:nvSpPr>
        <p:spPr>
          <a:xfrm>
            <a:off x="1141095" y="847090"/>
            <a:ext cx="9906000" cy="2745740"/>
          </a:xfrm>
          <a:prstGeom prst="rect">
            <a:avLst/>
          </a:prstGeom>
          <a:noFill/>
          <a:ln>
            <a:noFill/>
          </a:ln>
          <a:effectLst/>
        </p:spPr>
        <p:txBody>
          <a:bodyPr vert="horz" wrap="square" lIns="91440" tIns="45720" rIns="91440" bIns="45720" numCol="1" anchor="t"/>
          <a:lstStyle>
            <a:lvl1pPr marL="408305" indent="-408305" algn="l" defTabSz="1088390">
              <a:spcBef>
                <a:spcPts val="0"/>
              </a:spcBef>
              <a:buFont typeface="Arial" charset="0"/>
              <a:buChar char="•"/>
              <a:defRPr lang="en-US" sz="3800" kern="1">
                <a:solidFill>
                  <a:schemeClr val="tx1"/>
                </a:solidFill>
                <a:latin typeface="Calibri" pitchFamily="1" charset="0"/>
                <a:ea typeface="Calibri" pitchFamily="1" charset="0"/>
                <a:cs typeface="Calibri" pitchFamily="1" charset="0"/>
              </a:defRPr>
            </a:lvl1pPr>
            <a:lvl2pPr marL="884555" indent="-340360" algn="l" defTabSz="1088390">
              <a:spcBef>
                <a:spcPts val="0"/>
              </a:spcBef>
              <a:buFont typeface="Arial" charset="0"/>
              <a:buChar char="–"/>
              <a:defRPr lang="en-US" sz="3300" kern="1">
                <a:solidFill>
                  <a:schemeClr val="tx1"/>
                </a:solidFill>
                <a:latin typeface="Calibri" pitchFamily="1" charset="0"/>
                <a:ea typeface="Calibri" pitchFamily="1" charset="0"/>
                <a:cs typeface="Calibri" pitchFamily="1" charset="0"/>
              </a:defRPr>
            </a:lvl2pPr>
            <a:lvl3pPr marL="1360805" indent="-272415" algn="l" defTabSz="1088390">
              <a:spcBef>
                <a:spcPts val="0"/>
              </a:spcBef>
              <a:buFont typeface="Arial" charset="0"/>
              <a:buChar char="•"/>
              <a:defRPr lang="en-US" sz="2900" kern="1">
                <a:solidFill>
                  <a:schemeClr val="tx1"/>
                </a:solidFill>
                <a:latin typeface="Calibri" pitchFamily="1" charset="0"/>
                <a:ea typeface="Calibri" pitchFamily="1" charset="0"/>
                <a:cs typeface="Calibri" pitchFamily="1" charset="0"/>
              </a:defRPr>
            </a:lvl3pPr>
            <a:lvl4pPr marL="1905000" indent="-272415" algn="l" defTabSz="1088390">
              <a:spcBef>
                <a:spcPts val="0"/>
              </a:spcBef>
              <a:buFont typeface="Arial" charset="0"/>
              <a:buChar char="–"/>
              <a:defRPr lang="en-US" sz="2400" kern="1">
                <a:solidFill>
                  <a:schemeClr val="tx1"/>
                </a:solidFill>
                <a:latin typeface="Calibri" pitchFamily="1" charset="0"/>
                <a:ea typeface="Calibri" pitchFamily="1" charset="0"/>
                <a:cs typeface="Calibri" pitchFamily="1" charset="0"/>
              </a:defRPr>
            </a:lvl4pPr>
            <a:lvl5pPr marL="2449195" indent="-272415" algn="l" defTabSz="1088390">
              <a:spcBef>
                <a:spcPts val="0"/>
              </a:spcBef>
              <a:buFont typeface="Arial" charset="0"/>
              <a:buChar char="»"/>
              <a:defRPr lang="en-US" sz="2400" kern="1">
                <a:solidFill>
                  <a:schemeClr val="tx1"/>
                </a:solidFill>
                <a:latin typeface="Calibri" pitchFamily="1" charset="0"/>
                <a:ea typeface="Calibri" pitchFamily="1" charset="0"/>
                <a:cs typeface="Calibri" pitchFamily="1" charset="0"/>
              </a:defRPr>
            </a:lvl5pPr>
            <a:lvl6pPr marL="2993390" indent="-272415" algn="l" defTabSz="1088390">
              <a:spcBef>
                <a:spcPts val="0"/>
              </a:spcBef>
              <a:buFont typeface="Arial" charset="0"/>
              <a:buChar char="•"/>
              <a:defRPr lang="en-US" sz="2400" kern="1">
                <a:solidFill>
                  <a:schemeClr val="tx1"/>
                </a:solidFill>
                <a:latin typeface="Calibri" pitchFamily="1" charset="0"/>
                <a:ea typeface="Calibri" pitchFamily="1" charset="0"/>
                <a:cs typeface="Calibri" pitchFamily="1" charset="0"/>
              </a:defRPr>
            </a:lvl6pPr>
            <a:lvl7pPr marL="3537585" indent="-272415" algn="l" defTabSz="1088390">
              <a:spcBef>
                <a:spcPts val="0"/>
              </a:spcBef>
              <a:buFont typeface="Arial" charset="0"/>
              <a:buChar char="•"/>
              <a:defRPr lang="en-US" sz="2400" kern="1">
                <a:solidFill>
                  <a:schemeClr val="tx1"/>
                </a:solidFill>
                <a:latin typeface="Calibri" pitchFamily="1" charset="0"/>
                <a:ea typeface="Calibri" pitchFamily="1" charset="0"/>
                <a:cs typeface="Calibri" pitchFamily="1" charset="0"/>
              </a:defRPr>
            </a:lvl7pPr>
            <a:lvl8pPr marL="4081780" indent="-272415" algn="l" defTabSz="1088390">
              <a:spcBef>
                <a:spcPts val="0"/>
              </a:spcBef>
              <a:buFont typeface="Arial" charset="0"/>
              <a:buChar char="•"/>
              <a:defRPr lang="en-US" sz="2400" kern="1">
                <a:solidFill>
                  <a:schemeClr val="tx1"/>
                </a:solidFill>
                <a:latin typeface="Calibri" pitchFamily="1" charset="0"/>
                <a:ea typeface="Calibri" pitchFamily="1" charset="0"/>
                <a:cs typeface="Calibri" pitchFamily="1" charset="0"/>
              </a:defRPr>
            </a:lvl8pPr>
            <a:lvl9pPr marL="4625975" indent="-272415" algn="l" defTabSz="1088390">
              <a:spcBef>
                <a:spcPts val="0"/>
              </a:spcBef>
              <a:buFont typeface="Arial" charset="0"/>
              <a:buChar char="•"/>
              <a:defRPr lang="en-US" sz="2400" kern="1">
                <a:solidFill>
                  <a:schemeClr val="tx1"/>
                </a:solidFill>
                <a:latin typeface="Calibri" pitchFamily="1" charset="0"/>
                <a:ea typeface="Calibri" pitchFamily="1" charset="0"/>
                <a:cs typeface="Calibri" pitchFamily="1" charset="0"/>
              </a:defRPr>
            </a:lvl9pPr>
          </a:lstStyle>
          <a:p>
            <a:pPr marL="0" indent="0" algn="just">
              <a:buNone/>
              <a:defRPr lang="en-US"/>
            </a:pPr>
            <a:r>
              <a:rPr lang="en-US" sz="2800"/>
              <a:t>Cash Management System SP2D akan memudahkan Pemerintah Daerah untuk mendapatkan informasi posisi dana dari waktu ke waktu dan memberikan kemudahan dalam bertransaksi melalui sistem perbankan setiap saat secara realtime dan online sehingga pengelolaan arus dana dapat dilakukan secara cepat dan akurat</a:t>
            </a:r>
            <a:endParaRPr lang="en-US" sz="2800"/>
          </a:p>
          <a:p>
            <a:pPr>
              <a:defRPr lang="en-US"/>
            </a:pPr>
            <a:r>
              <a:rPr lang="en-US" sz="2800"/>
              <a:t>Efisiensi waktu, biaya, administrasi dan tenaga kerja. </a:t>
            </a:r>
            <a:endParaRPr lang="en-US" sz="2800"/>
          </a:p>
          <a:p>
            <a:pPr>
              <a:defRPr lang="en-US"/>
            </a:pPr>
            <a:r>
              <a:rPr lang="en-US" sz="2800"/>
              <a:t>User friendly. </a:t>
            </a:r>
            <a:endParaRPr lang="en-US" sz="2800"/>
          </a:p>
          <a:p>
            <a:pPr>
              <a:defRPr lang="en-US"/>
            </a:pPr>
            <a:r>
              <a:rPr lang="en-US" sz="2800"/>
              <a:t>Akurasi data / laporan keuangan dan monitoring kinerja keuangan. </a:t>
            </a:r>
            <a:endParaRPr lang="en-US" sz="2800"/>
          </a:p>
          <a:p>
            <a:pPr>
              <a:defRPr lang="en-US"/>
            </a:pPr>
            <a:r>
              <a:rPr lang="en-US" sz="2800"/>
              <a:t>Kecepatan proses transaksi keuangan (realtime). </a:t>
            </a:r>
            <a:endParaRPr lang="en-US" sz="2800"/>
          </a:p>
          <a:p>
            <a:pPr marL="0" indent="0">
              <a:buNone/>
              <a:defRPr lang="en-US"/>
            </a:pPr>
            <a:endParaRPr lang="en-US" sz="280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Users\Toshiba\Pictures\4445Vlogo-bankaltimtara2.png"/>
          <p:cNvPicPr>
            <a:picLocks noChangeAspect="1"/>
          </p:cNvPicPr>
          <p:nvPr/>
        </p:nvPicPr>
        <p:blipFill>
          <a:blip r:embed="rId1"/>
          <a:stretch>
            <a:fillRect/>
          </a:stretch>
        </p:blipFill>
        <p:spPr>
          <a:xfrm>
            <a:off x="276225" y="15240"/>
            <a:ext cx="2207895" cy="692785"/>
          </a:xfrm>
          <a:prstGeom prst="rect">
            <a:avLst/>
          </a:prstGeom>
          <a:noFill/>
          <a:ln>
            <a:noFill/>
          </a:ln>
          <a:effectLst/>
        </p:spPr>
      </p:pic>
      <p:sp>
        <p:nvSpPr>
          <p:cNvPr id="3" name="Title 1"/>
          <p:cNvSpPr/>
          <p:nvPr/>
        </p:nvSpPr>
        <p:spPr>
          <a:xfrm>
            <a:off x="5295265" y="0"/>
            <a:ext cx="6896735" cy="695960"/>
          </a:xfrm>
          <a:prstGeom prst="rect">
            <a:avLst/>
          </a:prstGeom>
          <a:noFill/>
          <a:ln>
            <a:noFill/>
          </a:ln>
          <a:effectLst/>
        </p:spPr>
        <p:txBody>
          <a:bodyPr vert="horz" wrap="square" lIns="91440" tIns="45720" rIns="91440" bIns="45720" numCol="1" anchor="t"/>
          <a:lstStyle>
            <a:lvl1pPr algn="ctr" defTabSz="1088390">
              <a:spcBef>
                <a:spcPts val="0"/>
              </a:spcBef>
              <a:buNone/>
              <a:defRPr lang="en-US" sz="5200" kern="1">
                <a:solidFill>
                  <a:schemeClr val="tx1"/>
                </a:solidFill>
                <a:latin typeface="Calibri" pitchFamily="1" charset="0"/>
                <a:ea typeface="Calibri" pitchFamily="1" charset="0"/>
                <a:cs typeface="Calibri" pitchFamily="1" charset="0"/>
              </a:defRPr>
            </a:lvl1pPr>
            <a:lvl2pPr>
              <a:defRPr lang="en-US"/>
            </a:lvl2pPr>
            <a:lvl3pPr>
              <a:defRPr lang="en-US"/>
            </a:lvl3pPr>
            <a:lvl4pPr>
              <a:defRPr lang="en-US"/>
            </a:lvl4pPr>
            <a:lvl5pPr>
              <a:defRPr lang="en-US"/>
            </a:lvl5pPr>
            <a:lvl6pPr>
              <a:defRPr lang="en-US"/>
            </a:lvl6pPr>
            <a:lvl7pPr>
              <a:defRPr lang="en-US"/>
            </a:lvl7pPr>
            <a:lvl8pPr>
              <a:defRPr lang="en-US"/>
            </a:lvl8pPr>
            <a:lvl9pPr>
              <a:defRPr lang="en-US"/>
            </a:lvl9pPr>
          </a:lstStyle>
          <a:p>
            <a:pPr algn="r">
              <a:defRPr lang="en-US"/>
            </a:pPr>
            <a:r>
              <a:rPr lang="en-US" sz="3310"/>
              <a:t>TUJUAN CASH MANAGEMENT SYSTEM</a:t>
            </a:r>
            <a:endParaRPr lang="en-US" sz="3310"/>
          </a:p>
        </p:txBody>
      </p:sp>
      <p:sp>
        <p:nvSpPr>
          <p:cNvPr id="4" name="Content Placeholder 2"/>
          <p:cNvSpPr/>
          <p:nvPr/>
        </p:nvSpPr>
        <p:spPr>
          <a:xfrm>
            <a:off x="1141095" y="847090"/>
            <a:ext cx="9906000" cy="2745740"/>
          </a:xfrm>
          <a:prstGeom prst="rect">
            <a:avLst/>
          </a:prstGeom>
          <a:noFill/>
          <a:ln>
            <a:noFill/>
          </a:ln>
          <a:effectLst/>
        </p:spPr>
        <p:txBody>
          <a:bodyPr vert="horz" wrap="square" lIns="91440" tIns="45720" rIns="91440" bIns="45720" numCol="1" anchor="t"/>
          <a:lstStyle>
            <a:lvl1pPr marL="408305" indent="-408305" algn="l" defTabSz="1088390">
              <a:spcBef>
                <a:spcPts val="0"/>
              </a:spcBef>
              <a:buFont typeface="Arial" charset="0"/>
              <a:buChar char="•"/>
              <a:defRPr lang="en-US" sz="3800" kern="1">
                <a:solidFill>
                  <a:schemeClr val="tx1"/>
                </a:solidFill>
                <a:latin typeface="Calibri" pitchFamily="1" charset="0"/>
                <a:ea typeface="Calibri" pitchFamily="1" charset="0"/>
                <a:cs typeface="Calibri" pitchFamily="1" charset="0"/>
              </a:defRPr>
            </a:lvl1pPr>
            <a:lvl2pPr marL="884555" indent="-340360" algn="l" defTabSz="1088390">
              <a:spcBef>
                <a:spcPts val="0"/>
              </a:spcBef>
              <a:buFont typeface="Arial" charset="0"/>
              <a:buChar char="–"/>
              <a:defRPr lang="en-US" sz="3300" kern="1">
                <a:solidFill>
                  <a:schemeClr val="tx1"/>
                </a:solidFill>
                <a:latin typeface="Calibri" pitchFamily="1" charset="0"/>
                <a:ea typeface="Calibri" pitchFamily="1" charset="0"/>
                <a:cs typeface="Calibri" pitchFamily="1" charset="0"/>
              </a:defRPr>
            </a:lvl2pPr>
            <a:lvl3pPr marL="1360805" indent="-272415" algn="l" defTabSz="1088390">
              <a:spcBef>
                <a:spcPts val="0"/>
              </a:spcBef>
              <a:buFont typeface="Arial" charset="0"/>
              <a:buChar char="•"/>
              <a:defRPr lang="en-US" sz="2900" kern="1">
                <a:solidFill>
                  <a:schemeClr val="tx1"/>
                </a:solidFill>
                <a:latin typeface="Calibri" pitchFamily="1" charset="0"/>
                <a:ea typeface="Calibri" pitchFamily="1" charset="0"/>
                <a:cs typeface="Calibri" pitchFamily="1" charset="0"/>
              </a:defRPr>
            </a:lvl3pPr>
            <a:lvl4pPr marL="1905000" indent="-272415" algn="l" defTabSz="1088390">
              <a:spcBef>
                <a:spcPts val="0"/>
              </a:spcBef>
              <a:buFont typeface="Arial" charset="0"/>
              <a:buChar char="–"/>
              <a:defRPr lang="en-US" sz="2400" kern="1">
                <a:solidFill>
                  <a:schemeClr val="tx1"/>
                </a:solidFill>
                <a:latin typeface="Calibri" pitchFamily="1" charset="0"/>
                <a:ea typeface="Calibri" pitchFamily="1" charset="0"/>
                <a:cs typeface="Calibri" pitchFamily="1" charset="0"/>
              </a:defRPr>
            </a:lvl4pPr>
            <a:lvl5pPr marL="2449195" indent="-272415" algn="l" defTabSz="1088390">
              <a:spcBef>
                <a:spcPts val="0"/>
              </a:spcBef>
              <a:buFont typeface="Arial" charset="0"/>
              <a:buChar char="»"/>
              <a:defRPr lang="en-US" sz="2400" kern="1">
                <a:solidFill>
                  <a:schemeClr val="tx1"/>
                </a:solidFill>
                <a:latin typeface="Calibri" pitchFamily="1" charset="0"/>
                <a:ea typeface="Calibri" pitchFamily="1" charset="0"/>
                <a:cs typeface="Calibri" pitchFamily="1" charset="0"/>
              </a:defRPr>
            </a:lvl5pPr>
            <a:lvl6pPr marL="2993390" indent="-272415" algn="l" defTabSz="1088390">
              <a:spcBef>
                <a:spcPts val="0"/>
              </a:spcBef>
              <a:buFont typeface="Arial" charset="0"/>
              <a:buChar char="•"/>
              <a:defRPr lang="en-US" sz="2400" kern="1">
                <a:solidFill>
                  <a:schemeClr val="tx1"/>
                </a:solidFill>
                <a:latin typeface="Calibri" pitchFamily="1" charset="0"/>
                <a:ea typeface="Calibri" pitchFamily="1" charset="0"/>
                <a:cs typeface="Calibri" pitchFamily="1" charset="0"/>
              </a:defRPr>
            </a:lvl6pPr>
            <a:lvl7pPr marL="3537585" indent="-272415" algn="l" defTabSz="1088390">
              <a:spcBef>
                <a:spcPts val="0"/>
              </a:spcBef>
              <a:buFont typeface="Arial" charset="0"/>
              <a:buChar char="•"/>
              <a:defRPr lang="en-US" sz="2400" kern="1">
                <a:solidFill>
                  <a:schemeClr val="tx1"/>
                </a:solidFill>
                <a:latin typeface="Calibri" pitchFamily="1" charset="0"/>
                <a:ea typeface="Calibri" pitchFamily="1" charset="0"/>
                <a:cs typeface="Calibri" pitchFamily="1" charset="0"/>
              </a:defRPr>
            </a:lvl7pPr>
            <a:lvl8pPr marL="4081780" indent="-272415" algn="l" defTabSz="1088390">
              <a:spcBef>
                <a:spcPts val="0"/>
              </a:spcBef>
              <a:buFont typeface="Arial" charset="0"/>
              <a:buChar char="•"/>
              <a:defRPr lang="en-US" sz="2400" kern="1">
                <a:solidFill>
                  <a:schemeClr val="tx1"/>
                </a:solidFill>
                <a:latin typeface="Calibri" pitchFamily="1" charset="0"/>
                <a:ea typeface="Calibri" pitchFamily="1" charset="0"/>
                <a:cs typeface="Calibri" pitchFamily="1" charset="0"/>
              </a:defRPr>
            </a:lvl8pPr>
            <a:lvl9pPr marL="4625975" indent="-272415" algn="l" defTabSz="1088390">
              <a:spcBef>
                <a:spcPts val="0"/>
              </a:spcBef>
              <a:buFont typeface="Arial" charset="0"/>
              <a:buChar char="•"/>
              <a:defRPr lang="en-US" sz="2400" kern="1">
                <a:solidFill>
                  <a:schemeClr val="tx1"/>
                </a:solidFill>
                <a:latin typeface="Calibri" pitchFamily="1" charset="0"/>
                <a:ea typeface="Calibri" pitchFamily="1" charset="0"/>
                <a:cs typeface="Calibri" pitchFamily="1" charset="0"/>
              </a:defRPr>
            </a:lvl9pPr>
          </a:lstStyle>
          <a:p>
            <a:pPr>
              <a:defRPr lang="en-US"/>
            </a:pPr>
            <a:r>
              <a:rPr lang="en-US" sz="2600"/>
              <a:t>Pengelolaan arus kas lebih mudah, cepat dan akurat. </a:t>
            </a:r>
            <a:endParaRPr lang="en-US" sz="2600"/>
          </a:p>
          <a:p>
            <a:pPr>
              <a:defRPr lang="en-US"/>
            </a:pPr>
            <a:r>
              <a:rPr lang="en-US" sz="2600"/>
              <a:t>Costumized, sehingga dapat disesuaikan dengan kebutuhan pengelolaan keuangan nasabah. </a:t>
            </a:r>
            <a:endParaRPr lang="en-US" sz="2600"/>
          </a:p>
          <a:p>
            <a:pPr>
              <a:defRPr lang="en-US"/>
            </a:pPr>
            <a:r>
              <a:rPr lang="en-US" sz="2600"/>
              <a:t>Keamanan  dan  kenyamanan  transaksi,  melalui  jaringan  hypertext transport protocol secure (https), pembagian  kewenangan  user yaitu User Input, User Approval/Otorisasi dan User Rilis. </a:t>
            </a:r>
            <a:endParaRPr lang="en-US" sz="2600"/>
          </a:p>
          <a:p>
            <a:pPr>
              <a:defRPr lang="en-US"/>
            </a:pPr>
            <a:r>
              <a:rPr lang="en-US" sz="2600"/>
              <a:t>Jumlah user dapat dibuat sesuai dengan kebutuhan. </a:t>
            </a:r>
            <a:endParaRPr lang="en-US" sz="2600"/>
          </a:p>
          <a:p>
            <a:pPr>
              <a:defRPr lang="en-US"/>
            </a:pPr>
            <a:r>
              <a:rPr lang="en-US" sz="2600"/>
              <a:t>Akses atau kewenangan atas fitur dan rekening. </a:t>
            </a:r>
            <a:endParaRPr lang="en-US" sz="2600"/>
          </a:p>
          <a:p>
            <a:pPr>
              <a:defRPr lang="en-US"/>
            </a:pPr>
            <a:r>
              <a:rPr lang="en-US" sz="2600"/>
              <a:t>Pada saat user melakukan Otorisasi dan Rilis transaksi (pemindahbukuan) menggunakan Soft token (token via SMS) untuk peningkatan keamanan .</a:t>
            </a:r>
            <a:endParaRPr lang="en-US" sz="2600"/>
          </a:p>
          <a:p>
            <a:pPr marL="0" indent="0">
              <a:buNone/>
              <a:defRPr lang="en-US"/>
            </a:pPr>
            <a:endParaRPr lang="en-US" sz="260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Users\Toshiba\Pictures\4445Vlogo-bankaltimtara2.png"/>
          <p:cNvPicPr>
            <a:picLocks noChangeAspect="1"/>
          </p:cNvPicPr>
          <p:nvPr/>
        </p:nvPicPr>
        <p:blipFill>
          <a:blip r:embed="rId1"/>
          <a:stretch>
            <a:fillRect/>
          </a:stretch>
        </p:blipFill>
        <p:spPr>
          <a:xfrm>
            <a:off x="276225" y="15240"/>
            <a:ext cx="2207895" cy="692785"/>
          </a:xfrm>
          <a:prstGeom prst="rect">
            <a:avLst/>
          </a:prstGeom>
          <a:noFill/>
          <a:ln>
            <a:noFill/>
          </a:ln>
          <a:effectLst/>
        </p:spPr>
      </p:pic>
      <p:sp>
        <p:nvSpPr>
          <p:cNvPr id="3" name="Content Placeholder 2"/>
          <p:cNvSpPr/>
          <p:nvPr/>
        </p:nvSpPr>
        <p:spPr>
          <a:xfrm>
            <a:off x="1209675" y="840740"/>
            <a:ext cx="9906000" cy="4427220"/>
          </a:xfrm>
          <a:prstGeom prst="rect">
            <a:avLst/>
          </a:prstGeom>
          <a:noFill/>
          <a:ln>
            <a:noFill/>
          </a:ln>
          <a:effectLst/>
        </p:spPr>
        <p:txBody>
          <a:bodyPr vert="horz" wrap="square" lIns="91440" tIns="45720" rIns="91440" bIns="45720" numCol="1" anchor="t"/>
          <a:lstStyle>
            <a:lvl1pPr marL="408305" indent="-408305" algn="l" defTabSz="1088390">
              <a:spcBef>
                <a:spcPts val="0"/>
              </a:spcBef>
              <a:buFont typeface="Arial" charset="0"/>
              <a:buChar char="•"/>
              <a:defRPr lang="en-US" sz="3800" kern="1">
                <a:solidFill>
                  <a:schemeClr val="tx1"/>
                </a:solidFill>
                <a:latin typeface="Calibri" pitchFamily="1" charset="0"/>
                <a:ea typeface="Calibri" pitchFamily="1" charset="0"/>
                <a:cs typeface="Calibri" pitchFamily="1" charset="0"/>
              </a:defRPr>
            </a:lvl1pPr>
            <a:lvl2pPr marL="884555" indent="-340360" algn="l" defTabSz="1088390">
              <a:spcBef>
                <a:spcPts val="0"/>
              </a:spcBef>
              <a:buFont typeface="Arial" charset="0"/>
              <a:buChar char="–"/>
              <a:defRPr lang="en-US" sz="3300" kern="1">
                <a:solidFill>
                  <a:schemeClr val="tx1"/>
                </a:solidFill>
                <a:latin typeface="Calibri" pitchFamily="1" charset="0"/>
                <a:ea typeface="Calibri" pitchFamily="1" charset="0"/>
                <a:cs typeface="Calibri" pitchFamily="1" charset="0"/>
              </a:defRPr>
            </a:lvl2pPr>
            <a:lvl3pPr marL="1360805" indent="-272415" algn="l" defTabSz="1088390">
              <a:spcBef>
                <a:spcPts val="0"/>
              </a:spcBef>
              <a:buFont typeface="Arial" charset="0"/>
              <a:buChar char="•"/>
              <a:defRPr lang="en-US" sz="2900" kern="1">
                <a:solidFill>
                  <a:schemeClr val="tx1"/>
                </a:solidFill>
                <a:latin typeface="Calibri" pitchFamily="1" charset="0"/>
                <a:ea typeface="Calibri" pitchFamily="1" charset="0"/>
                <a:cs typeface="Calibri" pitchFamily="1" charset="0"/>
              </a:defRPr>
            </a:lvl3pPr>
            <a:lvl4pPr marL="1905000" indent="-272415" algn="l" defTabSz="1088390">
              <a:spcBef>
                <a:spcPts val="0"/>
              </a:spcBef>
              <a:buFont typeface="Arial" charset="0"/>
              <a:buChar char="–"/>
              <a:defRPr lang="en-US" sz="2400" kern="1">
                <a:solidFill>
                  <a:schemeClr val="tx1"/>
                </a:solidFill>
                <a:latin typeface="Calibri" pitchFamily="1" charset="0"/>
                <a:ea typeface="Calibri" pitchFamily="1" charset="0"/>
                <a:cs typeface="Calibri" pitchFamily="1" charset="0"/>
              </a:defRPr>
            </a:lvl4pPr>
            <a:lvl5pPr marL="2449195" indent="-272415" algn="l" defTabSz="1088390">
              <a:spcBef>
                <a:spcPts val="0"/>
              </a:spcBef>
              <a:buFont typeface="Arial" charset="0"/>
              <a:buChar char="»"/>
              <a:defRPr lang="en-US" sz="2400" kern="1">
                <a:solidFill>
                  <a:schemeClr val="tx1"/>
                </a:solidFill>
                <a:latin typeface="Calibri" pitchFamily="1" charset="0"/>
                <a:ea typeface="Calibri" pitchFamily="1" charset="0"/>
                <a:cs typeface="Calibri" pitchFamily="1" charset="0"/>
              </a:defRPr>
            </a:lvl5pPr>
            <a:lvl6pPr marL="2993390" indent="-272415" algn="l" defTabSz="1088390">
              <a:spcBef>
                <a:spcPts val="0"/>
              </a:spcBef>
              <a:buFont typeface="Arial" charset="0"/>
              <a:buChar char="•"/>
              <a:defRPr lang="en-US" sz="2400" kern="1">
                <a:solidFill>
                  <a:schemeClr val="tx1"/>
                </a:solidFill>
                <a:latin typeface="Calibri" pitchFamily="1" charset="0"/>
                <a:ea typeface="Calibri" pitchFamily="1" charset="0"/>
                <a:cs typeface="Calibri" pitchFamily="1" charset="0"/>
              </a:defRPr>
            </a:lvl6pPr>
            <a:lvl7pPr marL="3537585" indent="-272415" algn="l" defTabSz="1088390">
              <a:spcBef>
                <a:spcPts val="0"/>
              </a:spcBef>
              <a:buFont typeface="Arial" charset="0"/>
              <a:buChar char="•"/>
              <a:defRPr lang="en-US" sz="2400" kern="1">
                <a:solidFill>
                  <a:schemeClr val="tx1"/>
                </a:solidFill>
                <a:latin typeface="Calibri" pitchFamily="1" charset="0"/>
                <a:ea typeface="Calibri" pitchFamily="1" charset="0"/>
                <a:cs typeface="Calibri" pitchFamily="1" charset="0"/>
              </a:defRPr>
            </a:lvl7pPr>
            <a:lvl8pPr marL="4081780" indent="-272415" algn="l" defTabSz="1088390">
              <a:spcBef>
                <a:spcPts val="0"/>
              </a:spcBef>
              <a:buFont typeface="Arial" charset="0"/>
              <a:buChar char="•"/>
              <a:defRPr lang="en-US" sz="2400" kern="1">
                <a:solidFill>
                  <a:schemeClr val="tx1"/>
                </a:solidFill>
                <a:latin typeface="Calibri" pitchFamily="1" charset="0"/>
                <a:ea typeface="Calibri" pitchFamily="1" charset="0"/>
                <a:cs typeface="Calibri" pitchFamily="1" charset="0"/>
              </a:defRPr>
            </a:lvl8pPr>
            <a:lvl9pPr marL="4625975" indent="-272415" algn="l" defTabSz="1088390">
              <a:spcBef>
                <a:spcPts val="0"/>
              </a:spcBef>
              <a:buFont typeface="Arial" charset="0"/>
              <a:buChar char="•"/>
              <a:defRPr lang="en-US" sz="2400" kern="1">
                <a:solidFill>
                  <a:schemeClr val="tx1"/>
                </a:solidFill>
                <a:latin typeface="Calibri" pitchFamily="1" charset="0"/>
                <a:ea typeface="Calibri" pitchFamily="1" charset="0"/>
                <a:cs typeface="Calibri" pitchFamily="1" charset="0"/>
              </a:defRPr>
            </a:lvl9pPr>
          </a:lstStyle>
          <a:p>
            <a:pPr marL="742950" indent="-742950" algn="just">
              <a:buFontTx/>
              <a:buAutoNum type="arabicPeriod"/>
              <a:defRPr lang="en-US"/>
            </a:pPr>
            <a:r>
              <a:rPr lang="en-US" sz="3200"/>
              <a:t>Informasi Rekening : untuk mengetahui saldo rekening.</a:t>
            </a:r>
            <a:endParaRPr lang="en-US" sz="3200"/>
          </a:p>
          <a:p>
            <a:pPr marL="742950" indent="-742950" algn="just">
              <a:buFontTx/>
              <a:buAutoNum type="arabicPeriod"/>
              <a:defRPr lang="en-US"/>
            </a:pPr>
            <a:r>
              <a:rPr lang="en-US" sz="3200"/>
              <a:t>Mutasi Rekening : untuk mengetahui mutasi rekening dan keterangannya (Tanggal, Deskripsi, Debet, Kredit).</a:t>
            </a:r>
            <a:endParaRPr lang="en-US" sz="3200"/>
          </a:p>
          <a:p>
            <a:pPr marL="742950" indent="-742950" algn="just">
              <a:buFontTx/>
              <a:buAutoNum type="arabicPeriod"/>
              <a:defRPr lang="en-US"/>
            </a:pPr>
            <a:r>
              <a:rPr lang="en-US" sz="3200"/>
              <a:t>Transfer Transaksi Voucher : untuk melakukan transaksi pembayaran kerekanan (terintegrasi dengan Simda). * dalam proses pengembangan </a:t>
            </a:r>
            <a:endParaRPr lang="en-US" sz="3200"/>
          </a:p>
          <a:p>
            <a:pPr marL="742950" indent="-742950" algn="just">
              <a:buFontTx/>
              <a:buAutoNum type="arabicPeriod"/>
              <a:defRPr lang="en-US"/>
            </a:pPr>
            <a:r>
              <a:rPr lang="en-US" sz="3200"/>
              <a:t>Transfer Dana Single: untuk melakukan transaksi pemindahbukuan/transfer sejumlah dana dari dan ke rekening Bankaltimtara dengan segera (realtime).</a:t>
            </a:r>
            <a:endParaRPr lang="en-US" sz="3200"/>
          </a:p>
        </p:txBody>
      </p:sp>
      <p:sp>
        <p:nvSpPr>
          <p:cNvPr id="4" name="Title 1"/>
          <p:cNvSpPr/>
          <p:nvPr/>
        </p:nvSpPr>
        <p:spPr>
          <a:xfrm>
            <a:off x="2286000" y="-635"/>
            <a:ext cx="9906000" cy="739140"/>
          </a:xfrm>
          <a:prstGeom prst="rect">
            <a:avLst/>
          </a:prstGeom>
          <a:noFill/>
          <a:ln>
            <a:noFill/>
          </a:ln>
          <a:effectLst/>
        </p:spPr>
        <p:txBody>
          <a:bodyPr vert="horz" wrap="square" lIns="91440" tIns="45720" rIns="91440" bIns="45720" numCol="1" anchor="ctr"/>
          <a:lstStyle>
            <a:lvl1pPr algn="l">
              <a:spcBef>
                <a:spcPts val="0"/>
              </a:spcBef>
              <a:spcAft>
                <a:spcPts val="0"/>
              </a:spcAft>
              <a:defRPr lang="en-US" sz="3600" kern="1">
                <a:solidFill>
                  <a:schemeClr val="tx1"/>
                </a:solidFill>
                <a:latin typeface="Calibri" pitchFamily="1" charset="0"/>
                <a:ea typeface="Calibri" pitchFamily="1" charset="0"/>
                <a:cs typeface="Calibri" pitchFamily="1" charset="0"/>
              </a:defRPr>
            </a:lvl1pPr>
            <a:lvl2pPr algn="l">
              <a:spcBef>
                <a:spcPts val="0"/>
              </a:spcBef>
              <a:spcAft>
                <a:spcPts val="0"/>
              </a:spcAft>
              <a:defRPr lang="en-US" sz="3600">
                <a:solidFill>
                  <a:schemeClr val="tx1"/>
                </a:solidFill>
                <a:latin typeface="Arial" charset="0"/>
                <a:ea typeface="Calibri" pitchFamily="1" charset="0"/>
                <a:cs typeface="Calibri" pitchFamily="1" charset="0"/>
              </a:defRPr>
            </a:lvl2pPr>
            <a:lvl3pPr algn="l">
              <a:spcBef>
                <a:spcPts val="0"/>
              </a:spcBef>
              <a:spcAft>
                <a:spcPts val="0"/>
              </a:spcAft>
              <a:defRPr lang="en-US" sz="3600">
                <a:solidFill>
                  <a:schemeClr val="tx1"/>
                </a:solidFill>
                <a:latin typeface="Arial" charset="0"/>
                <a:ea typeface="Calibri" pitchFamily="1" charset="0"/>
                <a:cs typeface="Calibri" pitchFamily="1" charset="0"/>
              </a:defRPr>
            </a:lvl3pPr>
            <a:lvl4pPr algn="l">
              <a:spcBef>
                <a:spcPts val="0"/>
              </a:spcBef>
              <a:spcAft>
                <a:spcPts val="0"/>
              </a:spcAft>
              <a:defRPr lang="en-US" sz="3600">
                <a:solidFill>
                  <a:schemeClr val="tx1"/>
                </a:solidFill>
                <a:latin typeface="Arial" charset="0"/>
                <a:ea typeface="Calibri" pitchFamily="1" charset="0"/>
                <a:cs typeface="Calibri" pitchFamily="1" charset="0"/>
              </a:defRPr>
            </a:lvl4pPr>
            <a:lvl5pPr algn="l">
              <a:spcBef>
                <a:spcPts val="0"/>
              </a:spcBef>
              <a:spcAft>
                <a:spcPts val="0"/>
              </a:spcAft>
              <a:defRPr lang="en-US" sz="3600">
                <a:solidFill>
                  <a:schemeClr val="tx1"/>
                </a:solidFill>
                <a:latin typeface="Arial" charset="0"/>
                <a:ea typeface="Calibri" pitchFamily="1" charset="0"/>
                <a:cs typeface="Calibri" pitchFamily="1" charset="0"/>
              </a:defRPr>
            </a:lvl5pPr>
            <a:lvl6pPr marL="457200" algn="l">
              <a:spcBef>
                <a:spcPts val="0"/>
              </a:spcBef>
              <a:spcAft>
                <a:spcPts val="0"/>
              </a:spcAft>
              <a:defRPr lang="en-US" sz="3600">
                <a:solidFill>
                  <a:schemeClr val="tx1"/>
                </a:solidFill>
                <a:latin typeface="Arial" charset="0"/>
                <a:ea typeface="Calibri" pitchFamily="1" charset="0"/>
                <a:cs typeface="Calibri" pitchFamily="1" charset="0"/>
              </a:defRPr>
            </a:lvl6pPr>
            <a:lvl7pPr marL="914400" algn="l">
              <a:spcBef>
                <a:spcPts val="0"/>
              </a:spcBef>
              <a:spcAft>
                <a:spcPts val="0"/>
              </a:spcAft>
              <a:defRPr lang="en-US" sz="3600">
                <a:solidFill>
                  <a:schemeClr val="tx1"/>
                </a:solidFill>
                <a:latin typeface="Arial" charset="0"/>
                <a:ea typeface="Calibri" pitchFamily="1" charset="0"/>
                <a:cs typeface="Calibri" pitchFamily="1" charset="0"/>
              </a:defRPr>
            </a:lvl7pPr>
            <a:lvl8pPr marL="1371600" algn="l">
              <a:spcBef>
                <a:spcPts val="0"/>
              </a:spcBef>
              <a:spcAft>
                <a:spcPts val="0"/>
              </a:spcAft>
              <a:defRPr lang="en-US" sz="3600">
                <a:solidFill>
                  <a:schemeClr val="tx1"/>
                </a:solidFill>
                <a:latin typeface="Arial" charset="0"/>
                <a:ea typeface="Calibri" pitchFamily="1" charset="0"/>
                <a:cs typeface="Calibri" pitchFamily="1" charset="0"/>
              </a:defRPr>
            </a:lvl8pPr>
            <a:lvl9pPr marL="1828800" algn="l">
              <a:spcBef>
                <a:spcPts val="0"/>
              </a:spcBef>
              <a:spcAft>
                <a:spcPts val="0"/>
              </a:spcAft>
              <a:defRPr lang="en-US" sz="3600">
                <a:solidFill>
                  <a:schemeClr val="tx1"/>
                </a:solidFill>
                <a:latin typeface="Arial" charset="0"/>
                <a:ea typeface="Calibri" pitchFamily="1" charset="0"/>
                <a:cs typeface="Calibri" pitchFamily="1" charset="0"/>
              </a:defRPr>
            </a:lvl9pPr>
          </a:lstStyle>
          <a:p>
            <a:pPr algn="r">
              <a:defRPr lang="en-US"/>
            </a:pPr>
            <a:r>
              <a:rPr noProof="1"/>
              <a:t>FASILITASI/FITUR CMS BANKALTIMTARA</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Users\Toshiba\Pictures\4445Vlogo-bankaltimtara2.png"/>
          <p:cNvPicPr>
            <a:picLocks noChangeAspect="1"/>
          </p:cNvPicPr>
          <p:nvPr/>
        </p:nvPicPr>
        <p:blipFill>
          <a:blip r:embed="rId1"/>
          <a:stretch>
            <a:fillRect/>
          </a:stretch>
        </p:blipFill>
        <p:spPr>
          <a:xfrm>
            <a:off x="276225" y="15240"/>
            <a:ext cx="2207895" cy="692785"/>
          </a:xfrm>
          <a:prstGeom prst="rect">
            <a:avLst/>
          </a:prstGeom>
          <a:noFill/>
          <a:ln>
            <a:noFill/>
          </a:ln>
          <a:effectLst/>
        </p:spPr>
      </p:pic>
      <p:sp>
        <p:nvSpPr>
          <p:cNvPr id="3" name="Content Placeholder 2"/>
          <p:cNvSpPr/>
          <p:nvPr/>
        </p:nvSpPr>
        <p:spPr>
          <a:xfrm>
            <a:off x="1209675" y="840740"/>
            <a:ext cx="9906000" cy="4427220"/>
          </a:xfrm>
          <a:prstGeom prst="rect">
            <a:avLst/>
          </a:prstGeom>
          <a:noFill/>
          <a:ln>
            <a:noFill/>
          </a:ln>
          <a:effectLst/>
        </p:spPr>
        <p:txBody>
          <a:bodyPr vert="horz" wrap="square" lIns="91440" tIns="45720" rIns="91440" bIns="45720" numCol="1" anchor="t"/>
          <a:lstStyle>
            <a:lvl1pPr marL="408305" indent="-408305" algn="l" defTabSz="1088390">
              <a:spcBef>
                <a:spcPts val="0"/>
              </a:spcBef>
              <a:buFont typeface="Arial" charset="0"/>
              <a:buChar char="•"/>
              <a:defRPr lang="en-US" sz="3800" kern="1">
                <a:solidFill>
                  <a:schemeClr val="tx1"/>
                </a:solidFill>
                <a:latin typeface="Calibri" pitchFamily="1" charset="0"/>
                <a:ea typeface="Calibri" pitchFamily="1" charset="0"/>
                <a:cs typeface="Calibri" pitchFamily="1" charset="0"/>
              </a:defRPr>
            </a:lvl1pPr>
            <a:lvl2pPr marL="884555" indent="-340360" algn="l" defTabSz="1088390">
              <a:spcBef>
                <a:spcPts val="0"/>
              </a:spcBef>
              <a:buFont typeface="Arial" charset="0"/>
              <a:buChar char="–"/>
              <a:defRPr lang="en-US" sz="3300" kern="1">
                <a:solidFill>
                  <a:schemeClr val="tx1"/>
                </a:solidFill>
                <a:latin typeface="Calibri" pitchFamily="1" charset="0"/>
                <a:ea typeface="Calibri" pitchFamily="1" charset="0"/>
                <a:cs typeface="Calibri" pitchFamily="1" charset="0"/>
              </a:defRPr>
            </a:lvl2pPr>
            <a:lvl3pPr marL="1360805" indent="-272415" algn="l" defTabSz="1088390">
              <a:spcBef>
                <a:spcPts val="0"/>
              </a:spcBef>
              <a:buFont typeface="Arial" charset="0"/>
              <a:buChar char="•"/>
              <a:defRPr lang="en-US" sz="2900" kern="1">
                <a:solidFill>
                  <a:schemeClr val="tx1"/>
                </a:solidFill>
                <a:latin typeface="Calibri" pitchFamily="1" charset="0"/>
                <a:ea typeface="Calibri" pitchFamily="1" charset="0"/>
                <a:cs typeface="Calibri" pitchFamily="1" charset="0"/>
              </a:defRPr>
            </a:lvl3pPr>
            <a:lvl4pPr marL="1905000" indent="-272415" algn="l" defTabSz="1088390">
              <a:spcBef>
                <a:spcPts val="0"/>
              </a:spcBef>
              <a:buFont typeface="Arial" charset="0"/>
              <a:buChar char="–"/>
              <a:defRPr lang="en-US" sz="2400" kern="1">
                <a:solidFill>
                  <a:schemeClr val="tx1"/>
                </a:solidFill>
                <a:latin typeface="Calibri" pitchFamily="1" charset="0"/>
                <a:ea typeface="Calibri" pitchFamily="1" charset="0"/>
                <a:cs typeface="Calibri" pitchFamily="1" charset="0"/>
              </a:defRPr>
            </a:lvl4pPr>
            <a:lvl5pPr marL="2449195" indent="-272415" algn="l" defTabSz="1088390">
              <a:spcBef>
                <a:spcPts val="0"/>
              </a:spcBef>
              <a:buFont typeface="Arial" charset="0"/>
              <a:buChar char="»"/>
              <a:defRPr lang="en-US" sz="2400" kern="1">
                <a:solidFill>
                  <a:schemeClr val="tx1"/>
                </a:solidFill>
                <a:latin typeface="Calibri" pitchFamily="1" charset="0"/>
                <a:ea typeface="Calibri" pitchFamily="1" charset="0"/>
                <a:cs typeface="Calibri" pitchFamily="1" charset="0"/>
              </a:defRPr>
            </a:lvl5pPr>
            <a:lvl6pPr marL="2993390" indent="-272415" algn="l" defTabSz="1088390">
              <a:spcBef>
                <a:spcPts val="0"/>
              </a:spcBef>
              <a:buFont typeface="Arial" charset="0"/>
              <a:buChar char="•"/>
              <a:defRPr lang="en-US" sz="2400" kern="1">
                <a:solidFill>
                  <a:schemeClr val="tx1"/>
                </a:solidFill>
                <a:latin typeface="Calibri" pitchFamily="1" charset="0"/>
                <a:ea typeface="Calibri" pitchFamily="1" charset="0"/>
                <a:cs typeface="Calibri" pitchFamily="1" charset="0"/>
              </a:defRPr>
            </a:lvl6pPr>
            <a:lvl7pPr marL="3537585" indent="-272415" algn="l" defTabSz="1088390">
              <a:spcBef>
                <a:spcPts val="0"/>
              </a:spcBef>
              <a:buFont typeface="Arial" charset="0"/>
              <a:buChar char="•"/>
              <a:defRPr lang="en-US" sz="2400" kern="1">
                <a:solidFill>
                  <a:schemeClr val="tx1"/>
                </a:solidFill>
                <a:latin typeface="Calibri" pitchFamily="1" charset="0"/>
                <a:ea typeface="Calibri" pitchFamily="1" charset="0"/>
                <a:cs typeface="Calibri" pitchFamily="1" charset="0"/>
              </a:defRPr>
            </a:lvl7pPr>
            <a:lvl8pPr marL="4081780" indent="-272415" algn="l" defTabSz="1088390">
              <a:spcBef>
                <a:spcPts val="0"/>
              </a:spcBef>
              <a:buFont typeface="Arial" charset="0"/>
              <a:buChar char="•"/>
              <a:defRPr lang="en-US" sz="2400" kern="1">
                <a:solidFill>
                  <a:schemeClr val="tx1"/>
                </a:solidFill>
                <a:latin typeface="Calibri" pitchFamily="1" charset="0"/>
                <a:ea typeface="Calibri" pitchFamily="1" charset="0"/>
                <a:cs typeface="Calibri" pitchFamily="1" charset="0"/>
              </a:defRPr>
            </a:lvl8pPr>
            <a:lvl9pPr marL="4625975" indent="-272415" algn="l" defTabSz="1088390">
              <a:spcBef>
                <a:spcPts val="0"/>
              </a:spcBef>
              <a:buFont typeface="Arial" charset="0"/>
              <a:buChar char="•"/>
              <a:defRPr lang="en-US" sz="2400" kern="1">
                <a:solidFill>
                  <a:schemeClr val="tx1"/>
                </a:solidFill>
                <a:latin typeface="Calibri" pitchFamily="1" charset="0"/>
                <a:ea typeface="Calibri" pitchFamily="1" charset="0"/>
                <a:cs typeface="Calibri" pitchFamily="1" charset="0"/>
              </a:defRPr>
            </a:lvl9pPr>
          </a:lstStyle>
          <a:p>
            <a:pPr marL="742950" indent="-742950" algn="just">
              <a:buFontTx/>
              <a:buAutoNum type="arabicPeriod" startAt="4"/>
              <a:defRPr lang="en-US"/>
            </a:pPr>
            <a:r>
              <a:rPr lang="en-US" sz="3600"/>
              <a:t>Transfer Dana Bulk : untuk melakukan transaksi pemindahbukuan/transfer sejumlah dana dari dan ke rekening Bankaltimtara secara kolektif yaitu pendebetan satu rekening dan pengkreditan lebih dari satu rekening (One to Many) dengan cara melakukan upload data rekening tujuan.</a:t>
            </a:r>
            <a:endParaRPr lang="en-US" sz="3600"/>
          </a:p>
          <a:p>
            <a:pPr marL="742950" indent="-742950" algn="just">
              <a:buFontTx/>
              <a:buAutoNum type="arabicPeriod" startAt="4"/>
              <a:defRPr lang="en-US"/>
            </a:pPr>
            <a:r>
              <a:rPr lang="en-US" sz="3600"/>
              <a:t>Arsip Transaksi : Untuk mengetahu seluruh transaksi yang telah diproses.</a:t>
            </a:r>
            <a:endParaRPr sz="3600" noProof="1"/>
          </a:p>
        </p:txBody>
      </p:sp>
      <p:sp>
        <p:nvSpPr>
          <p:cNvPr id="4" name="Title 1"/>
          <p:cNvSpPr/>
          <p:nvPr/>
        </p:nvSpPr>
        <p:spPr>
          <a:xfrm>
            <a:off x="2286000" y="-635"/>
            <a:ext cx="9906000" cy="739140"/>
          </a:xfrm>
          <a:prstGeom prst="rect">
            <a:avLst/>
          </a:prstGeom>
          <a:noFill/>
          <a:ln>
            <a:noFill/>
          </a:ln>
          <a:effectLst/>
        </p:spPr>
        <p:txBody>
          <a:bodyPr vert="horz" wrap="square" lIns="91440" tIns="45720" rIns="91440" bIns="45720" numCol="1" anchor="ctr"/>
          <a:lstStyle>
            <a:lvl1pPr algn="l">
              <a:spcBef>
                <a:spcPts val="0"/>
              </a:spcBef>
              <a:spcAft>
                <a:spcPts val="0"/>
              </a:spcAft>
              <a:defRPr lang="en-US" sz="3600" kern="1">
                <a:solidFill>
                  <a:schemeClr val="tx1"/>
                </a:solidFill>
                <a:latin typeface="Calibri" pitchFamily="1" charset="0"/>
                <a:ea typeface="Calibri" pitchFamily="1" charset="0"/>
                <a:cs typeface="Calibri" pitchFamily="1" charset="0"/>
              </a:defRPr>
            </a:lvl1pPr>
            <a:lvl2pPr algn="l">
              <a:spcBef>
                <a:spcPts val="0"/>
              </a:spcBef>
              <a:spcAft>
                <a:spcPts val="0"/>
              </a:spcAft>
              <a:defRPr lang="en-US" sz="3600">
                <a:solidFill>
                  <a:schemeClr val="tx1"/>
                </a:solidFill>
                <a:latin typeface="Arial" charset="0"/>
                <a:ea typeface="Calibri" pitchFamily="1" charset="0"/>
                <a:cs typeface="Calibri" pitchFamily="1" charset="0"/>
              </a:defRPr>
            </a:lvl2pPr>
            <a:lvl3pPr algn="l">
              <a:spcBef>
                <a:spcPts val="0"/>
              </a:spcBef>
              <a:spcAft>
                <a:spcPts val="0"/>
              </a:spcAft>
              <a:defRPr lang="en-US" sz="3600">
                <a:solidFill>
                  <a:schemeClr val="tx1"/>
                </a:solidFill>
                <a:latin typeface="Arial" charset="0"/>
                <a:ea typeface="Calibri" pitchFamily="1" charset="0"/>
                <a:cs typeface="Calibri" pitchFamily="1" charset="0"/>
              </a:defRPr>
            </a:lvl3pPr>
            <a:lvl4pPr algn="l">
              <a:spcBef>
                <a:spcPts val="0"/>
              </a:spcBef>
              <a:spcAft>
                <a:spcPts val="0"/>
              </a:spcAft>
              <a:defRPr lang="en-US" sz="3600">
                <a:solidFill>
                  <a:schemeClr val="tx1"/>
                </a:solidFill>
                <a:latin typeface="Arial" charset="0"/>
                <a:ea typeface="Calibri" pitchFamily="1" charset="0"/>
                <a:cs typeface="Calibri" pitchFamily="1" charset="0"/>
              </a:defRPr>
            </a:lvl4pPr>
            <a:lvl5pPr algn="l">
              <a:spcBef>
                <a:spcPts val="0"/>
              </a:spcBef>
              <a:spcAft>
                <a:spcPts val="0"/>
              </a:spcAft>
              <a:defRPr lang="en-US" sz="3600">
                <a:solidFill>
                  <a:schemeClr val="tx1"/>
                </a:solidFill>
                <a:latin typeface="Arial" charset="0"/>
                <a:ea typeface="Calibri" pitchFamily="1" charset="0"/>
                <a:cs typeface="Calibri" pitchFamily="1" charset="0"/>
              </a:defRPr>
            </a:lvl5pPr>
            <a:lvl6pPr marL="457200" algn="l">
              <a:spcBef>
                <a:spcPts val="0"/>
              </a:spcBef>
              <a:spcAft>
                <a:spcPts val="0"/>
              </a:spcAft>
              <a:defRPr lang="en-US" sz="3600">
                <a:solidFill>
                  <a:schemeClr val="tx1"/>
                </a:solidFill>
                <a:latin typeface="Arial" charset="0"/>
                <a:ea typeface="Calibri" pitchFamily="1" charset="0"/>
                <a:cs typeface="Calibri" pitchFamily="1" charset="0"/>
              </a:defRPr>
            </a:lvl6pPr>
            <a:lvl7pPr marL="914400" algn="l">
              <a:spcBef>
                <a:spcPts val="0"/>
              </a:spcBef>
              <a:spcAft>
                <a:spcPts val="0"/>
              </a:spcAft>
              <a:defRPr lang="en-US" sz="3600">
                <a:solidFill>
                  <a:schemeClr val="tx1"/>
                </a:solidFill>
                <a:latin typeface="Arial" charset="0"/>
                <a:ea typeface="Calibri" pitchFamily="1" charset="0"/>
                <a:cs typeface="Calibri" pitchFamily="1" charset="0"/>
              </a:defRPr>
            </a:lvl7pPr>
            <a:lvl8pPr marL="1371600" algn="l">
              <a:spcBef>
                <a:spcPts val="0"/>
              </a:spcBef>
              <a:spcAft>
                <a:spcPts val="0"/>
              </a:spcAft>
              <a:defRPr lang="en-US" sz="3600">
                <a:solidFill>
                  <a:schemeClr val="tx1"/>
                </a:solidFill>
                <a:latin typeface="Arial" charset="0"/>
                <a:ea typeface="Calibri" pitchFamily="1" charset="0"/>
                <a:cs typeface="Calibri" pitchFamily="1" charset="0"/>
              </a:defRPr>
            </a:lvl8pPr>
            <a:lvl9pPr marL="1828800" algn="l">
              <a:spcBef>
                <a:spcPts val="0"/>
              </a:spcBef>
              <a:spcAft>
                <a:spcPts val="0"/>
              </a:spcAft>
              <a:defRPr lang="en-US" sz="3600">
                <a:solidFill>
                  <a:schemeClr val="tx1"/>
                </a:solidFill>
                <a:latin typeface="Arial" charset="0"/>
                <a:ea typeface="Calibri" pitchFamily="1" charset="0"/>
                <a:cs typeface="Calibri" pitchFamily="1" charset="0"/>
              </a:defRPr>
            </a:lvl9pPr>
          </a:lstStyle>
          <a:p>
            <a:pPr algn="r">
              <a:defRPr lang="en-US"/>
            </a:pPr>
            <a:r>
              <a:rPr noProof="1"/>
              <a:t>FASILITASI/FITUR CMS BANKALTIMTARA</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Users\Toshiba\Pictures\4445Vlogo-bankaltimtara2.png"/>
          <p:cNvPicPr>
            <a:picLocks noChangeAspect="1"/>
          </p:cNvPicPr>
          <p:nvPr/>
        </p:nvPicPr>
        <p:blipFill>
          <a:blip r:embed="rId1"/>
          <a:stretch>
            <a:fillRect/>
          </a:stretch>
        </p:blipFill>
        <p:spPr>
          <a:xfrm>
            <a:off x="276225" y="15240"/>
            <a:ext cx="2207895" cy="692785"/>
          </a:xfrm>
          <a:prstGeom prst="rect">
            <a:avLst/>
          </a:prstGeom>
          <a:noFill/>
          <a:ln>
            <a:noFill/>
          </a:ln>
          <a:effectLst/>
        </p:spPr>
      </p:pic>
      <p:sp>
        <p:nvSpPr>
          <p:cNvPr id="3" name="Title 1"/>
          <p:cNvSpPr/>
          <p:nvPr/>
        </p:nvSpPr>
        <p:spPr>
          <a:xfrm>
            <a:off x="2251710" y="0"/>
            <a:ext cx="9940290" cy="723265"/>
          </a:xfrm>
          <a:prstGeom prst="rect">
            <a:avLst/>
          </a:prstGeom>
          <a:noFill/>
          <a:ln>
            <a:noFill/>
          </a:ln>
          <a:effectLst/>
        </p:spPr>
        <p:txBody>
          <a:bodyPr vert="horz" wrap="square" lIns="91440" tIns="45720" rIns="91440" bIns="45720" numCol="1" anchor="t"/>
          <a:lstStyle>
            <a:lvl1pPr algn="ctr" defTabSz="1088390">
              <a:spcBef>
                <a:spcPts val="0"/>
              </a:spcBef>
              <a:buNone/>
              <a:defRPr lang="en-US" sz="5200" kern="1">
                <a:solidFill>
                  <a:schemeClr val="tx1"/>
                </a:solidFill>
                <a:latin typeface="Calibri" pitchFamily="1" charset="0"/>
                <a:ea typeface="Calibri" pitchFamily="1" charset="0"/>
                <a:cs typeface="Calibri" pitchFamily="1" charset="0"/>
              </a:defRPr>
            </a:lvl1pPr>
            <a:lvl2pPr>
              <a:defRPr lang="en-US"/>
            </a:lvl2pPr>
            <a:lvl3pPr>
              <a:defRPr lang="en-US"/>
            </a:lvl3pPr>
            <a:lvl4pPr>
              <a:defRPr lang="en-US"/>
            </a:lvl4pPr>
            <a:lvl5pPr>
              <a:defRPr lang="en-US"/>
            </a:lvl5pPr>
            <a:lvl6pPr>
              <a:defRPr lang="en-US"/>
            </a:lvl6pPr>
            <a:lvl7pPr>
              <a:defRPr lang="en-US"/>
            </a:lvl7pPr>
            <a:lvl8pPr>
              <a:defRPr lang="en-US"/>
            </a:lvl8pPr>
            <a:lvl9pPr>
              <a:defRPr lang="en-US"/>
            </a:lvl9pPr>
          </a:lstStyle>
          <a:p>
            <a:pPr algn="r">
              <a:defRPr lang="en-US"/>
            </a:pPr>
            <a:r>
              <a:rPr lang="en-US" sz="3310"/>
              <a:t>Tampilan Cash Management System BANKALTIMTARA</a:t>
            </a:r>
            <a:endParaRPr sz="3310" noProof="1"/>
          </a:p>
        </p:txBody>
      </p:sp>
      <p:pic>
        <p:nvPicPr>
          <p:cNvPr id="4" name="Picture 2"/>
          <p:cNvPicPr>
            <a:picLocks noChangeAspect="1"/>
          </p:cNvPicPr>
          <p:nvPr/>
        </p:nvPicPr>
        <p:blipFill>
          <a:blip r:embed="rId2"/>
          <a:stretch>
            <a:fillRect/>
          </a:stretch>
        </p:blipFill>
        <p:spPr>
          <a:xfrm>
            <a:off x="315595" y="1096645"/>
            <a:ext cx="11684000" cy="4997450"/>
          </a:xfrm>
          <a:prstGeom prst="rect">
            <a:avLst/>
          </a:prstGeom>
          <a:noFill/>
          <a:ln>
            <a:noFill/>
          </a:ln>
          <a:effectLst/>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Users\Toshiba\Pictures\4445Vlogo-bankaltimtara2.png"/>
          <p:cNvPicPr>
            <a:picLocks noChangeAspect="1"/>
          </p:cNvPicPr>
          <p:nvPr/>
        </p:nvPicPr>
        <p:blipFill>
          <a:blip r:embed="rId1"/>
          <a:stretch>
            <a:fillRect/>
          </a:stretch>
        </p:blipFill>
        <p:spPr>
          <a:xfrm>
            <a:off x="276225" y="15240"/>
            <a:ext cx="2207895" cy="692785"/>
          </a:xfrm>
          <a:prstGeom prst="rect">
            <a:avLst/>
          </a:prstGeom>
          <a:noFill/>
          <a:ln>
            <a:noFill/>
          </a:ln>
          <a:effectLst/>
        </p:spPr>
      </p:pic>
      <p:sp>
        <p:nvSpPr>
          <p:cNvPr id="3" name="Title 1"/>
          <p:cNvSpPr/>
          <p:nvPr/>
        </p:nvSpPr>
        <p:spPr>
          <a:xfrm>
            <a:off x="838200" y="2565400"/>
            <a:ext cx="10515600" cy="3753485"/>
          </a:xfrm>
          <a:prstGeom prst="rect">
            <a:avLst/>
          </a:prstGeom>
          <a:noFill/>
          <a:ln>
            <a:noFill/>
          </a:ln>
          <a:effectLst/>
        </p:spPr>
        <p:txBody>
          <a:bodyPr vert="horz" wrap="square" lIns="91440" tIns="45720" rIns="91440" bIns="45720" numCol="1" anchor="t"/>
          <a:lstStyle>
            <a:lvl1pPr algn="ctr" defTabSz="1088390">
              <a:spcBef>
                <a:spcPts val="0"/>
              </a:spcBef>
              <a:buNone/>
              <a:defRPr lang="en-US" sz="5200" kern="1">
                <a:solidFill>
                  <a:schemeClr val="tx1"/>
                </a:solidFill>
                <a:latin typeface="Calibri" pitchFamily="1" charset="0"/>
                <a:ea typeface="Calibri" pitchFamily="1" charset="0"/>
                <a:cs typeface="Calibri" pitchFamily="1" charset="0"/>
              </a:defRPr>
            </a:lvl1pPr>
            <a:lvl2pPr>
              <a:defRPr lang="en-US"/>
            </a:lvl2pPr>
            <a:lvl3pPr>
              <a:defRPr lang="en-US"/>
            </a:lvl3pPr>
            <a:lvl4pPr>
              <a:defRPr lang="en-US"/>
            </a:lvl4pPr>
            <a:lvl5pPr>
              <a:defRPr lang="en-US"/>
            </a:lvl5pPr>
            <a:lvl6pPr>
              <a:defRPr lang="en-US"/>
            </a:lvl6pPr>
            <a:lvl7pPr>
              <a:defRPr lang="en-US"/>
            </a:lvl7pPr>
            <a:lvl8pPr>
              <a:defRPr lang="en-US"/>
            </a:lvl8pPr>
            <a:lvl9pPr>
              <a:defRPr lang="en-US"/>
            </a:lvl9pPr>
          </a:lstStyle>
          <a:p>
            <a:pPr>
              <a:defRPr lang="en-US"/>
            </a:pPr>
            <a:r>
              <a:t>TERIMA KASIH</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Presentation">
  <a:themeElements>
    <a:clrScheme name="Presentation 1">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Presentation">
      <a:majorFont>
        <a:latin typeface="Calibri"/>
        <a:ea typeface="Calibri"/>
        <a:cs typeface="Calibri"/>
      </a:majorFont>
      <a:minorFont>
        <a:latin typeface="Calibri"/>
        <a:ea typeface="Calibri"/>
        <a:cs typeface="Calibri"/>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Presentation 1">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2344</Words>
  <Application>Kingsoft Office WPP</Application>
  <PresentationFormat/>
  <Paragraphs>47</Paragraphs>
  <Slides>8</Slides>
  <Notes>0</Notes>
  <HiddenSlides>0</HiddenSlides>
  <MMClips>0</MMClips>
  <ScaleCrop>false</ScaleCrop>
  <HeadingPairs>
    <vt:vector size="4" baseType="variant">
      <vt:variant>
        <vt:lpstr>主题</vt:lpstr>
      </vt:variant>
      <vt:variant>
        <vt:i4>1</vt:i4>
      </vt:variant>
      <vt:variant>
        <vt:lpstr>幻灯片标题</vt:lpstr>
      </vt:variant>
      <vt:variant>
        <vt:i4>8</vt:i4>
      </vt:variant>
    </vt:vector>
  </HeadingPairs>
  <TitlesOfParts>
    <vt:vector size="9" baseType="lpstr">
      <vt:lpstr>Presentation</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IT</dc:creator>
  <cp:lastModifiedBy>bpdkaltim</cp:lastModifiedBy>
  <cp:revision>1</cp:revision>
  <dcterms:created xsi:type="dcterms:W3CDTF">2019-02-08T03:58:48Z</dcterms:created>
  <dcterms:modified xsi:type="dcterms:W3CDTF">2019-02-08T03:58:48Z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1033-10.1.0.5672</vt:lpwstr>
  </property>
</Properties>
</file>