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886" r:id="rId2"/>
    <p:sldMasterId id="2147483983" r:id="rId3"/>
    <p:sldMasterId id="2147483996" r:id="rId4"/>
  </p:sldMasterIdLst>
  <p:notesMasterIdLst>
    <p:notesMasterId r:id="rId59"/>
  </p:notesMasterIdLst>
  <p:handoutMasterIdLst>
    <p:handoutMasterId r:id="rId60"/>
  </p:handoutMasterIdLst>
  <p:sldIdLst>
    <p:sldId id="266" r:id="rId5"/>
    <p:sldId id="1459" r:id="rId6"/>
    <p:sldId id="1500" r:id="rId7"/>
    <p:sldId id="638" r:id="rId8"/>
    <p:sldId id="637" r:id="rId9"/>
    <p:sldId id="1502" r:id="rId10"/>
    <p:sldId id="1468" r:id="rId11"/>
    <p:sldId id="1489" r:id="rId12"/>
    <p:sldId id="1490" r:id="rId13"/>
    <p:sldId id="1460" r:id="rId14"/>
    <p:sldId id="1465" r:id="rId15"/>
    <p:sldId id="1462" r:id="rId16"/>
    <p:sldId id="1461" r:id="rId17"/>
    <p:sldId id="1463" r:id="rId18"/>
    <p:sldId id="1464" r:id="rId19"/>
    <p:sldId id="1472" r:id="rId20"/>
    <p:sldId id="1421" r:id="rId21"/>
    <p:sldId id="1422" r:id="rId22"/>
    <p:sldId id="1467" r:id="rId23"/>
    <p:sldId id="1466" r:id="rId24"/>
    <p:sldId id="300" r:id="rId25"/>
    <p:sldId id="1430" r:id="rId26"/>
    <p:sldId id="329" r:id="rId27"/>
    <p:sldId id="1475" r:id="rId28"/>
    <p:sldId id="1452" r:id="rId29"/>
    <p:sldId id="1470" r:id="rId30"/>
    <p:sldId id="1453" r:id="rId31"/>
    <p:sldId id="1473" r:id="rId32"/>
    <p:sldId id="1469" r:id="rId33"/>
    <p:sldId id="1474" r:id="rId34"/>
    <p:sldId id="1476" r:id="rId35"/>
    <p:sldId id="1477" r:id="rId36"/>
    <p:sldId id="1478" r:id="rId37"/>
    <p:sldId id="1479" r:id="rId38"/>
    <p:sldId id="1481" r:id="rId39"/>
    <p:sldId id="1480" r:id="rId40"/>
    <p:sldId id="1482" r:id="rId41"/>
    <p:sldId id="1483" r:id="rId42"/>
    <p:sldId id="1485" r:id="rId43"/>
    <p:sldId id="1484" r:id="rId44"/>
    <p:sldId id="1486" r:id="rId45"/>
    <p:sldId id="1487" r:id="rId46"/>
    <p:sldId id="1488" r:id="rId47"/>
    <p:sldId id="1491" r:id="rId48"/>
    <p:sldId id="1438" r:id="rId49"/>
    <p:sldId id="1492" r:id="rId50"/>
    <p:sldId id="1493" r:id="rId51"/>
    <p:sldId id="1494" r:id="rId52"/>
    <p:sldId id="1495" r:id="rId53"/>
    <p:sldId id="1497" r:id="rId54"/>
    <p:sldId id="1499" r:id="rId55"/>
    <p:sldId id="1496" r:id="rId56"/>
    <p:sldId id="1498" r:id="rId57"/>
    <p:sldId id="491"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6" d="100"/>
          <a:sy n="86" d="100"/>
        </p:scale>
        <p:origin x="-69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iagrams/_rels/data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iagrams/_rels/data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1" Type="http://schemas.openxmlformats.org/officeDocument/2006/relationships/image" Target="../media/image18.png"/></Relationships>
</file>

<file path=ppt/diagrams/_rels/data7.xml.rels><?xml version="1.0" encoding="UTF-8" standalone="yes"?>
<Relationships xmlns="http://schemas.openxmlformats.org/package/2006/relationships"><Relationship Id="rId1" Type="http://schemas.openxmlformats.org/officeDocument/2006/relationships/image" Target="../media/image18.png"/></Relationships>
</file>

<file path=ppt/diagrams/_rels/data8.xml.rels><?xml version="1.0" encoding="UTF-8" standalone="yes"?>
<Relationships xmlns="http://schemas.openxmlformats.org/package/2006/relationships"><Relationship Id="rId1" Type="http://schemas.openxmlformats.org/officeDocument/2006/relationships/image" Target="../media/image18.png"/></Relationships>
</file>

<file path=ppt/diagrams/_rels/data9.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69D70-CB17-44A1-99D6-92DCB3D18589}" type="doc">
      <dgm:prSet loTypeId="urn:microsoft.com/office/officeart/2008/layout/IncreasingCircleProcess" loCatId="process" qsTypeId="urn:microsoft.com/office/officeart/2005/8/quickstyle/simple1" qsCatId="simple" csTypeId="urn:microsoft.com/office/officeart/2005/8/colors/accent2_2" csCatId="accent2" phldr="1"/>
      <dgm:spPr/>
      <dgm:t>
        <a:bodyPr/>
        <a:lstStyle/>
        <a:p>
          <a:endParaRPr lang="en-US"/>
        </a:p>
      </dgm:t>
    </dgm:pt>
    <dgm:pt modelId="{CE9B142E-4432-45F1-80E5-C3419BA4E050}">
      <dgm:prSet phldrT="[Text]"/>
      <dgm:spPr>
        <a:xfrm>
          <a:off x="2356752" y="884400"/>
          <a:ext cx="2084192" cy="630862"/>
        </a:xfrm>
        <a:prstGeom prst="rect">
          <a:avLst/>
        </a:prstGeom>
        <a:noFill/>
        <a:ln>
          <a:noFill/>
        </a:ln>
        <a:effectLst/>
      </dgm:spPr>
      <dgm:t>
        <a:bodyPr anchor="ctr"/>
        <a:lstStyle/>
        <a:p>
          <a:pPr algn="ctr">
            <a:buNone/>
          </a:pPr>
          <a:r>
            <a:rPr lang="en-US" dirty="0" err="1">
              <a:solidFill>
                <a:sysClr val="windowText" lastClr="000000">
                  <a:hueOff val="0"/>
                  <a:satOff val="0"/>
                  <a:lumOff val="0"/>
                  <a:alphaOff val="0"/>
                </a:sysClr>
              </a:solidFill>
              <a:latin typeface="Calibri"/>
              <a:ea typeface="+mn-ea"/>
              <a:cs typeface="+mn-cs"/>
            </a:rPr>
            <a:t>Minggu</a:t>
          </a:r>
          <a:r>
            <a:rPr lang="en-US" dirty="0">
              <a:solidFill>
                <a:sysClr val="windowText" lastClr="000000">
                  <a:hueOff val="0"/>
                  <a:satOff val="0"/>
                  <a:lumOff val="0"/>
                  <a:alphaOff val="0"/>
                </a:sysClr>
              </a:solidFill>
              <a:latin typeface="Calibri"/>
              <a:ea typeface="+mn-ea"/>
              <a:cs typeface="+mn-cs"/>
            </a:rPr>
            <a:t> II </a:t>
          </a:r>
          <a:r>
            <a:rPr lang="en-US" dirty="0" err="1">
              <a:solidFill>
                <a:sysClr val="windowText" lastClr="000000">
                  <a:hueOff val="0"/>
                  <a:satOff val="0"/>
                  <a:lumOff val="0"/>
                  <a:alphaOff val="0"/>
                </a:sysClr>
              </a:solidFill>
              <a:latin typeface="Calibri"/>
              <a:ea typeface="+mn-ea"/>
              <a:cs typeface="+mn-cs"/>
            </a:rPr>
            <a:t>Agusutus</a:t>
          </a:r>
          <a:endParaRPr lang="en-US" dirty="0">
            <a:solidFill>
              <a:sysClr val="windowText" lastClr="000000">
                <a:hueOff val="0"/>
                <a:satOff val="0"/>
                <a:lumOff val="0"/>
                <a:alphaOff val="0"/>
              </a:sysClr>
            </a:solidFill>
            <a:latin typeface="Calibri"/>
            <a:ea typeface="+mn-ea"/>
            <a:cs typeface="+mn-cs"/>
          </a:endParaRPr>
        </a:p>
      </dgm:t>
    </dgm:pt>
    <dgm:pt modelId="{0A08CEDF-B503-4576-9B9E-936635C0F78A}" type="parTrans" cxnId="{65A4854C-108E-4746-A22F-6F31C8272849}">
      <dgm:prSet/>
      <dgm:spPr/>
      <dgm:t>
        <a:bodyPr/>
        <a:lstStyle/>
        <a:p>
          <a:endParaRPr lang="en-US"/>
        </a:p>
      </dgm:t>
    </dgm:pt>
    <dgm:pt modelId="{FB1945B2-F57E-45BC-9657-93E2A913CB89}" type="sibTrans" cxnId="{65A4854C-108E-4746-A22F-6F31C8272849}">
      <dgm:prSet/>
      <dgm:spPr/>
      <dgm:t>
        <a:bodyPr/>
        <a:lstStyle/>
        <a:p>
          <a:endParaRPr lang="en-US"/>
        </a:p>
      </dgm:t>
    </dgm:pt>
    <dgm:pt modelId="{E6D5D8CD-10B3-4F76-8282-AE3D3B0BC5B1}">
      <dgm:prSet phldrT="[Text]"/>
      <dgm:spPr>
        <a:xfrm>
          <a:off x="4993606" y="1039390"/>
          <a:ext cx="1866302" cy="630862"/>
        </a:xfrm>
        <a:prstGeom prst="rect">
          <a:avLst/>
        </a:prstGeom>
        <a:noFill/>
        <a:ln>
          <a:noFill/>
        </a:ln>
        <a:effectLst/>
      </dgm:spPr>
      <dgm:t>
        <a:bodyPr/>
        <a:lstStyle/>
        <a:p>
          <a:pPr algn="ctr">
            <a:buNone/>
          </a:pPr>
          <a:r>
            <a:rPr lang="en-US" dirty="0" err="1">
              <a:solidFill>
                <a:sysClr val="windowText" lastClr="000000">
                  <a:hueOff val="0"/>
                  <a:satOff val="0"/>
                  <a:lumOff val="0"/>
                  <a:alphaOff val="0"/>
                </a:sysClr>
              </a:solidFill>
              <a:latin typeface="Calibri"/>
              <a:ea typeface="+mn-ea"/>
              <a:cs typeface="+mn-cs"/>
            </a:rPr>
            <a:t>Sesuai</a:t>
          </a:r>
          <a:r>
            <a:rPr lang="en-US" dirty="0">
              <a:solidFill>
                <a:sysClr val="windowText" lastClr="000000">
                  <a:hueOff val="0"/>
                  <a:satOff val="0"/>
                  <a:lumOff val="0"/>
                  <a:alphaOff val="0"/>
                </a:sysClr>
              </a:solidFill>
              <a:latin typeface="Calibri"/>
              <a:ea typeface="+mn-ea"/>
              <a:cs typeface="+mn-cs"/>
            </a:rPr>
            <a:t> </a:t>
          </a:r>
          <a:r>
            <a:rPr lang="en-US" dirty="0" err="1">
              <a:solidFill>
                <a:sysClr val="windowText" lastClr="000000">
                  <a:hueOff val="0"/>
                  <a:satOff val="0"/>
                  <a:lumOff val="0"/>
                  <a:alphaOff val="0"/>
                </a:sysClr>
              </a:solidFill>
              <a:latin typeface="Calibri"/>
              <a:ea typeface="+mn-ea"/>
              <a:cs typeface="+mn-cs"/>
            </a:rPr>
            <a:t>Pedum</a:t>
          </a:r>
          <a:r>
            <a:rPr lang="en-US" dirty="0">
              <a:solidFill>
                <a:sysClr val="windowText" lastClr="000000">
                  <a:hueOff val="0"/>
                  <a:satOff val="0"/>
                  <a:lumOff val="0"/>
                  <a:alphaOff val="0"/>
                </a:sysClr>
              </a:solidFill>
              <a:latin typeface="Calibri"/>
              <a:ea typeface="+mn-ea"/>
              <a:cs typeface="+mn-cs"/>
            </a:rPr>
            <a:t> APBD</a:t>
          </a:r>
        </a:p>
      </dgm:t>
    </dgm:pt>
    <dgm:pt modelId="{9CBED6DF-3831-487D-AE4C-F75E1F82393E}" type="parTrans" cxnId="{3D4C80D7-DFD4-44C0-89DB-93CC91EF9563}">
      <dgm:prSet/>
      <dgm:spPr/>
      <dgm:t>
        <a:bodyPr/>
        <a:lstStyle/>
        <a:p>
          <a:endParaRPr lang="en-US"/>
        </a:p>
      </dgm:t>
    </dgm:pt>
    <dgm:pt modelId="{7972E0EB-E206-4D63-BD5B-7D136D50A01C}" type="sibTrans" cxnId="{3D4C80D7-DFD4-44C0-89DB-93CC91EF9563}">
      <dgm:prSet/>
      <dgm:spPr/>
      <dgm:t>
        <a:bodyPr/>
        <a:lstStyle/>
        <a:p>
          <a:endParaRPr lang="en-US"/>
        </a:p>
      </dgm:t>
    </dgm:pt>
    <dgm:pt modelId="{F5AE71BA-7211-4722-8483-AE0E90A665F7}">
      <dgm:prSet phldrT="[Text]"/>
      <dgm:spPr>
        <a:xfrm>
          <a:off x="7565475" y="998889"/>
          <a:ext cx="1866302" cy="630862"/>
        </a:xfrm>
        <a:prstGeom prst="rect">
          <a:avLst/>
        </a:prstGeom>
        <a:noFill/>
        <a:ln>
          <a:noFill/>
        </a:ln>
        <a:effectLst/>
      </dgm:spPr>
      <dgm:t>
        <a:bodyPr/>
        <a:lstStyle/>
        <a:p>
          <a:pPr algn="ctr">
            <a:buNone/>
          </a:pPr>
          <a:r>
            <a:rPr lang="en-US" dirty="0" err="1">
              <a:solidFill>
                <a:sysClr val="windowText" lastClr="000000">
                  <a:hueOff val="0"/>
                  <a:satOff val="0"/>
                  <a:lumOff val="0"/>
                  <a:alphaOff val="0"/>
                </a:sysClr>
              </a:solidFill>
              <a:latin typeface="Calibri"/>
              <a:ea typeface="+mn-ea"/>
              <a:cs typeface="+mn-cs"/>
            </a:rPr>
            <a:t>Sesuai</a:t>
          </a:r>
          <a:r>
            <a:rPr lang="en-US" dirty="0">
              <a:solidFill>
                <a:sysClr val="windowText" lastClr="000000">
                  <a:hueOff val="0"/>
                  <a:satOff val="0"/>
                  <a:lumOff val="0"/>
                  <a:alphaOff val="0"/>
                </a:sysClr>
              </a:solidFill>
              <a:latin typeface="Calibri"/>
              <a:ea typeface="+mn-ea"/>
              <a:cs typeface="+mn-cs"/>
            </a:rPr>
            <a:t> </a:t>
          </a:r>
          <a:r>
            <a:rPr lang="en-US" dirty="0" err="1">
              <a:solidFill>
                <a:sysClr val="windowText" lastClr="000000">
                  <a:hueOff val="0"/>
                  <a:satOff val="0"/>
                  <a:lumOff val="0"/>
                  <a:alphaOff val="0"/>
                </a:sysClr>
              </a:solidFill>
              <a:latin typeface="Calibri"/>
              <a:ea typeface="+mn-ea"/>
              <a:cs typeface="+mn-cs"/>
            </a:rPr>
            <a:t>Pedum</a:t>
          </a:r>
          <a:r>
            <a:rPr lang="en-US" dirty="0">
              <a:solidFill>
                <a:sysClr val="windowText" lastClr="000000">
                  <a:hueOff val="0"/>
                  <a:satOff val="0"/>
                  <a:lumOff val="0"/>
                  <a:alphaOff val="0"/>
                </a:sysClr>
              </a:solidFill>
              <a:latin typeface="Calibri"/>
              <a:ea typeface="+mn-ea"/>
              <a:cs typeface="+mn-cs"/>
            </a:rPr>
            <a:t> APBD</a:t>
          </a:r>
        </a:p>
      </dgm:t>
    </dgm:pt>
    <dgm:pt modelId="{20B0D06B-158A-4CDC-AC2C-3DD792E15B4A}" type="parTrans" cxnId="{9C971770-7EC4-4E71-916A-9C22590A6F09}">
      <dgm:prSet/>
      <dgm:spPr/>
      <dgm:t>
        <a:bodyPr/>
        <a:lstStyle/>
        <a:p>
          <a:endParaRPr lang="en-US"/>
        </a:p>
      </dgm:t>
    </dgm:pt>
    <dgm:pt modelId="{7C278516-AB51-4B8B-AC20-E4992B8A0170}" type="sibTrans" cxnId="{9C971770-7EC4-4E71-916A-9C22590A6F09}">
      <dgm:prSet/>
      <dgm:spPr/>
      <dgm:t>
        <a:bodyPr/>
        <a:lstStyle/>
        <a:p>
          <a:endParaRPr lang="en-US"/>
        </a:p>
      </dgm:t>
    </dgm:pt>
    <dgm:pt modelId="{4CCE9BA8-8847-4A57-99E8-C620B19B5A3F}">
      <dgm:prSet phldrT="[Text]"/>
      <dgm:spPr>
        <a:xfrm>
          <a:off x="185914" y="773737"/>
          <a:ext cx="1459392" cy="423731"/>
        </a:xfrm>
        <a:prstGeom prst="rect">
          <a:avLst/>
        </a:prstGeom>
        <a:noFill/>
        <a:ln>
          <a:noFill/>
        </a:ln>
        <a:effectLst/>
      </dgm:spPr>
      <dgm:t>
        <a:bodyPr anchor="ctr"/>
        <a:lstStyle/>
        <a:p>
          <a:pPr algn="ctr">
            <a:buNone/>
          </a:pPr>
          <a:r>
            <a:rPr lang="en-US" dirty="0" err="1">
              <a:solidFill>
                <a:sysClr val="windowText" lastClr="000000">
                  <a:hueOff val="0"/>
                  <a:satOff val="0"/>
                  <a:lumOff val="0"/>
                  <a:alphaOff val="0"/>
                </a:sysClr>
              </a:solidFill>
              <a:latin typeface="Calibri"/>
              <a:ea typeface="+mn-ea"/>
              <a:cs typeface="+mn-cs"/>
            </a:rPr>
            <a:t>Minggu</a:t>
          </a:r>
          <a:r>
            <a:rPr lang="en-US" dirty="0">
              <a:solidFill>
                <a:sysClr val="windowText" lastClr="000000">
                  <a:hueOff val="0"/>
                  <a:satOff val="0"/>
                  <a:lumOff val="0"/>
                  <a:alphaOff val="0"/>
                </a:sysClr>
              </a:solidFill>
              <a:latin typeface="Calibri"/>
              <a:ea typeface="+mn-ea"/>
              <a:cs typeface="+mn-cs"/>
            </a:rPr>
            <a:t> II </a:t>
          </a:r>
          <a:r>
            <a:rPr lang="en-US" dirty="0" err="1">
              <a:solidFill>
                <a:sysClr val="windowText" lastClr="000000">
                  <a:hueOff val="0"/>
                  <a:satOff val="0"/>
                  <a:lumOff val="0"/>
                  <a:alphaOff val="0"/>
                </a:sysClr>
              </a:solidFill>
              <a:latin typeface="Calibri"/>
              <a:ea typeface="+mn-ea"/>
              <a:cs typeface="+mn-cs"/>
            </a:rPr>
            <a:t>Juli</a:t>
          </a:r>
          <a:endParaRPr lang="en-US" dirty="0">
            <a:solidFill>
              <a:sysClr val="windowText" lastClr="000000">
                <a:hueOff val="0"/>
                <a:satOff val="0"/>
                <a:lumOff val="0"/>
                <a:alphaOff val="0"/>
              </a:sysClr>
            </a:solidFill>
            <a:latin typeface="Calibri"/>
            <a:ea typeface="+mn-ea"/>
            <a:cs typeface="+mn-cs"/>
          </a:endParaRPr>
        </a:p>
      </dgm:t>
    </dgm:pt>
    <dgm:pt modelId="{1E37DA19-C61A-46B7-95B7-7F31A389E4A0}" type="sibTrans" cxnId="{A2CF597D-5166-446F-9679-1C13FC20212D}">
      <dgm:prSet/>
      <dgm:spPr/>
      <dgm:t>
        <a:bodyPr/>
        <a:lstStyle/>
        <a:p>
          <a:endParaRPr lang="en-US"/>
        </a:p>
      </dgm:t>
    </dgm:pt>
    <dgm:pt modelId="{8347F2DB-A5C2-459A-B9B1-3387679A5627}" type="parTrans" cxnId="{A2CF597D-5166-446F-9679-1C13FC20212D}">
      <dgm:prSet/>
      <dgm:spPr/>
      <dgm:t>
        <a:bodyPr/>
        <a:lstStyle/>
        <a:p>
          <a:endParaRPr lang="en-US"/>
        </a:p>
      </dgm:t>
    </dgm:pt>
    <dgm:pt modelId="{225151E1-548A-4E2D-A927-2C5C0A5F7B94}" type="pres">
      <dgm:prSet presAssocID="{4C169D70-CB17-44A1-99D6-92DCB3D18589}" presName="Name0" presStyleCnt="0">
        <dgm:presLayoutVars>
          <dgm:chMax val="7"/>
          <dgm:chPref val="7"/>
          <dgm:dir/>
          <dgm:animOne val="branch"/>
          <dgm:animLvl val="lvl"/>
        </dgm:presLayoutVars>
      </dgm:prSet>
      <dgm:spPr/>
      <dgm:t>
        <a:bodyPr/>
        <a:lstStyle/>
        <a:p>
          <a:endParaRPr lang="en-US"/>
        </a:p>
      </dgm:t>
    </dgm:pt>
    <dgm:pt modelId="{72E36CD8-5304-405E-B7BD-BA1B71B052FE}" type="pres">
      <dgm:prSet presAssocID="{4CCE9BA8-8847-4A57-99E8-C620B19B5A3F}" presName="composite" presStyleCnt="0"/>
      <dgm:spPr/>
    </dgm:pt>
    <dgm:pt modelId="{3170FFC4-5FCA-49A8-B7C4-1C7196E084A8}" type="pres">
      <dgm:prSet presAssocID="{4CCE9BA8-8847-4A57-99E8-C620B19B5A3F}" presName="BackAccent" presStyleLbl="bgShp" presStyleIdx="0" presStyleCnt="4" custScaleX="121000" custScaleY="121000" custLinFactNeighborX="85718" custLinFactNeighborY="19325"/>
      <dgm:spPr>
        <a:xfrm>
          <a:off x="542513" y="121914"/>
          <a:ext cx="763343" cy="763343"/>
        </a:xfrm>
        <a:prstGeom prst="ellipse">
          <a:avLst/>
        </a:prstGeom>
        <a:solidFill>
          <a:srgbClr val="C0504D">
            <a:tint val="40000"/>
            <a:hueOff val="0"/>
            <a:satOff val="0"/>
            <a:lumOff val="0"/>
            <a:alphaOff val="0"/>
          </a:srgbClr>
        </a:solidFill>
        <a:ln>
          <a:noFill/>
        </a:ln>
        <a:effectLst/>
      </dgm:spPr>
    </dgm:pt>
    <dgm:pt modelId="{DFF71BCF-494F-4A13-A1F2-B4D302A6ABA3}" type="pres">
      <dgm:prSet presAssocID="{4CCE9BA8-8847-4A57-99E8-C620B19B5A3F}" presName="Accent" presStyleLbl="alignNode1" presStyleIdx="0" presStyleCnt="4" custScaleX="121000" custScaleY="121000" custLinFactX="7148" custLinFactNeighborX="100000" custLinFactNeighborY="24016"/>
      <dgm:spPr>
        <a:xfrm>
          <a:off x="618850" y="197540"/>
          <a:ext cx="610675" cy="610675"/>
        </a:xfrm>
        <a:prstGeom prst="chord">
          <a:avLst>
            <a:gd name="adj1" fmla="val 1800000"/>
            <a:gd name="adj2" fmla="val 9000000"/>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ln>
        <a:effectLst/>
      </dgm:spPr>
    </dgm:pt>
    <dgm:pt modelId="{7E8923B2-4DCB-4C40-936E-EFAACAF9BDE6}" type="pres">
      <dgm:prSet presAssocID="{4CCE9BA8-8847-4A57-99E8-C620B19B5A3F}" presName="Child" presStyleLbl="revTx" presStyleIdx="0" presStyleCnt="4">
        <dgm:presLayoutVars>
          <dgm:chMax val="0"/>
          <dgm:chPref val="0"/>
          <dgm:bulletEnabled val="1"/>
        </dgm:presLayoutVars>
      </dgm:prSet>
      <dgm:spPr/>
    </dgm:pt>
    <dgm:pt modelId="{99657053-E8A3-4D2C-86A8-6C1532D01353}" type="pres">
      <dgm:prSet presAssocID="{4CCE9BA8-8847-4A57-99E8-C620B19B5A3F}" presName="Parent" presStyleLbl="revTx" presStyleIdx="0" presStyleCnt="4" custScaleX="78197" custScaleY="67167" custLinFactNeighborX="-45428" custLinFactNeighborY="95731">
        <dgm:presLayoutVars>
          <dgm:chMax val="1"/>
          <dgm:chPref val="1"/>
          <dgm:bulletEnabled val="1"/>
        </dgm:presLayoutVars>
      </dgm:prSet>
      <dgm:spPr/>
      <dgm:t>
        <a:bodyPr/>
        <a:lstStyle/>
        <a:p>
          <a:endParaRPr lang="en-US"/>
        </a:p>
      </dgm:t>
    </dgm:pt>
    <dgm:pt modelId="{46FE7567-FD39-4533-8ECC-442676924F90}" type="pres">
      <dgm:prSet presAssocID="{1E37DA19-C61A-46B7-95B7-7F31A389E4A0}" presName="sibTrans" presStyleCnt="0"/>
      <dgm:spPr/>
    </dgm:pt>
    <dgm:pt modelId="{4B966696-2109-4ABD-8248-019F07186EDB}" type="pres">
      <dgm:prSet presAssocID="{CE9B142E-4432-45F1-80E5-C3419BA4E050}" presName="composite" presStyleCnt="0"/>
      <dgm:spPr/>
    </dgm:pt>
    <dgm:pt modelId="{07B67DDD-92BB-44DA-B9F0-A28677E38AD8}" type="pres">
      <dgm:prSet presAssocID="{CE9B142E-4432-45F1-80E5-C3419BA4E050}" presName="BackAccent" presStyleLbl="bgShp" presStyleIdx="1" presStyleCnt="4" custScaleX="121000" custScaleY="121000" custLinFactNeighborX="31019" custLinFactNeighborY="29037"/>
      <dgm:spPr>
        <a:xfrm>
          <a:off x="3023702" y="183183"/>
          <a:ext cx="763343" cy="763343"/>
        </a:xfrm>
        <a:prstGeom prst="ellipse">
          <a:avLst/>
        </a:prstGeom>
        <a:solidFill>
          <a:srgbClr val="C0504D">
            <a:tint val="40000"/>
            <a:hueOff val="0"/>
            <a:satOff val="0"/>
            <a:lumOff val="0"/>
            <a:alphaOff val="0"/>
          </a:srgbClr>
        </a:solidFill>
        <a:ln>
          <a:noFill/>
        </a:ln>
        <a:effectLst/>
      </dgm:spPr>
    </dgm:pt>
    <dgm:pt modelId="{E2DB5349-1457-4325-AB7C-DE59365A8060}" type="pres">
      <dgm:prSet presAssocID="{CE9B142E-4432-45F1-80E5-C3419BA4E050}" presName="Accent" presStyleLbl="alignNode1" presStyleIdx="1" presStyleCnt="4" custScaleX="121000" custScaleY="121000" custLinFactNeighborX="38770" custLinFactNeighborY="36297"/>
      <dgm:spPr>
        <a:xfrm>
          <a:off x="3100018" y="259521"/>
          <a:ext cx="610675" cy="610675"/>
        </a:xfrm>
        <a:prstGeom prst="chord">
          <a:avLst>
            <a:gd name="adj1" fmla="val 0"/>
            <a:gd name="adj2" fmla="val 10800000"/>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ln>
        <a:effectLst/>
      </dgm:spPr>
    </dgm:pt>
    <dgm:pt modelId="{F0E1AFB8-5BC3-4E93-AF27-1F16F2081C9F}" type="pres">
      <dgm:prSet presAssocID="{CE9B142E-4432-45F1-80E5-C3419BA4E050}" presName="Child" presStyleLbl="revTx" presStyleIdx="0" presStyleCnt="4" custLinFactX="50914" custLinFactNeighborX="100000" custLinFactNeighborY="34952">
        <dgm:presLayoutVars>
          <dgm:chMax val="0"/>
          <dgm:chPref val="0"/>
          <dgm:bulletEnabled val="1"/>
        </dgm:presLayoutVars>
      </dgm:prSet>
      <dgm:spPr/>
    </dgm:pt>
    <dgm:pt modelId="{05D239BF-A3C4-45E8-91E8-CA208F6BD85B}" type="pres">
      <dgm:prSet presAssocID="{CE9B142E-4432-45F1-80E5-C3419BA4E050}" presName="Parent" presStyleLbl="revTx" presStyleIdx="1" presStyleCnt="4" custScaleX="111675" custLinFactY="29689" custLinFactNeighborX="-63808" custLinFactNeighborY="100000">
        <dgm:presLayoutVars>
          <dgm:chMax val="1"/>
          <dgm:chPref val="1"/>
          <dgm:bulletEnabled val="1"/>
        </dgm:presLayoutVars>
      </dgm:prSet>
      <dgm:spPr/>
      <dgm:t>
        <a:bodyPr/>
        <a:lstStyle/>
        <a:p>
          <a:endParaRPr lang="en-US"/>
        </a:p>
      </dgm:t>
    </dgm:pt>
    <dgm:pt modelId="{CE5B7DFD-3E2A-4786-B8AD-87D3C4DBD9AB}" type="pres">
      <dgm:prSet presAssocID="{FB1945B2-F57E-45BC-9657-93E2A913CB89}" presName="sibTrans" presStyleCnt="0"/>
      <dgm:spPr/>
    </dgm:pt>
    <dgm:pt modelId="{C6967701-60D8-4350-9B47-4EC2F9D1D401}" type="pres">
      <dgm:prSet presAssocID="{E6D5D8CD-10B3-4F76-8282-AE3D3B0BC5B1}" presName="composite" presStyleCnt="0"/>
      <dgm:spPr/>
    </dgm:pt>
    <dgm:pt modelId="{A5A7EA6B-0F7F-449A-AF13-FF22B3689A5B}" type="pres">
      <dgm:prSet presAssocID="{E6D5D8CD-10B3-4F76-8282-AE3D3B0BC5B1}" presName="BackAccent" presStyleLbl="bgShp" presStyleIdx="2" presStyleCnt="4" custScaleX="121000" custScaleY="121000" custLinFactNeighborX="-32458" custLinFactNeighborY="31823"/>
      <dgm:spPr>
        <a:xfrm>
          <a:off x="5558460" y="200759"/>
          <a:ext cx="763343" cy="763343"/>
        </a:xfrm>
        <a:prstGeom prst="ellipse">
          <a:avLst/>
        </a:prstGeom>
        <a:solidFill>
          <a:srgbClr val="C0504D">
            <a:tint val="40000"/>
            <a:hueOff val="0"/>
            <a:satOff val="0"/>
            <a:lumOff val="0"/>
            <a:alphaOff val="0"/>
          </a:srgbClr>
        </a:solidFill>
        <a:ln>
          <a:noFill/>
        </a:ln>
        <a:effectLst/>
      </dgm:spPr>
    </dgm:pt>
    <dgm:pt modelId="{E91DA666-4275-4D76-8861-15B615EE7207}" type="pres">
      <dgm:prSet presAssocID="{E6D5D8CD-10B3-4F76-8282-AE3D3B0BC5B1}" presName="Accent" presStyleLbl="alignNode1" presStyleIdx="2" presStyleCnt="4" custScaleX="121000" custScaleY="121000" custLinFactNeighborX="-40573" custLinFactNeighborY="39780"/>
      <dgm:spPr>
        <a:xfrm>
          <a:off x="5634792" y="277100"/>
          <a:ext cx="610675" cy="610675"/>
        </a:xfrm>
        <a:prstGeom prst="chord">
          <a:avLst>
            <a:gd name="adj1" fmla="val 19800000"/>
            <a:gd name="adj2" fmla="val 12600000"/>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ln>
        <a:effectLst/>
      </dgm:spPr>
    </dgm:pt>
    <dgm:pt modelId="{3EFDC1AE-B9F8-45BA-8384-C575D345412E}" type="pres">
      <dgm:prSet presAssocID="{E6D5D8CD-10B3-4F76-8282-AE3D3B0BC5B1}" presName="Child" presStyleLbl="revTx" presStyleIdx="1" presStyleCnt="4" custLinFactNeighborX="7457" custLinFactNeighborY="67724">
        <dgm:presLayoutVars>
          <dgm:chMax val="0"/>
          <dgm:chPref val="0"/>
          <dgm:bulletEnabled val="1"/>
        </dgm:presLayoutVars>
      </dgm:prSet>
      <dgm:spPr/>
    </dgm:pt>
    <dgm:pt modelId="{993A7A05-5BEC-4F24-A19A-B1FED036C49B}" type="pres">
      <dgm:prSet presAssocID="{E6D5D8CD-10B3-4F76-8282-AE3D3B0BC5B1}" presName="Parent" presStyleLbl="revTx" presStyleIdx="2" presStyleCnt="4" custLinFactY="54257" custLinFactNeighborX="-85632" custLinFactNeighborY="100000">
        <dgm:presLayoutVars>
          <dgm:chMax val="1"/>
          <dgm:chPref val="1"/>
          <dgm:bulletEnabled val="1"/>
        </dgm:presLayoutVars>
      </dgm:prSet>
      <dgm:spPr/>
      <dgm:t>
        <a:bodyPr/>
        <a:lstStyle/>
        <a:p>
          <a:endParaRPr lang="en-US"/>
        </a:p>
      </dgm:t>
    </dgm:pt>
    <dgm:pt modelId="{03FF950B-5042-4865-ADBE-0D53B92BAC8C}" type="pres">
      <dgm:prSet presAssocID="{7972E0EB-E206-4D63-BD5B-7D136D50A01C}" presName="sibTrans" presStyleCnt="0"/>
      <dgm:spPr/>
    </dgm:pt>
    <dgm:pt modelId="{C2974BE8-5C25-4BA4-A65D-1DA7D0B05C8B}" type="pres">
      <dgm:prSet presAssocID="{F5AE71BA-7211-4722-8483-AE0E90A665F7}" presName="composite" presStyleCnt="0"/>
      <dgm:spPr/>
    </dgm:pt>
    <dgm:pt modelId="{8DF1DEFE-8BC8-4583-92E5-74104F268D69}" type="pres">
      <dgm:prSet presAssocID="{F5AE71BA-7211-4722-8483-AE0E90A665F7}" presName="BackAccent" presStyleLbl="bgShp" presStyleIdx="3" presStyleCnt="4" custScaleX="121000" custScaleY="121000" custLinFactNeighborX="-69194" custLinFactNeighborY="32349"/>
      <dgm:spPr>
        <a:xfrm>
          <a:off x="8152971" y="204077"/>
          <a:ext cx="763343" cy="763343"/>
        </a:xfrm>
        <a:prstGeom prst="ellipse">
          <a:avLst/>
        </a:prstGeom>
        <a:solidFill>
          <a:srgbClr val="C0504D">
            <a:tint val="40000"/>
            <a:hueOff val="0"/>
            <a:satOff val="0"/>
            <a:lumOff val="0"/>
            <a:alphaOff val="0"/>
          </a:srgbClr>
        </a:solidFill>
        <a:ln>
          <a:noFill/>
        </a:ln>
        <a:effectLst/>
      </dgm:spPr>
    </dgm:pt>
    <dgm:pt modelId="{554497DE-ADE3-45CF-933B-BAFC870EE5F6}" type="pres">
      <dgm:prSet presAssocID="{F5AE71BA-7211-4722-8483-AE0E90A665F7}" presName="Accent" presStyleLbl="alignNode1" presStyleIdx="3" presStyleCnt="4" custScaleX="121000" custScaleY="121000" custLinFactNeighborX="-88603" custLinFactNeighborY="38326"/>
      <dgm:spPr>
        <a:xfrm>
          <a:off x="8218654" y="269761"/>
          <a:ext cx="610675" cy="610675"/>
        </a:xfrm>
        <a:prstGeom prst="chord">
          <a:avLst>
            <a:gd name="adj1" fmla="val 16200000"/>
            <a:gd name="adj2" fmla="val 16200000"/>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ln>
        <a:effectLst/>
      </dgm:spPr>
    </dgm:pt>
    <dgm:pt modelId="{A18882D7-3178-4EC7-9063-D2EA8857CF25}" type="pres">
      <dgm:prSet presAssocID="{F5AE71BA-7211-4722-8483-AE0E90A665F7}" presName="Child" presStyleLbl="revTx" presStyleIdx="2" presStyleCnt="4">
        <dgm:presLayoutVars>
          <dgm:chMax val="0"/>
          <dgm:chPref val="0"/>
          <dgm:bulletEnabled val="1"/>
        </dgm:presLayoutVars>
      </dgm:prSet>
      <dgm:spPr/>
    </dgm:pt>
    <dgm:pt modelId="{74C1AAC8-42EB-45A1-A34F-BCB31DD4881D}" type="pres">
      <dgm:prSet presAssocID="{F5AE71BA-7211-4722-8483-AE0E90A665F7}" presName="Parent" presStyleLbl="revTx" presStyleIdx="3" presStyleCnt="4" custLinFactY="47837" custLinFactNeighborX="-99263" custLinFactNeighborY="100000">
        <dgm:presLayoutVars>
          <dgm:chMax val="1"/>
          <dgm:chPref val="1"/>
          <dgm:bulletEnabled val="1"/>
        </dgm:presLayoutVars>
      </dgm:prSet>
      <dgm:spPr/>
      <dgm:t>
        <a:bodyPr/>
        <a:lstStyle/>
        <a:p>
          <a:endParaRPr lang="en-US"/>
        </a:p>
      </dgm:t>
    </dgm:pt>
  </dgm:ptLst>
  <dgm:cxnLst>
    <dgm:cxn modelId="{E80A66DE-9B66-4913-B099-F3C1E3A27D78}" type="presOf" srcId="{4C169D70-CB17-44A1-99D6-92DCB3D18589}" destId="{225151E1-548A-4E2D-A927-2C5C0A5F7B94}" srcOrd="0" destOrd="0" presId="urn:microsoft.com/office/officeart/2008/layout/IncreasingCircleProcess"/>
    <dgm:cxn modelId="{AC958815-3F41-409A-8E19-3922C725A52E}" type="presOf" srcId="{CE9B142E-4432-45F1-80E5-C3419BA4E050}" destId="{05D239BF-A3C4-45E8-91E8-CA208F6BD85B}" srcOrd="0" destOrd="0" presId="urn:microsoft.com/office/officeart/2008/layout/IncreasingCircleProcess"/>
    <dgm:cxn modelId="{1617D11C-5670-4819-A876-3FCCF5809E4D}" type="presOf" srcId="{F5AE71BA-7211-4722-8483-AE0E90A665F7}" destId="{74C1AAC8-42EB-45A1-A34F-BCB31DD4881D}" srcOrd="0" destOrd="0" presId="urn:microsoft.com/office/officeart/2008/layout/IncreasingCircleProcess"/>
    <dgm:cxn modelId="{EDA0C331-99EF-4394-B67D-F3DA0DA0A0AA}" type="presOf" srcId="{E6D5D8CD-10B3-4F76-8282-AE3D3B0BC5B1}" destId="{993A7A05-5BEC-4F24-A19A-B1FED036C49B}" srcOrd="0" destOrd="0" presId="urn:microsoft.com/office/officeart/2008/layout/IncreasingCircleProcess"/>
    <dgm:cxn modelId="{9C971770-7EC4-4E71-916A-9C22590A6F09}" srcId="{4C169D70-CB17-44A1-99D6-92DCB3D18589}" destId="{F5AE71BA-7211-4722-8483-AE0E90A665F7}" srcOrd="3" destOrd="0" parTransId="{20B0D06B-158A-4CDC-AC2C-3DD792E15B4A}" sibTransId="{7C278516-AB51-4B8B-AC20-E4992B8A0170}"/>
    <dgm:cxn modelId="{3D4C80D7-DFD4-44C0-89DB-93CC91EF9563}" srcId="{4C169D70-CB17-44A1-99D6-92DCB3D18589}" destId="{E6D5D8CD-10B3-4F76-8282-AE3D3B0BC5B1}" srcOrd="2" destOrd="0" parTransId="{9CBED6DF-3831-487D-AE4C-F75E1F82393E}" sibTransId="{7972E0EB-E206-4D63-BD5B-7D136D50A01C}"/>
    <dgm:cxn modelId="{65A4854C-108E-4746-A22F-6F31C8272849}" srcId="{4C169D70-CB17-44A1-99D6-92DCB3D18589}" destId="{CE9B142E-4432-45F1-80E5-C3419BA4E050}" srcOrd="1" destOrd="0" parTransId="{0A08CEDF-B503-4576-9B9E-936635C0F78A}" sibTransId="{FB1945B2-F57E-45BC-9657-93E2A913CB89}"/>
    <dgm:cxn modelId="{A2CF597D-5166-446F-9679-1C13FC20212D}" srcId="{4C169D70-CB17-44A1-99D6-92DCB3D18589}" destId="{4CCE9BA8-8847-4A57-99E8-C620B19B5A3F}" srcOrd="0" destOrd="0" parTransId="{8347F2DB-A5C2-459A-B9B1-3387679A5627}" sibTransId="{1E37DA19-C61A-46B7-95B7-7F31A389E4A0}"/>
    <dgm:cxn modelId="{9410F187-FB43-4145-AA68-A8DEDCD6515F}" type="presOf" srcId="{4CCE9BA8-8847-4A57-99E8-C620B19B5A3F}" destId="{99657053-E8A3-4D2C-86A8-6C1532D01353}" srcOrd="0" destOrd="0" presId="urn:microsoft.com/office/officeart/2008/layout/IncreasingCircleProcess"/>
    <dgm:cxn modelId="{2166AB4D-9440-4677-A051-0EC8D9A19EE9}" type="presParOf" srcId="{225151E1-548A-4E2D-A927-2C5C0A5F7B94}" destId="{72E36CD8-5304-405E-B7BD-BA1B71B052FE}" srcOrd="0" destOrd="0" presId="urn:microsoft.com/office/officeart/2008/layout/IncreasingCircleProcess"/>
    <dgm:cxn modelId="{2006937D-5810-4480-8296-7F49A7CC82F6}" type="presParOf" srcId="{72E36CD8-5304-405E-B7BD-BA1B71B052FE}" destId="{3170FFC4-5FCA-49A8-B7C4-1C7196E084A8}" srcOrd="0" destOrd="0" presId="urn:microsoft.com/office/officeart/2008/layout/IncreasingCircleProcess"/>
    <dgm:cxn modelId="{ECA0A346-11FB-4EEE-896E-904B75625282}" type="presParOf" srcId="{72E36CD8-5304-405E-B7BD-BA1B71B052FE}" destId="{DFF71BCF-494F-4A13-A1F2-B4D302A6ABA3}" srcOrd="1" destOrd="0" presId="urn:microsoft.com/office/officeart/2008/layout/IncreasingCircleProcess"/>
    <dgm:cxn modelId="{5718EE71-FAD0-4C51-AEC3-267752B7F27B}" type="presParOf" srcId="{72E36CD8-5304-405E-B7BD-BA1B71B052FE}" destId="{7E8923B2-4DCB-4C40-936E-EFAACAF9BDE6}" srcOrd="2" destOrd="0" presId="urn:microsoft.com/office/officeart/2008/layout/IncreasingCircleProcess"/>
    <dgm:cxn modelId="{3B41D305-4973-4DD3-9D53-4532B243ADEA}" type="presParOf" srcId="{72E36CD8-5304-405E-B7BD-BA1B71B052FE}" destId="{99657053-E8A3-4D2C-86A8-6C1532D01353}" srcOrd="3" destOrd="0" presId="urn:microsoft.com/office/officeart/2008/layout/IncreasingCircleProcess"/>
    <dgm:cxn modelId="{BB4A37FF-77FB-47D1-9293-921B94D46AB1}" type="presParOf" srcId="{225151E1-548A-4E2D-A927-2C5C0A5F7B94}" destId="{46FE7567-FD39-4533-8ECC-442676924F90}" srcOrd="1" destOrd="0" presId="urn:microsoft.com/office/officeart/2008/layout/IncreasingCircleProcess"/>
    <dgm:cxn modelId="{26E6D5D3-CC32-4AB6-B424-7683CDDFCA5F}" type="presParOf" srcId="{225151E1-548A-4E2D-A927-2C5C0A5F7B94}" destId="{4B966696-2109-4ABD-8248-019F07186EDB}" srcOrd="2" destOrd="0" presId="urn:microsoft.com/office/officeart/2008/layout/IncreasingCircleProcess"/>
    <dgm:cxn modelId="{D2DF0CD8-D723-4430-A83E-593716DAFD3B}" type="presParOf" srcId="{4B966696-2109-4ABD-8248-019F07186EDB}" destId="{07B67DDD-92BB-44DA-B9F0-A28677E38AD8}" srcOrd="0" destOrd="0" presId="urn:microsoft.com/office/officeart/2008/layout/IncreasingCircleProcess"/>
    <dgm:cxn modelId="{51315CEA-F09D-468A-9EC1-9227A2BF8038}" type="presParOf" srcId="{4B966696-2109-4ABD-8248-019F07186EDB}" destId="{E2DB5349-1457-4325-AB7C-DE59365A8060}" srcOrd="1" destOrd="0" presId="urn:microsoft.com/office/officeart/2008/layout/IncreasingCircleProcess"/>
    <dgm:cxn modelId="{8F746FA3-E228-4FF5-B704-099FF058D7F1}" type="presParOf" srcId="{4B966696-2109-4ABD-8248-019F07186EDB}" destId="{F0E1AFB8-5BC3-4E93-AF27-1F16F2081C9F}" srcOrd="2" destOrd="0" presId="urn:microsoft.com/office/officeart/2008/layout/IncreasingCircleProcess"/>
    <dgm:cxn modelId="{65436B03-9644-46A3-891F-8D76DE4B386A}" type="presParOf" srcId="{4B966696-2109-4ABD-8248-019F07186EDB}" destId="{05D239BF-A3C4-45E8-91E8-CA208F6BD85B}" srcOrd="3" destOrd="0" presId="urn:microsoft.com/office/officeart/2008/layout/IncreasingCircleProcess"/>
    <dgm:cxn modelId="{DC0E36FD-4838-4722-8F16-3FFBEABAC9B8}" type="presParOf" srcId="{225151E1-548A-4E2D-A927-2C5C0A5F7B94}" destId="{CE5B7DFD-3E2A-4786-B8AD-87D3C4DBD9AB}" srcOrd="3" destOrd="0" presId="urn:microsoft.com/office/officeart/2008/layout/IncreasingCircleProcess"/>
    <dgm:cxn modelId="{612F704F-72DF-4AF4-B526-B6ABC238280B}" type="presParOf" srcId="{225151E1-548A-4E2D-A927-2C5C0A5F7B94}" destId="{C6967701-60D8-4350-9B47-4EC2F9D1D401}" srcOrd="4" destOrd="0" presId="urn:microsoft.com/office/officeart/2008/layout/IncreasingCircleProcess"/>
    <dgm:cxn modelId="{B1740FA5-5282-40A3-940C-E5C86ACB2FEB}" type="presParOf" srcId="{C6967701-60D8-4350-9B47-4EC2F9D1D401}" destId="{A5A7EA6B-0F7F-449A-AF13-FF22B3689A5B}" srcOrd="0" destOrd="0" presId="urn:microsoft.com/office/officeart/2008/layout/IncreasingCircleProcess"/>
    <dgm:cxn modelId="{89F396B4-32FC-469D-AEFD-CD809DE0F155}" type="presParOf" srcId="{C6967701-60D8-4350-9B47-4EC2F9D1D401}" destId="{E91DA666-4275-4D76-8861-15B615EE7207}" srcOrd="1" destOrd="0" presId="urn:microsoft.com/office/officeart/2008/layout/IncreasingCircleProcess"/>
    <dgm:cxn modelId="{483DC12E-0B54-43ED-8145-928F90E4E174}" type="presParOf" srcId="{C6967701-60D8-4350-9B47-4EC2F9D1D401}" destId="{3EFDC1AE-B9F8-45BA-8384-C575D345412E}" srcOrd="2" destOrd="0" presId="urn:microsoft.com/office/officeart/2008/layout/IncreasingCircleProcess"/>
    <dgm:cxn modelId="{C92C4054-F2D1-4130-AF1E-56F20A05C02F}" type="presParOf" srcId="{C6967701-60D8-4350-9B47-4EC2F9D1D401}" destId="{993A7A05-5BEC-4F24-A19A-B1FED036C49B}" srcOrd="3" destOrd="0" presId="urn:microsoft.com/office/officeart/2008/layout/IncreasingCircleProcess"/>
    <dgm:cxn modelId="{7C8BB74F-AD42-46D6-9DB7-F76E12F8ED71}" type="presParOf" srcId="{225151E1-548A-4E2D-A927-2C5C0A5F7B94}" destId="{03FF950B-5042-4865-ADBE-0D53B92BAC8C}" srcOrd="5" destOrd="0" presId="urn:microsoft.com/office/officeart/2008/layout/IncreasingCircleProcess"/>
    <dgm:cxn modelId="{EFFEA8F2-99DE-49F4-AD61-D5DC6108B7D0}" type="presParOf" srcId="{225151E1-548A-4E2D-A927-2C5C0A5F7B94}" destId="{C2974BE8-5C25-4BA4-A65D-1DA7D0B05C8B}" srcOrd="6" destOrd="0" presId="urn:microsoft.com/office/officeart/2008/layout/IncreasingCircleProcess"/>
    <dgm:cxn modelId="{FF4936A0-7A82-4DEE-88A5-45CC688A0D9A}" type="presParOf" srcId="{C2974BE8-5C25-4BA4-A65D-1DA7D0B05C8B}" destId="{8DF1DEFE-8BC8-4583-92E5-74104F268D69}" srcOrd="0" destOrd="0" presId="urn:microsoft.com/office/officeart/2008/layout/IncreasingCircleProcess"/>
    <dgm:cxn modelId="{0DF6B62F-7099-48D9-895A-5D896CFD93A1}" type="presParOf" srcId="{C2974BE8-5C25-4BA4-A65D-1DA7D0B05C8B}" destId="{554497DE-ADE3-45CF-933B-BAFC870EE5F6}" srcOrd="1" destOrd="0" presId="urn:microsoft.com/office/officeart/2008/layout/IncreasingCircleProcess"/>
    <dgm:cxn modelId="{4DA18B8B-BD45-439C-A0CE-8179CF3CE5D2}" type="presParOf" srcId="{C2974BE8-5C25-4BA4-A65D-1DA7D0B05C8B}" destId="{A18882D7-3178-4EC7-9063-D2EA8857CF25}" srcOrd="2" destOrd="0" presId="urn:microsoft.com/office/officeart/2008/layout/IncreasingCircleProcess"/>
    <dgm:cxn modelId="{C9927863-94EC-4DE7-AC24-604E17BD64F0}" type="presParOf" srcId="{C2974BE8-5C25-4BA4-A65D-1DA7D0B05C8B}" destId="{74C1AAC8-42EB-45A1-A34F-BCB31DD4881D}" srcOrd="3" destOrd="0" presId="urn:microsoft.com/office/officeart/2008/layout/IncreasingCircleProces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16273B-CBFC-43A3-A7AC-E00ADE550C9F}"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n-US"/>
        </a:p>
      </dgm:t>
    </dgm:pt>
    <dgm:pt modelId="{66831B82-7F4A-4726-9F6D-FDB378CF026E}">
      <dgm:prSet phldrT="[Text]" custT="1">
        <dgm:style>
          <a:lnRef idx="2">
            <a:schemeClr val="accent2">
              <a:shade val="50000"/>
            </a:schemeClr>
          </a:lnRef>
          <a:fillRef idx="1">
            <a:schemeClr val="accent2"/>
          </a:fillRef>
          <a:effectRef idx="0">
            <a:schemeClr val="accent2"/>
          </a:effectRef>
          <a:fontRef idx="minor">
            <a:schemeClr val="lt1"/>
          </a:fontRef>
        </dgm:style>
      </dgm:prSet>
      <dgm:spPr>
        <a:xfrm>
          <a:off x="704084" y="2634"/>
          <a:ext cx="2281448" cy="1368868"/>
        </a:xfrm>
        <a:prstGeom prst="rect">
          <a:avLst/>
        </a:prstGeom>
        <a:solidFill>
          <a:srgbClr val="9C5252"/>
        </a:solidFill>
        <a:ln w="28575" cap="flat" cmpd="sng" algn="ctr">
          <a:solidFill>
            <a:srgbClr val="9C5252">
              <a:shade val="50000"/>
            </a:srgbClr>
          </a:solidFill>
          <a:prstDash val="solid"/>
        </a:ln>
        <a:effectLst/>
      </dgm:spPr>
      <dgm:t>
        <a:bodyPr/>
        <a:lstStyle/>
        <a:p>
          <a:pPr algn="just">
            <a:buNone/>
          </a:pPr>
          <a:r>
            <a:rPr lang="en-US" sz="1600" dirty="0" err="1">
              <a:solidFill>
                <a:sysClr val="window" lastClr="FFFFFF"/>
              </a:solidFill>
              <a:latin typeface="Palatino Linotype"/>
              <a:ea typeface="+mn-ea"/>
              <a:cs typeface="+mn-cs"/>
            </a:rPr>
            <a:t>Pemerintah</a:t>
          </a:r>
          <a:r>
            <a:rPr lang="en-US" sz="1600" dirty="0">
              <a:solidFill>
                <a:sysClr val="window" lastClr="FFFFFF"/>
              </a:solidFill>
              <a:latin typeface="Palatino Linotype"/>
              <a:ea typeface="+mn-ea"/>
              <a:cs typeface="+mn-cs"/>
            </a:rPr>
            <a:t>    Daerah    </a:t>
          </a:r>
          <a:r>
            <a:rPr lang="en-US" sz="1600" dirty="0" err="1">
              <a:solidFill>
                <a:sysClr val="window" lastClr="FFFFFF"/>
              </a:solidFill>
              <a:latin typeface="Palatino Linotype"/>
              <a:ea typeface="+mn-ea"/>
              <a:cs typeface="+mn-cs"/>
            </a:rPr>
            <a:t>Dapat</a:t>
          </a:r>
          <a:r>
            <a:rPr lang="en-US" sz="1600" dirty="0">
              <a:solidFill>
                <a:sysClr val="window" lastClr="FFFFFF"/>
              </a:solidFill>
              <a:latin typeface="Palatino Linotype"/>
              <a:ea typeface="+mn-ea"/>
              <a:cs typeface="+mn-cs"/>
            </a:rPr>
            <a:t> </a:t>
          </a:r>
          <a:r>
            <a:rPr lang="en-US" sz="1600" dirty="0" err="1">
              <a:solidFill>
                <a:sysClr val="window" lastClr="FFFFFF"/>
              </a:solidFill>
              <a:latin typeface="Palatino Linotype"/>
              <a:ea typeface="+mn-ea"/>
              <a:cs typeface="+mn-cs"/>
            </a:rPr>
            <a:t>Memberikan</a:t>
          </a:r>
          <a:r>
            <a:rPr lang="en-US" sz="1600" dirty="0">
              <a:solidFill>
                <a:sysClr val="window" lastClr="FFFFFF"/>
              </a:solidFill>
              <a:latin typeface="Palatino Linotype"/>
              <a:ea typeface="+mn-ea"/>
              <a:cs typeface="+mn-cs"/>
            </a:rPr>
            <a:t> TPP-ASN</a:t>
          </a:r>
        </a:p>
      </dgm:t>
    </dgm:pt>
    <dgm:pt modelId="{077489E3-0CBC-421C-91D3-2D61C6036ABC}" type="parTrans" cxnId="{750AA078-3D38-417A-A9C8-FE2573BC3B69}">
      <dgm:prSet/>
      <dgm:spPr/>
      <dgm:t>
        <a:bodyPr/>
        <a:lstStyle/>
        <a:p>
          <a:endParaRPr lang="en-US"/>
        </a:p>
      </dgm:t>
    </dgm:pt>
    <dgm:pt modelId="{AD62066A-0E30-4A31-84E8-512B1C1CFB85}" type="sibTrans" cxnId="{750AA078-3D38-417A-A9C8-FE2573BC3B69}">
      <dgm:prSet/>
      <dgm:spPr>
        <a:xfrm>
          <a:off x="2983732" y="641348"/>
          <a:ext cx="494133" cy="91440"/>
        </a:xfrm>
        <a:custGeom>
          <a:avLst/>
          <a:gdLst/>
          <a:ahLst/>
          <a:cxnLst/>
          <a:rect l="0" t="0" r="0" b="0"/>
          <a:pathLst>
            <a:path>
              <a:moveTo>
                <a:pt x="0" y="45720"/>
              </a:moveTo>
              <a:lnTo>
                <a:pt x="493934" y="45720"/>
              </a:lnTo>
            </a:path>
          </a:pathLst>
        </a:custGeom>
        <a:noFill/>
        <a:ln w="38100" cap="flat" cmpd="sng" algn="ctr">
          <a:solidFill>
            <a:scrgbClr r="0" g="0" b="0">
              <a:shade val="95000"/>
              <a:satMod val="105000"/>
            </a:scrgbClr>
          </a:solidFill>
          <a:prstDash val="solid"/>
          <a:tailEnd type="arrow"/>
        </a:ln>
        <a:effectLst/>
      </dgm:spPr>
      <dgm:t>
        <a:bodyPr/>
        <a:lstStyle/>
        <a:p>
          <a:pPr>
            <a:buNone/>
          </a:pPr>
          <a:endParaRPr lang="en-US">
            <a:solidFill>
              <a:sysClr val="windowText" lastClr="000000">
                <a:hueOff val="0"/>
                <a:satOff val="0"/>
                <a:lumOff val="0"/>
                <a:alphaOff val="0"/>
              </a:sysClr>
            </a:solidFill>
            <a:latin typeface="Palatino Linotype"/>
            <a:ea typeface="+mn-ea"/>
            <a:cs typeface="+mn-cs"/>
          </a:endParaRPr>
        </a:p>
      </dgm:t>
    </dgm:pt>
    <dgm:pt modelId="{866E903E-344D-4888-9DF8-3E0545431B2B}">
      <dgm:prSet phldrT="[Text]" custT="1"/>
      <dgm:spPr>
        <a:xfrm>
          <a:off x="6316447" y="2634"/>
          <a:ext cx="2281448" cy="1368868"/>
        </a:xfrm>
        <a:prstGeom prst="rect">
          <a:avLst/>
        </a:prstGeom>
        <a:solidFill>
          <a:srgbClr val="E68422">
            <a:hueOff val="55"/>
            <a:satOff val="-20105"/>
            <a:lumOff val="-4706"/>
            <a:alphaOff val="0"/>
          </a:srgbClr>
        </a:solidFill>
        <a:ln w="28575" cap="flat" cmpd="sng" algn="ctr">
          <a:solidFill>
            <a:sysClr val="window" lastClr="FFFFFF">
              <a:hueOff val="0"/>
              <a:satOff val="0"/>
              <a:lumOff val="0"/>
              <a:alphaOff val="0"/>
            </a:sysClr>
          </a:solidFill>
          <a:prstDash val="solid"/>
        </a:ln>
        <a:effectLst/>
      </dgm:spPr>
      <dgm:t>
        <a:bodyPr/>
        <a:lstStyle/>
        <a:p>
          <a:pPr>
            <a:buNone/>
          </a:pPr>
          <a:r>
            <a:rPr lang="en-US" sz="1600" dirty="0" err="1">
              <a:solidFill>
                <a:schemeClr val="tx1"/>
              </a:solidFill>
              <a:latin typeface="Palatino Linotype"/>
              <a:ea typeface="+mn-ea"/>
              <a:cs typeface="+mn-cs"/>
            </a:rPr>
            <a:t>Ditetapkan</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Dengan</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Perkada</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Dengan</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Berpedoman</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Pada</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Peraturan</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Pemerintah</a:t>
          </a:r>
          <a:endParaRPr lang="en-US" sz="1600" dirty="0">
            <a:solidFill>
              <a:schemeClr val="tx1"/>
            </a:solidFill>
            <a:latin typeface="Palatino Linotype"/>
            <a:ea typeface="+mn-ea"/>
            <a:cs typeface="+mn-cs"/>
          </a:endParaRPr>
        </a:p>
      </dgm:t>
    </dgm:pt>
    <dgm:pt modelId="{E347C54D-E3C6-4214-B582-A14A2860D215}" type="parTrans" cxnId="{73E93851-6CEE-4E63-8A8A-3B3204D5AAC6}">
      <dgm:prSet/>
      <dgm:spPr/>
      <dgm:t>
        <a:bodyPr/>
        <a:lstStyle/>
        <a:p>
          <a:endParaRPr lang="en-US"/>
        </a:p>
      </dgm:t>
    </dgm:pt>
    <dgm:pt modelId="{027FB90C-E554-4963-BD77-A9E8C2BE6DCB}" type="sibTrans" cxnId="{73E93851-6CEE-4E63-8A8A-3B3204D5AAC6}">
      <dgm:prSet/>
      <dgm:spPr>
        <a:xfrm>
          <a:off x="1844808" y="1369703"/>
          <a:ext cx="5612362" cy="494133"/>
        </a:xfrm>
        <a:custGeom>
          <a:avLst/>
          <a:gdLst/>
          <a:ahLst/>
          <a:cxnLst/>
          <a:rect l="0" t="0" r="0" b="0"/>
          <a:pathLst>
            <a:path>
              <a:moveTo>
                <a:pt x="5610242" y="0"/>
              </a:moveTo>
              <a:lnTo>
                <a:pt x="5610242" y="264067"/>
              </a:lnTo>
              <a:lnTo>
                <a:pt x="0" y="264067"/>
              </a:lnTo>
              <a:lnTo>
                <a:pt x="0" y="493934"/>
              </a:lnTo>
            </a:path>
          </a:pathLst>
        </a:custGeom>
        <a:noFill/>
        <a:ln w="38100" cap="flat" cmpd="sng" algn="ctr">
          <a:solidFill>
            <a:scrgbClr r="0" g="0" b="0">
              <a:shade val="95000"/>
              <a:satMod val="105000"/>
            </a:scrgbClr>
          </a:solidFill>
          <a:prstDash val="solid"/>
          <a:tailEnd type="arrow"/>
        </a:ln>
        <a:effectLst/>
      </dgm:spPr>
      <dgm:t>
        <a:bodyPr/>
        <a:lstStyle/>
        <a:p>
          <a:pPr>
            <a:buNone/>
          </a:pPr>
          <a:endParaRPr lang="en-US">
            <a:solidFill>
              <a:sysClr val="windowText" lastClr="000000">
                <a:hueOff val="0"/>
                <a:satOff val="0"/>
                <a:lumOff val="0"/>
                <a:alphaOff val="0"/>
              </a:sysClr>
            </a:solidFill>
            <a:latin typeface="Palatino Linotype"/>
            <a:ea typeface="+mn-ea"/>
            <a:cs typeface="+mn-cs"/>
          </a:endParaRPr>
        </a:p>
      </dgm:t>
    </dgm:pt>
    <dgm:pt modelId="{11B1FD07-6F5E-470C-BE59-8F8D7F2AFEEE}">
      <dgm:prSet phldrT="[Text]" custT="1"/>
      <dgm:spPr>
        <a:xfrm>
          <a:off x="704084" y="1896236"/>
          <a:ext cx="2281448" cy="1368868"/>
        </a:xfrm>
        <a:prstGeom prst="rect">
          <a:avLst/>
        </a:prstGeom>
        <a:solidFill>
          <a:schemeClr val="accent6">
            <a:lumMod val="60000"/>
            <a:lumOff val="40000"/>
          </a:schemeClr>
        </a:solidFill>
        <a:ln w="28575" cap="flat" cmpd="sng" algn="ctr">
          <a:solidFill>
            <a:sysClr val="window" lastClr="FFFFFF">
              <a:hueOff val="0"/>
              <a:satOff val="0"/>
              <a:lumOff val="0"/>
              <a:alphaOff val="0"/>
            </a:sysClr>
          </a:solidFill>
          <a:prstDash val="solid"/>
        </a:ln>
        <a:effectLst/>
      </dgm:spPr>
      <dgm:t>
        <a:bodyPr/>
        <a:lstStyle/>
        <a:p>
          <a:pPr algn="just">
            <a:buNone/>
          </a:pPr>
          <a:r>
            <a:rPr lang="en-US" sz="1300" dirty="0" err="1">
              <a:solidFill>
                <a:schemeClr val="tx1"/>
              </a:solidFill>
              <a:latin typeface="Palatino Linotype"/>
              <a:ea typeface="+mn-ea"/>
              <a:cs typeface="+mn-cs"/>
            </a:rPr>
            <a:t>Dalam</a:t>
          </a:r>
          <a:r>
            <a:rPr lang="en-US" sz="1300" dirty="0">
              <a:solidFill>
                <a:schemeClr val="tx1"/>
              </a:solidFill>
              <a:latin typeface="Palatino Linotype"/>
              <a:ea typeface="+mn-ea"/>
              <a:cs typeface="+mn-cs"/>
            </a:rPr>
            <a:t> Hal    </a:t>
          </a:r>
          <a:r>
            <a:rPr lang="en-US" sz="1300" dirty="0" err="1">
              <a:solidFill>
                <a:schemeClr val="tx1"/>
              </a:solidFill>
              <a:latin typeface="Palatino Linotype"/>
              <a:ea typeface="+mn-ea"/>
              <a:cs typeface="+mn-cs"/>
            </a:rPr>
            <a:t>Belum</a:t>
          </a:r>
          <a:r>
            <a:rPr lang="en-US" sz="1300" dirty="0">
              <a:solidFill>
                <a:schemeClr val="tx1"/>
              </a:solidFill>
              <a:latin typeface="Palatino Linotype"/>
              <a:ea typeface="+mn-ea"/>
              <a:cs typeface="+mn-cs"/>
            </a:rPr>
            <a:t>    </a:t>
          </a:r>
          <a:r>
            <a:rPr lang="en-US" sz="1300" dirty="0" err="1">
              <a:solidFill>
                <a:schemeClr val="tx1"/>
              </a:solidFill>
              <a:latin typeface="Palatino Linotype"/>
              <a:ea typeface="+mn-ea"/>
              <a:cs typeface="+mn-cs"/>
            </a:rPr>
            <a:t>Adanya</a:t>
          </a:r>
          <a:r>
            <a:rPr lang="en-US" sz="1300" dirty="0">
              <a:solidFill>
                <a:schemeClr val="tx1"/>
              </a:solidFill>
              <a:latin typeface="Palatino Linotype"/>
              <a:ea typeface="+mn-ea"/>
              <a:cs typeface="+mn-cs"/>
            </a:rPr>
            <a:t>   PP,  </a:t>
          </a:r>
          <a:r>
            <a:rPr lang="en-US" sz="1300" dirty="0" err="1">
              <a:solidFill>
                <a:schemeClr val="tx1"/>
              </a:solidFill>
              <a:latin typeface="Palatino Linotype"/>
              <a:ea typeface="+mn-ea"/>
              <a:cs typeface="+mn-cs"/>
            </a:rPr>
            <a:t>Kepala</a:t>
          </a:r>
          <a:r>
            <a:rPr lang="en-US" sz="1300" dirty="0">
              <a:solidFill>
                <a:schemeClr val="tx1"/>
              </a:solidFill>
              <a:latin typeface="Palatino Linotype"/>
              <a:ea typeface="+mn-ea"/>
              <a:cs typeface="+mn-cs"/>
            </a:rPr>
            <a:t>  Daerah </a:t>
          </a:r>
          <a:r>
            <a:rPr lang="en-US" sz="1300" dirty="0" err="1">
              <a:solidFill>
                <a:schemeClr val="tx1"/>
              </a:solidFill>
              <a:latin typeface="Palatino Linotype"/>
              <a:ea typeface="+mn-ea"/>
              <a:cs typeface="+mn-cs"/>
            </a:rPr>
            <a:t>Dapat</a:t>
          </a:r>
          <a:r>
            <a:rPr lang="en-US" sz="1300" dirty="0">
              <a:solidFill>
                <a:schemeClr val="tx1"/>
              </a:solidFill>
              <a:latin typeface="Palatino Linotype"/>
              <a:ea typeface="+mn-ea"/>
              <a:cs typeface="+mn-cs"/>
            </a:rPr>
            <a:t> </a:t>
          </a:r>
          <a:r>
            <a:rPr lang="en-US" sz="1300" dirty="0" err="1">
              <a:solidFill>
                <a:schemeClr val="tx1"/>
              </a:solidFill>
              <a:latin typeface="Palatino Linotype"/>
              <a:ea typeface="+mn-ea"/>
              <a:cs typeface="+mn-cs"/>
            </a:rPr>
            <a:t>Memberikan</a:t>
          </a:r>
          <a:r>
            <a:rPr lang="en-US" sz="1300" dirty="0">
              <a:solidFill>
                <a:schemeClr val="tx1"/>
              </a:solidFill>
              <a:latin typeface="Palatino Linotype"/>
              <a:ea typeface="+mn-ea"/>
              <a:cs typeface="+mn-cs"/>
            </a:rPr>
            <a:t> TPP-ASN </a:t>
          </a:r>
          <a:r>
            <a:rPr lang="en-US" sz="1300" dirty="0" err="1">
              <a:solidFill>
                <a:schemeClr val="tx1"/>
              </a:solidFill>
              <a:latin typeface="Palatino Linotype"/>
              <a:ea typeface="+mn-ea"/>
              <a:cs typeface="+mn-cs"/>
            </a:rPr>
            <a:t>setelah</a:t>
          </a:r>
          <a:r>
            <a:rPr lang="en-US" sz="1300" dirty="0">
              <a:solidFill>
                <a:schemeClr val="tx1"/>
              </a:solidFill>
              <a:latin typeface="Palatino Linotype"/>
              <a:ea typeface="+mn-ea"/>
              <a:cs typeface="+mn-cs"/>
            </a:rPr>
            <a:t> </a:t>
          </a:r>
          <a:r>
            <a:rPr lang="en-US" sz="1300" dirty="0" err="1">
              <a:solidFill>
                <a:schemeClr val="tx1"/>
              </a:solidFill>
              <a:latin typeface="Palatino Linotype"/>
              <a:ea typeface="+mn-ea"/>
              <a:cs typeface="+mn-cs"/>
            </a:rPr>
            <a:t>Mendapat</a:t>
          </a:r>
          <a:r>
            <a:rPr lang="en-US" sz="1300" dirty="0">
              <a:solidFill>
                <a:schemeClr val="tx1"/>
              </a:solidFill>
              <a:latin typeface="Palatino Linotype"/>
              <a:ea typeface="+mn-ea"/>
              <a:cs typeface="+mn-cs"/>
            </a:rPr>
            <a:t> </a:t>
          </a:r>
          <a:r>
            <a:rPr lang="en-US" sz="1300" dirty="0" err="1">
              <a:solidFill>
                <a:schemeClr val="tx1"/>
              </a:solidFill>
              <a:latin typeface="Palatino Linotype"/>
              <a:ea typeface="+mn-ea"/>
              <a:cs typeface="+mn-cs"/>
            </a:rPr>
            <a:t>Persetujuan</a:t>
          </a:r>
          <a:r>
            <a:rPr lang="en-US" sz="1300" dirty="0">
              <a:solidFill>
                <a:schemeClr val="tx1"/>
              </a:solidFill>
              <a:latin typeface="Palatino Linotype"/>
              <a:ea typeface="+mn-ea"/>
              <a:cs typeface="+mn-cs"/>
            </a:rPr>
            <a:t> </a:t>
          </a:r>
          <a:r>
            <a:rPr lang="en-US" sz="1300" dirty="0" err="1">
              <a:solidFill>
                <a:schemeClr val="tx1"/>
              </a:solidFill>
              <a:latin typeface="Palatino Linotype"/>
              <a:ea typeface="+mn-ea"/>
              <a:cs typeface="+mn-cs"/>
            </a:rPr>
            <a:t>Menteri</a:t>
          </a:r>
          <a:r>
            <a:rPr lang="en-US" sz="1300" dirty="0">
              <a:solidFill>
                <a:schemeClr val="tx1"/>
              </a:solidFill>
              <a:latin typeface="Palatino Linotype"/>
              <a:ea typeface="+mn-ea"/>
              <a:cs typeface="+mn-cs"/>
            </a:rPr>
            <a:t>  </a:t>
          </a:r>
          <a:r>
            <a:rPr lang="en-US" sz="1300" dirty="0" err="1">
              <a:solidFill>
                <a:schemeClr val="tx1"/>
              </a:solidFill>
              <a:latin typeface="Palatino Linotype"/>
              <a:ea typeface="+mn-ea"/>
              <a:cs typeface="+mn-cs"/>
            </a:rPr>
            <a:t>Dalam</a:t>
          </a:r>
          <a:r>
            <a:rPr lang="en-US" sz="1300" dirty="0">
              <a:solidFill>
                <a:schemeClr val="tx1"/>
              </a:solidFill>
              <a:latin typeface="Palatino Linotype"/>
              <a:ea typeface="+mn-ea"/>
              <a:cs typeface="+mn-cs"/>
            </a:rPr>
            <a:t> </a:t>
          </a:r>
          <a:r>
            <a:rPr lang="en-US" sz="1300" dirty="0" err="1">
              <a:solidFill>
                <a:schemeClr val="tx1"/>
              </a:solidFill>
              <a:latin typeface="Palatino Linotype"/>
              <a:ea typeface="+mn-ea"/>
              <a:cs typeface="+mn-cs"/>
            </a:rPr>
            <a:t>Negeri</a:t>
          </a:r>
          <a:endParaRPr lang="en-US" sz="1300" dirty="0">
            <a:solidFill>
              <a:schemeClr val="tx1"/>
            </a:solidFill>
            <a:latin typeface="Palatino Linotype"/>
            <a:ea typeface="+mn-ea"/>
            <a:cs typeface="+mn-cs"/>
          </a:endParaRPr>
        </a:p>
      </dgm:t>
    </dgm:pt>
    <dgm:pt modelId="{07F41A0F-8E0C-476F-BA80-4858F1F86CF5}" type="parTrans" cxnId="{7F66BE91-8292-40AD-B09D-237CE0D9059C}">
      <dgm:prSet/>
      <dgm:spPr/>
      <dgm:t>
        <a:bodyPr/>
        <a:lstStyle/>
        <a:p>
          <a:endParaRPr lang="en-US"/>
        </a:p>
      </dgm:t>
    </dgm:pt>
    <dgm:pt modelId="{E5232F45-D68E-4D31-AA96-84F48645FCC2}" type="sibTrans" cxnId="{7F66BE91-8292-40AD-B09D-237CE0D9059C}">
      <dgm:prSet/>
      <dgm:spPr>
        <a:xfrm>
          <a:off x="2983732" y="2534951"/>
          <a:ext cx="494133" cy="91440"/>
        </a:xfrm>
        <a:custGeom>
          <a:avLst/>
          <a:gdLst/>
          <a:ahLst/>
          <a:cxnLst/>
          <a:rect l="0" t="0" r="0" b="0"/>
          <a:pathLst>
            <a:path>
              <a:moveTo>
                <a:pt x="0" y="45720"/>
              </a:moveTo>
              <a:lnTo>
                <a:pt x="493934" y="45720"/>
              </a:lnTo>
            </a:path>
          </a:pathLst>
        </a:custGeom>
        <a:noFill/>
        <a:ln w="38100" cap="flat" cmpd="sng" algn="ctr">
          <a:solidFill>
            <a:scrgbClr r="0" g="0" b="0">
              <a:shade val="95000"/>
              <a:satMod val="105000"/>
            </a:scrgbClr>
          </a:solidFill>
          <a:prstDash val="solid"/>
          <a:tailEnd type="arrow"/>
        </a:ln>
        <a:effectLst/>
      </dgm:spPr>
      <dgm:t>
        <a:bodyPr/>
        <a:lstStyle/>
        <a:p>
          <a:pPr>
            <a:buNone/>
          </a:pPr>
          <a:endParaRPr lang="en-US">
            <a:solidFill>
              <a:sysClr val="windowText" lastClr="000000">
                <a:hueOff val="0"/>
                <a:satOff val="0"/>
                <a:lumOff val="0"/>
                <a:alphaOff val="0"/>
              </a:sysClr>
            </a:solidFill>
            <a:latin typeface="Palatino Linotype"/>
            <a:ea typeface="+mn-ea"/>
            <a:cs typeface="+mn-cs"/>
          </a:endParaRPr>
        </a:p>
      </dgm:t>
    </dgm:pt>
    <dgm:pt modelId="{9A9B5046-BB59-4014-874A-2A5B008043B3}">
      <dgm:prSet phldrT="[Text]" custT="1"/>
      <dgm:spPr>
        <a:xfrm>
          <a:off x="3510265" y="1896236"/>
          <a:ext cx="2281448" cy="1368868"/>
        </a:xfrm>
        <a:prstGeom prst="rect">
          <a:avLst/>
        </a:prstGeom>
        <a:solidFill>
          <a:srgbClr val="FFFF00"/>
        </a:solidFill>
        <a:ln w="28575" cap="flat" cmpd="sng" algn="ctr">
          <a:solidFill>
            <a:sysClr val="window" lastClr="FFFFFF">
              <a:hueOff val="0"/>
              <a:satOff val="0"/>
              <a:lumOff val="0"/>
              <a:alphaOff val="0"/>
            </a:sysClr>
          </a:solidFill>
          <a:prstDash val="solid"/>
        </a:ln>
        <a:effectLst/>
      </dgm:spPr>
      <dgm:t>
        <a:bodyPr/>
        <a:lstStyle/>
        <a:p>
          <a:pPr algn="just">
            <a:buNone/>
          </a:pPr>
          <a:r>
            <a:rPr lang="en-US" sz="1600" dirty="0" err="1">
              <a:solidFill>
                <a:schemeClr val="tx1"/>
              </a:solidFill>
              <a:latin typeface="Palatino Linotype"/>
              <a:ea typeface="+mn-ea"/>
              <a:cs typeface="+mn-cs"/>
            </a:rPr>
            <a:t>Persetujuan</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Menteri</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Dalam</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Negeri</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seletah</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mendapatkan</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Pertimbangan</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Menteri</a:t>
          </a:r>
          <a:r>
            <a:rPr lang="en-US" sz="1600" dirty="0">
              <a:solidFill>
                <a:schemeClr val="tx1"/>
              </a:solidFill>
              <a:latin typeface="Palatino Linotype"/>
              <a:ea typeface="+mn-ea"/>
              <a:cs typeface="+mn-cs"/>
            </a:rPr>
            <a:t> </a:t>
          </a:r>
          <a:r>
            <a:rPr lang="en-US" sz="1600" dirty="0" err="1">
              <a:solidFill>
                <a:schemeClr val="tx1"/>
              </a:solidFill>
              <a:latin typeface="Palatino Linotype"/>
              <a:ea typeface="+mn-ea"/>
              <a:cs typeface="+mn-cs"/>
            </a:rPr>
            <a:t>Keuangan</a:t>
          </a:r>
          <a:endParaRPr lang="en-US" sz="1600" dirty="0">
            <a:solidFill>
              <a:schemeClr val="tx1"/>
            </a:solidFill>
            <a:latin typeface="Palatino Linotype"/>
            <a:ea typeface="+mn-ea"/>
            <a:cs typeface="+mn-cs"/>
          </a:endParaRPr>
        </a:p>
      </dgm:t>
    </dgm:pt>
    <dgm:pt modelId="{38AD3255-3DB1-43F7-9FF6-B22311410A08}" type="parTrans" cxnId="{212EE802-D7D2-4A25-A4C9-143ED5D0E20F}">
      <dgm:prSet/>
      <dgm:spPr/>
      <dgm:t>
        <a:bodyPr/>
        <a:lstStyle/>
        <a:p>
          <a:endParaRPr lang="en-US"/>
        </a:p>
      </dgm:t>
    </dgm:pt>
    <dgm:pt modelId="{B7574443-C57E-4F5C-B6A1-002FD154DCE1}" type="sibTrans" cxnId="{212EE802-D7D2-4A25-A4C9-143ED5D0E20F}">
      <dgm:prSet/>
      <dgm:spPr>
        <a:xfrm>
          <a:off x="5789914" y="2534951"/>
          <a:ext cx="494133" cy="91440"/>
        </a:xfrm>
        <a:custGeom>
          <a:avLst/>
          <a:gdLst/>
          <a:ahLst/>
          <a:cxnLst/>
          <a:rect l="0" t="0" r="0" b="0"/>
          <a:pathLst>
            <a:path>
              <a:moveTo>
                <a:pt x="0" y="45720"/>
              </a:moveTo>
              <a:lnTo>
                <a:pt x="493934" y="45720"/>
              </a:lnTo>
            </a:path>
          </a:pathLst>
        </a:custGeom>
        <a:noFill/>
        <a:ln w="38100" cap="flat" cmpd="sng" algn="ctr">
          <a:solidFill>
            <a:scrgbClr r="0" g="0" b="0">
              <a:shade val="95000"/>
              <a:satMod val="105000"/>
            </a:scrgbClr>
          </a:solidFill>
          <a:prstDash val="solid"/>
          <a:tailEnd type="arrow"/>
        </a:ln>
        <a:effectLst/>
      </dgm:spPr>
      <dgm:t>
        <a:bodyPr/>
        <a:lstStyle/>
        <a:p>
          <a:pPr>
            <a:buNone/>
          </a:pPr>
          <a:endParaRPr lang="en-US">
            <a:solidFill>
              <a:sysClr val="windowText" lastClr="000000">
                <a:hueOff val="0"/>
                <a:satOff val="0"/>
                <a:lumOff val="0"/>
                <a:alphaOff val="0"/>
              </a:sysClr>
            </a:solidFill>
            <a:latin typeface="Palatino Linotype"/>
            <a:ea typeface="+mn-ea"/>
            <a:cs typeface="+mn-cs"/>
          </a:endParaRPr>
        </a:p>
      </dgm:t>
    </dgm:pt>
    <dgm:pt modelId="{35AFFE15-A388-4BF4-9E12-59E9D371A52B}">
      <dgm:prSet phldrT="[Text]" custT="1"/>
      <dgm:spPr>
        <a:xfrm>
          <a:off x="6316447" y="1896236"/>
          <a:ext cx="3621046" cy="1368868"/>
        </a:xfrm>
        <a:prstGeom prst="rect">
          <a:avLst/>
        </a:prstGeom>
        <a:solidFill>
          <a:schemeClr val="accent1"/>
        </a:solidFill>
        <a:ln w="28575" cap="flat" cmpd="sng" algn="ctr">
          <a:solidFill>
            <a:sysClr val="window" lastClr="FFFFFF">
              <a:hueOff val="0"/>
              <a:satOff val="0"/>
              <a:lumOff val="0"/>
              <a:alphaOff val="0"/>
            </a:sysClr>
          </a:solidFill>
          <a:prstDash val="solid"/>
        </a:ln>
        <a:effectLst/>
      </dgm:spPr>
      <dgm:t>
        <a:bodyPr/>
        <a:lstStyle/>
        <a:p>
          <a:pPr>
            <a:buNone/>
          </a:pPr>
          <a:r>
            <a:rPr lang="en-US" sz="1400" dirty="0" err="1">
              <a:solidFill>
                <a:schemeClr val="bg1"/>
              </a:solidFill>
              <a:latin typeface="Palatino Linotype"/>
              <a:ea typeface="+mn-ea"/>
              <a:cs typeface="+mn-cs"/>
            </a:rPr>
            <a:t>Dalam</a:t>
          </a:r>
          <a:r>
            <a:rPr lang="en-US" sz="1400" dirty="0">
              <a:solidFill>
                <a:schemeClr val="bg1"/>
              </a:solidFill>
              <a:latin typeface="Palatino Linotype"/>
              <a:ea typeface="+mn-ea"/>
              <a:cs typeface="+mn-cs"/>
            </a:rPr>
            <a:t>   Hal   </a:t>
          </a:r>
          <a:r>
            <a:rPr lang="en-US" sz="1400" dirty="0" err="1">
              <a:solidFill>
                <a:schemeClr val="bg1"/>
              </a:solidFill>
              <a:latin typeface="Palatino Linotype"/>
              <a:ea typeface="+mn-ea"/>
              <a:cs typeface="+mn-cs"/>
            </a:rPr>
            <a:t>Kepala</a:t>
          </a:r>
          <a:r>
            <a:rPr lang="en-US" sz="1400" dirty="0">
              <a:solidFill>
                <a:schemeClr val="bg1"/>
              </a:solidFill>
              <a:latin typeface="Palatino Linotype"/>
              <a:ea typeface="+mn-ea"/>
              <a:cs typeface="+mn-cs"/>
            </a:rPr>
            <a:t>   Daerah   </a:t>
          </a:r>
          <a:r>
            <a:rPr lang="en-US" sz="1400" dirty="0" err="1">
              <a:solidFill>
                <a:schemeClr val="bg1"/>
              </a:solidFill>
              <a:latin typeface="Palatino Linotype"/>
              <a:ea typeface="+mn-ea"/>
              <a:cs typeface="+mn-cs"/>
            </a:rPr>
            <a:t>Menetapkan</a:t>
          </a:r>
          <a:r>
            <a:rPr lang="en-US" sz="1400" dirty="0">
              <a:solidFill>
                <a:schemeClr val="bg1"/>
              </a:solidFill>
              <a:latin typeface="Palatino Linotype"/>
              <a:ea typeface="+mn-ea"/>
              <a:cs typeface="+mn-cs"/>
            </a:rPr>
            <a:t>   </a:t>
          </a:r>
          <a:r>
            <a:rPr lang="en-US" sz="1400" dirty="0" err="1">
              <a:solidFill>
                <a:schemeClr val="bg1"/>
              </a:solidFill>
              <a:latin typeface="Palatino Linotype"/>
              <a:ea typeface="+mn-ea"/>
              <a:cs typeface="+mn-cs"/>
            </a:rPr>
            <a:t>Pemberian</a:t>
          </a:r>
          <a:r>
            <a:rPr lang="en-US" sz="1400" dirty="0">
              <a:solidFill>
                <a:schemeClr val="bg1"/>
              </a:solidFill>
              <a:latin typeface="Palatino Linotype"/>
              <a:ea typeface="+mn-ea"/>
              <a:cs typeface="+mn-cs"/>
            </a:rPr>
            <a:t> TPP-ASN </a:t>
          </a:r>
          <a:r>
            <a:rPr lang="en-US" sz="1400" dirty="0" err="1">
              <a:solidFill>
                <a:schemeClr val="bg1"/>
              </a:solidFill>
              <a:latin typeface="Palatino Linotype"/>
              <a:ea typeface="+mn-ea"/>
              <a:cs typeface="+mn-cs"/>
            </a:rPr>
            <a:t>Tidak</a:t>
          </a:r>
          <a:r>
            <a:rPr lang="en-US" sz="1400" dirty="0">
              <a:solidFill>
                <a:schemeClr val="bg1"/>
              </a:solidFill>
              <a:latin typeface="Palatino Linotype"/>
              <a:ea typeface="+mn-ea"/>
              <a:cs typeface="+mn-cs"/>
            </a:rPr>
            <a:t> </a:t>
          </a:r>
          <a:r>
            <a:rPr lang="en-US" sz="1400" dirty="0" err="1">
              <a:solidFill>
                <a:schemeClr val="bg1"/>
              </a:solidFill>
              <a:latin typeface="Palatino Linotype"/>
              <a:ea typeface="+mn-ea"/>
              <a:cs typeface="+mn-cs"/>
            </a:rPr>
            <a:t>Sesuai</a:t>
          </a:r>
          <a:r>
            <a:rPr lang="en-US" sz="1400" dirty="0">
              <a:solidFill>
                <a:schemeClr val="bg1"/>
              </a:solidFill>
              <a:latin typeface="Palatino Linotype"/>
              <a:ea typeface="+mn-ea"/>
              <a:cs typeface="+mn-cs"/>
            </a:rPr>
            <a:t>, </a:t>
          </a:r>
          <a:r>
            <a:rPr lang="en-US" sz="1400" dirty="0" err="1">
              <a:solidFill>
                <a:schemeClr val="bg1"/>
              </a:solidFill>
              <a:latin typeface="Palatino Linotype"/>
              <a:ea typeface="+mn-ea"/>
              <a:cs typeface="+mn-cs"/>
            </a:rPr>
            <a:t>Menteri</a:t>
          </a:r>
          <a:r>
            <a:rPr lang="en-US" sz="1400" dirty="0">
              <a:solidFill>
                <a:schemeClr val="bg1"/>
              </a:solidFill>
              <a:latin typeface="Palatino Linotype"/>
              <a:ea typeface="+mn-ea"/>
              <a:cs typeface="+mn-cs"/>
            </a:rPr>
            <a:t> </a:t>
          </a:r>
          <a:r>
            <a:rPr lang="en-US" sz="1400" dirty="0" err="1">
              <a:solidFill>
                <a:schemeClr val="bg1"/>
              </a:solidFill>
              <a:latin typeface="Palatino Linotype"/>
              <a:ea typeface="+mn-ea"/>
              <a:cs typeface="+mn-cs"/>
            </a:rPr>
            <a:t>Keuangan</a:t>
          </a:r>
          <a:r>
            <a:rPr lang="en-US" sz="1400" dirty="0">
              <a:solidFill>
                <a:schemeClr val="bg1"/>
              </a:solidFill>
              <a:latin typeface="Palatino Linotype"/>
              <a:ea typeface="+mn-ea"/>
              <a:cs typeface="+mn-cs"/>
            </a:rPr>
            <a:t> </a:t>
          </a:r>
          <a:r>
            <a:rPr lang="en-US" sz="1400" dirty="0" err="1">
              <a:solidFill>
                <a:schemeClr val="bg1"/>
              </a:solidFill>
              <a:latin typeface="Palatino Linotype"/>
              <a:ea typeface="+mn-ea"/>
              <a:cs typeface="+mn-cs"/>
            </a:rPr>
            <a:t>Melakukan</a:t>
          </a:r>
          <a:r>
            <a:rPr lang="en-US" sz="1400" dirty="0">
              <a:solidFill>
                <a:schemeClr val="bg1"/>
              </a:solidFill>
              <a:latin typeface="Palatino Linotype"/>
              <a:ea typeface="+mn-ea"/>
              <a:cs typeface="+mn-cs"/>
            </a:rPr>
            <a:t>  </a:t>
          </a:r>
          <a:r>
            <a:rPr lang="en-US" sz="1400" dirty="0" err="1">
              <a:solidFill>
                <a:schemeClr val="bg1"/>
              </a:solidFill>
              <a:latin typeface="Palatino Linotype"/>
              <a:ea typeface="+mn-ea"/>
              <a:cs typeface="+mn-cs"/>
            </a:rPr>
            <a:t>Penundaan</a:t>
          </a:r>
          <a:r>
            <a:rPr lang="en-US" sz="1400" dirty="0">
              <a:solidFill>
                <a:schemeClr val="bg1"/>
              </a:solidFill>
              <a:latin typeface="Palatino Linotype"/>
              <a:ea typeface="+mn-ea"/>
              <a:cs typeface="+mn-cs"/>
            </a:rPr>
            <a:t>  Dan/</a:t>
          </a:r>
          <a:r>
            <a:rPr lang="en-US" sz="1400" dirty="0" err="1">
              <a:solidFill>
                <a:schemeClr val="bg1"/>
              </a:solidFill>
              <a:latin typeface="Palatino Linotype"/>
              <a:ea typeface="+mn-ea"/>
              <a:cs typeface="+mn-cs"/>
            </a:rPr>
            <a:t>Atau</a:t>
          </a:r>
          <a:r>
            <a:rPr lang="en-US" sz="1400" dirty="0">
              <a:solidFill>
                <a:schemeClr val="bg1"/>
              </a:solidFill>
              <a:latin typeface="Palatino Linotype"/>
              <a:ea typeface="+mn-ea"/>
              <a:cs typeface="+mn-cs"/>
            </a:rPr>
            <a:t> </a:t>
          </a:r>
          <a:r>
            <a:rPr lang="en-US" sz="1400" dirty="0" err="1">
              <a:solidFill>
                <a:schemeClr val="bg1"/>
              </a:solidFill>
              <a:latin typeface="Palatino Linotype"/>
              <a:ea typeface="+mn-ea"/>
              <a:cs typeface="+mn-cs"/>
            </a:rPr>
            <a:t>Pemotongan</a:t>
          </a:r>
          <a:r>
            <a:rPr lang="en-US" sz="1400" dirty="0">
              <a:solidFill>
                <a:schemeClr val="bg1"/>
              </a:solidFill>
              <a:latin typeface="Palatino Linotype"/>
              <a:ea typeface="+mn-ea"/>
              <a:cs typeface="+mn-cs"/>
            </a:rPr>
            <a:t> Dana Transfer </a:t>
          </a:r>
          <a:r>
            <a:rPr lang="en-US" sz="1400" dirty="0" err="1">
              <a:solidFill>
                <a:schemeClr val="bg1"/>
              </a:solidFill>
              <a:latin typeface="Palatino Linotype"/>
              <a:ea typeface="+mn-ea"/>
              <a:cs typeface="+mn-cs"/>
            </a:rPr>
            <a:t>Umum</a:t>
          </a:r>
          <a:r>
            <a:rPr lang="en-US" sz="1400" dirty="0">
              <a:solidFill>
                <a:schemeClr val="bg1"/>
              </a:solidFill>
              <a:latin typeface="Palatino Linotype"/>
              <a:ea typeface="+mn-ea"/>
              <a:cs typeface="+mn-cs"/>
            </a:rPr>
            <a:t> </a:t>
          </a:r>
          <a:r>
            <a:rPr lang="en-US" sz="1400" dirty="0" err="1">
              <a:solidFill>
                <a:schemeClr val="bg1"/>
              </a:solidFill>
              <a:latin typeface="Palatino Linotype"/>
              <a:ea typeface="+mn-ea"/>
              <a:cs typeface="+mn-cs"/>
            </a:rPr>
            <a:t>Atas</a:t>
          </a:r>
          <a:r>
            <a:rPr lang="en-US" sz="1400" dirty="0">
              <a:solidFill>
                <a:schemeClr val="bg1"/>
              </a:solidFill>
              <a:latin typeface="Palatino Linotype"/>
              <a:ea typeface="+mn-ea"/>
              <a:cs typeface="+mn-cs"/>
            </a:rPr>
            <a:t> </a:t>
          </a:r>
          <a:r>
            <a:rPr lang="en-US" sz="1400" dirty="0" err="1">
              <a:solidFill>
                <a:schemeClr val="bg1"/>
              </a:solidFill>
              <a:latin typeface="Palatino Linotype"/>
              <a:ea typeface="+mn-ea"/>
              <a:cs typeface="+mn-cs"/>
            </a:rPr>
            <a:t>Usulan</a:t>
          </a:r>
          <a:r>
            <a:rPr lang="en-US" sz="1400" dirty="0">
              <a:solidFill>
                <a:schemeClr val="bg1"/>
              </a:solidFill>
              <a:latin typeface="Palatino Linotype"/>
              <a:ea typeface="+mn-ea"/>
              <a:cs typeface="+mn-cs"/>
            </a:rPr>
            <a:t> </a:t>
          </a:r>
          <a:r>
            <a:rPr lang="en-US" sz="1400" dirty="0" err="1">
              <a:solidFill>
                <a:schemeClr val="bg1"/>
              </a:solidFill>
              <a:latin typeface="Palatino Linotype"/>
              <a:ea typeface="+mn-ea"/>
              <a:cs typeface="+mn-cs"/>
            </a:rPr>
            <a:t>Menteri</a:t>
          </a:r>
          <a:r>
            <a:rPr lang="en-US" sz="1400" dirty="0">
              <a:solidFill>
                <a:schemeClr val="bg1"/>
              </a:solidFill>
              <a:latin typeface="Palatino Linotype"/>
              <a:ea typeface="+mn-ea"/>
              <a:cs typeface="+mn-cs"/>
            </a:rPr>
            <a:t> </a:t>
          </a:r>
          <a:r>
            <a:rPr lang="en-US" sz="1400" dirty="0" err="1">
              <a:solidFill>
                <a:schemeClr val="bg1"/>
              </a:solidFill>
              <a:latin typeface="Palatino Linotype"/>
              <a:ea typeface="+mn-ea"/>
              <a:cs typeface="+mn-cs"/>
            </a:rPr>
            <a:t>Dalam</a:t>
          </a:r>
          <a:r>
            <a:rPr lang="en-US" sz="1400" dirty="0">
              <a:solidFill>
                <a:schemeClr val="bg1"/>
              </a:solidFill>
              <a:latin typeface="Palatino Linotype"/>
              <a:ea typeface="+mn-ea"/>
              <a:cs typeface="+mn-cs"/>
            </a:rPr>
            <a:t> </a:t>
          </a:r>
          <a:r>
            <a:rPr lang="en-US" sz="1400" dirty="0" err="1">
              <a:solidFill>
                <a:schemeClr val="bg1"/>
              </a:solidFill>
              <a:latin typeface="Palatino Linotype"/>
              <a:ea typeface="+mn-ea"/>
              <a:cs typeface="+mn-cs"/>
            </a:rPr>
            <a:t>Negeri</a:t>
          </a:r>
          <a:endParaRPr lang="en-US" sz="1400" dirty="0">
            <a:solidFill>
              <a:schemeClr val="bg1"/>
            </a:solidFill>
            <a:latin typeface="Palatino Linotype"/>
            <a:ea typeface="+mn-ea"/>
            <a:cs typeface="+mn-cs"/>
          </a:endParaRPr>
        </a:p>
      </dgm:t>
    </dgm:pt>
    <dgm:pt modelId="{B7443940-90EF-43AE-B5A0-0C89D21AE8F2}" type="parTrans" cxnId="{B08FBB28-5BAC-4AB6-8C53-03F5ECED2EA9}">
      <dgm:prSet/>
      <dgm:spPr/>
      <dgm:t>
        <a:bodyPr/>
        <a:lstStyle/>
        <a:p>
          <a:endParaRPr lang="en-US"/>
        </a:p>
      </dgm:t>
    </dgm:pt>
    <dgm:pt modelId="{76151635-098A-42C8-AC41-E283971AD326}" type="sibTrans" cxnId="{B08FBB28-5BAC-4AB6-8C53-03F5ECED2EA9}">
      <dgm:prSet/>
      <dgm:spPr/>
      <dgm:t>
        <a:bodyPr/>
        <a:lstStyle/>
        <a:p>
          <a:endParaRPr lang="en-US"/>
        </a:p>
      </dgm:t>
    </dgm:pt>
    <dgm:pt modelId="{EB996D48-1FE9-484B-88BE-F0438FD77AA3}">
      <dgm:prSet custT="1"/>
      <dgm:spPr>
        <a:xfrm>
          <a:off x="3510265" y="2634"/>
          <a:ext cx="2281448" cy="1368868"/>
        </a:xfrm>
        <a:prstGeom prst="rect">
          <a:avLst/>
        </a:prstGeom>
        <a:solidFill>
          <a:srgbClr val="E68422">
            <a:hueOff val="27"/>
            <a:satOff val="-10052"/>
            <a:lumOff val="-2353"/>
            <a:alphaOff val="0"/>
          </a:srgbClr>
        </a:solidFill>
        <a:ln w="28575" cap="flat" cmpd="sng" algn="ctr">
          <a:solidFill>
            <a:sysClr val="window" lastClr="FFFFFF">
              <a:hueOff val="0"/>
              <a:satOff val="0"/>
              <a:lumOff val="0"/>
              <a:alphaOff val="0"/>
            </a:sysClr>
          </a:solidFill>
          <a:prstDash val="solid"/>
        </a:ln>
        <a:effectLst/>
      </dgm:spPr>
      <dgm:t>
        <a:bodyPr/>
        <a:lstStyle/>
        <a:p>
          <a:pPr>
            <a:buNone/>
          </a:pPr>
          <a:r>
            <a:rPr lang="en-US" sz="2400" dirty="0" err="1">
              <a:solidFill>
                <a:schemeClr val="tx1"/>
              </a:solidFill>
              <a:latin typeface="Palatino Linotype"/>
              <a:ea typeface="+mn-ea"/>
              <a:cs typeface="+mn-cs"/>
            </a:rPr>
            <a:t>Persetujuan</a:t>
          </a:r>
          <a:r>
            <a:rPr lang="en-US" sz="2400" dirty="0">
              <a:solidFill>
                <a:schemeClr val="tx1"/>
              </a:solidFill>
              <a:latin typeface="Palatino Linotype"/>
              <a:ea typeface="+mn-ea"/>
              <a:cs typeface="+mn-cs"/>
            </a:rPr>
            <a:t> DPRD</a:t>
          </a:r>
        </a:p>
      </dgm:t>
    </dgm:pt>
    <dgm:pt modelId="{1396D7C5-1A53-41E8-915E-1D86720AEBC4}" type="parTrans" cxnId="{E5EB06FA-D739-46E1-AD75-0E1EB0E8603E}">
      <dgm:prSet/>
      <dgm:spPr/>
      <dgm:t>
        <a:bodyPr/>
        <a:lstStyle/>
        <a:p>
          <a:endParaRPr lang="en-US"/>
        </a:p>
      </dgm:t>
    </dgm:pt>
    <dgm:pt modelId="{8C355660-172E-4519-9FB4-29EF1F68935A}" type="sibTrans" cxnId="{E5EB06FA-D739-46E1-AD75-0E1EB0E8603E}">
      <dgm:prSet/>
      <dgm:spPr>
        <a:xfrm>
          <a:off x="5789914" y="641348"/>
          <a:ext cx="494133" cy="91440"/>
        </a:xfrm>
        <a:custGeom>
          <a:avLst/>
          <a:gdLst/>
          <a:ahLst/>
          <a:cxnLst/>
          <a:rect l="0" t="0" r="0" b="0"/>
          <a:pathLst>
            <a:path>
              <a:moveTo>
                <a:pt x="0" y="45720"/>
              </a:moveTo>
              <a:lnTo>
                <a:pt x="493934" y="45720"/>
              </a:lnTo>
            </a:path>
          </a:pathLst>
        </a:custGeom>
        <a:noFill/>
        <a:ln w="38100" cap="flat" cmpd="sng" algn="ctr">
          <a:solidFill>
            <a:scrgbClr r="0" g="0" b="0">
              <a:shade val="95000"/>
              <a:satMod val="105000"/>
            </a:scrgbClr>
          </a:solidFill>
          <a:prstDash val="solid"/>
          <a:tailEnd type="arrow"/>
        </a:ln>
        <a:effectLst/>
      </dgm:spPr>
      <dgm:t>
        <a:bodyPr/>
        <a:lstStyle/>
        <a:p>
          <a:pPr>
            <a:buNone/>
          </a:pPr>
          <a:endParaRPr lang="en-US">
            <a:solidFill>
              <a:sysClr val="windowText" lastClr="000000">
                <a:hueOff val="0"/>
                <a:satOff val="0"/>
                <a:lumOff val="0"/>
                <a:alphaOff val="0"/>
              </a:sysClr>
            </a:solidFill>
            <a:latin typeface="Palatino Linotype"/>
            <a:ea typeface="+mn-ea"/>
            <a:cs typeface="+mn-cs"/>
          </a:endParaRPr>
        </a:p>
      </dgm:t>
    </dgm:pt>
    <dgm:pt modelId="{67B66BFC-2F4D-4FD9-A40B-90A6AA815941}" type="pres">
      <dgm:prSet presAssocID="{ED16273B-CBFC-43A3-A7AC-E00ADE550C9F}" presName="Name0" presStyleCnt="0">
        <dgm:presLayoutVars>
          <dgm:dir/>
          <dgm:resizeHandles val="exact"/>
        </dgm:presLayoutVars>
      </dgm:prSet>
      <dgm:spPr/>
      <dgm:t>
        <a:bodyPr/>
        <a:lstStyle/>
        <a:p>
          <a:endParaRPr lang="en-US"/>
        </a:p>
      </dgm:t>
    </dgm:pt>
    <dgm:pt modelId="{31EFBED8-8246-4AE8-B997-48F28135D3C2}" type="pres">
      <dgm:prSet presAssocID="{66831B82-7F4A-4726-9F6D-FDB378CF026E}" presName="node" presStyleLbl="node1" presStyleIdx="0" presStyleCnt="6">
        <dgm:presLayoutVars>
          <dgm:bulletEnabled val="1"/>
        </dgm:presLayoutVars>
      </dgm:prSet>
      <dgm:spPr/>
      <dgm:t>
        <a:bodyPr/>
        <a:lstStyle/>
        <a:p>
          <a:endParaRPr lang="en-US"/>
        </a:p>
      </dgm:t>
    </dgm:pt>
    <dgm:pt modelId="{ACFA1AEA-0B2E-45B7-A4B1-A8FEA7D53193}" type="pres">
      <dgm:prSet presAssocID="{AD62066A-0E30-4A31-84E8-512B1C1CFB85}" presName="sibTrans" presStyleLbl="sibTrans1D1" presStyleIdx="0" presStyleCnt="5"/>
      <dgm:spPr/>
      <dgm:t>
        <a:bodyPr/>
        <a:lstStyle/>
        <a:p>
          <a:endParaRPr lang="en-US"/>
        </a:p>
      </dgm:t>
    </dgm:pt>
    <dgm:pt modelId="{4D4B7A99-E06D-49FE-A13D-22384A353468}" type="pres">
      <dgm:prSet presAssocID="{AD62066A-0E30-4A31-84E8-512B1C1CFB85}" presName="connectorText" presStyleLbl="sibTrans1D1" presStyleIdx="0" presStyleCnt="5"/>
      <dgm:spPr/>
      <dgm:t>
        <a:bodyPr/>
        <a:lstStyle/>
        <a:p>
          <a:endParaRPr lang="en-US"/>
        </a:p>
      </dgm:t>
    </dgm:pt>
    <dgm:pt modelId="{3BAA72C4-107F-43A6-81C7-F2FDD2B893A3}" type="pres">
      <dgm:prSet presAssocID="{EB996D48-1FE9-484B-88BE-F0438FD77AA3}" presName="node" presStyleLbl="node1" presStyleIdx="1" presStyleCnt="6">
        <dgm:presLayoutVars>
          <dgm:bulletEnabled val="1"/>
        </dgm:presLayoutVars>
      </dgm:prSet>
      <dgm:spPr/>
      <dgm:t>
        <a:bodyPr/>
        <a:lstStyle/>
        <a:p>
          <a:endParaRPr lang="en-US"/>
        </a:p>
      </dgm:t>
    </dgm:pt>
    <dgm:pt modelId="{63E7745A-B98E-4167-9B07-1B6D81CDFEF5}" type="pres">
      <dgm:prSet presAssocID="{8C355660-172E-4519-9FB4-29EF1F68935A}" presName="sibTrans" presStyleLbl="sibTrans1D1" presStyleIdx="1" presStyleCnt="5"/>
      <dgm:spPr/>
      <dgm:t>
        <a:bodyPr/>
        <a:lstStyle/>
        <a:p>
          <a:endParaRPr lang="en-US"/>
        </a:p>
      </dgm:t>
    </dgm:pt>
    <dgm:pt modelId="{2B896ABC-88EC-46C5-B9D4-6B993903BB15}" type="pres">
      <dgm:prSet presAssocID="{8C355660-172E-4519-9FB4-29EF1F68935A}" presName="connectorText" presStyleLbl="sibTrans1D1" presStyleIdx="1" presStyleCnt="5"/>
      <dgm:spPr/>
      <dgm:t>
        <a:bodyPr/>
        <a:lstStyle/>
        <a:p>
          <a:endParaRPr lang="en-US"/>
        </a:p>
      </dgm:t>
    </dgm:pt>
    <dgm:pt modelId="{D4FFE2FC-988B-4337-A208-ED3156828325}" type="pres">
      <dgm:prSet presAssocID="{866E903E-344D-4888-9DF8-3E0545431B2B}" presName="node" presStyleLbl="node1" presStyleIdx="2" presStyleCnt="6">
        <dgm:presLayoutVars>
          <dgm:bulletEnabled val="1"/>
        </dgm:presLayoutVars>
      </dgm:prSet>
      <dgm:spPr/>
      <dgm:t>
        <a:bodyPr/>
        <a:lstStyle/>
        <a:p>
          <a:endParaRPr lang="en-US"/>
        </a:p>
      </dgm:t>
    </dgm:pt>
    <dgm:pt modelId="{6CAEE113-C1EF-4585-8149-98CCCDAD5BC2}" type="pres">
      <dgm:prSet presAssocID="{027FB90C-E554-4963-BD77-A9E8C2BE6DCB}" presName="sibTrans" presStyleLbl="sibTrans1D1" presStyleIdx="2" presStyleCnt="5"/>
      <dgm:spPr/>
      <dgm:t>
        <a:bodyPr/>
        <a:lstStyle/>
        <a:p>
          <a:endParaRPr lang="en-US"/>
        </a:p>
      </dgm:t>
    </dgm:pt>
    <dgm:pt modelId="{D401C38F-2B5C-45EF-8F5A-0EA879C9C734}" type="pres">
      <dgm:prSet presAssocID="{027FB90C-E554-4963-BD77-A9E8C2BE6DCB}" presName="connectorText" presStyleLbl="sibTrans1D1" presStyleIdx="2" presStyleCnt="5"/>
      <dgm:spPr/>
      <dgm:t>
        <a:bodyPr/>
        <a:lstStyle/>
        <a:p>
          <a:endParaRPr lang="en-US"/>
        </a:p>
      </dgm:t>
    </dgm:pt>
    <dgm:pt modelId="{20792DBF-BAEC-49E4-8060-9FAB49B83B38}" type="pres">
      <dgm:prSet presAssocID="{11B1FD07-6F5E-470C-BE59-8F8D7F2AFEEE}" presName="node" presStyleLbl="node1" presStyleIdx="3" presStyleCnt="6">
        <dgm:presLayoutVars>
          <dgm:bulletEnabled val="1"/>
        </dgm:presLayoutVars>
      </dgm:prSet>
      <dgm:spPr/>
      <dgm:t>
        <a:bodyPr/>
        <a:lstStyle/>
        <a:p>
          <a:endParaRPr lang="en-US"/>
        </a:p>
      </dgm:t>
    </dgm:pt>
    <dgm:pt modelId="{F4F865E2-9E32-4621-9DD1-6C273B2F7DA1}" type="pres">
      <dgm:prSet presAssocID="{E5232F45-D68E-4D31-AA96-84F48645FCC2}" presName="sibTrans" presStyleLbl="sibTrans1D1" presStyleIdx="3" presStyleCnt="5"/>
      <dgm:spPr/>
      <dgm:t>
        <a:bodyPr/>
        <a:lstStyle/>
        <a:p>
          <a:endParaRPr lang="en-US"/>
        </a:p>
      </dgm:t>
    </dgm:pt>
    <dgm:pt modelId="{2130A0F6-029B-467C-9235-689841E225B8}" type="pres">
      <dgm:prSet presAssocID="{E5232F45-D68E-4D31-AA96-84F48645FCC2}" presName="connectorText" presStyleLbl="sibTrans1D1" presStyleIdx="3" presStyleCnt="5"/>
      <dgm:spPr/>
      <dgm:t>
        <a:bodyPr/>
        <a:lstStyle/>
        <a:p>
          <a:endParaRPr lang="en-US"/>
        </a:p>
      </dgm:t>
    </dgm:pt>
    <dgm:pt modelId="{2852FF2E-BE68-4375-930A-CA531530867D}" type="pres">
      <dgm:prSet presAssocID="{9A9B5046-BB59-4014-874A-2A5B008043B3}" presName="node" presStyleLbl="node1" presStyleIdx="4" presStyleCnt="6">
        <dgm:presLayoutVars>
          <dgm:bulletEnabled val="1"/>
        </dgm:presLayoutVars>
      </dgm:prSet>
      <dgm:spPr/>
      <dgm:t>
        <a:bodyPr/>
        <a:lstStyle/>
        <a:p>
          <a:endParaRPr lang="en-US"/>
        </a:p>
      </dgm:t>
    </dgm:pt>
    <dgm:pt modelId="{5EEE4341-A393-4999-B163-34C84FB5A873}" type="pres">
      <dgm:prSet presAssocID="{B7574443-C57E-4F5C-B6A1-002FD154DCE1}" presName="sibTrans" presStyleLbl="sibTrans1D1" presStyleIdx="4" presStyleCnt="5"/>
      <dgm:spPr/>
      <dgm:t>
        <a:bodyPr/>
        <a:lstStyle/>
        <a:p>
          <a:endParaRPr lang="en-US"/>
        </a:p>
      </dgm:t>
    </dgm:pt>
    <dgm:pt modelId="{AD2851D7-DF71-4BA3-BE24-8DD0F26EC880}" type="pres">
      <dgm:prSet presAssocID="{B7574443-C57E-4F5C-B6A1-002FD154DCE1}" presName="connectorText" presStyleLbl="sibTrans1D1" presStyleIdx="4" presStyleCnt="5"/>
      <dgm:spPr/>
      <dgm:t>
        <a:bodyPr/>
        <a:lstStyle/>
        <a:p>
          <a:endParaRPr lang="en-US"/>
        </a:p>
      </dgm:t>
    </dgm:pt>
    <dgm:pt modelId="{6F35FC8C-DB49-4689-AD15-EC111B08DB44}" type="pres">
      <dgm:prSet presAssocID="{35AFFE15-A388-4BF4-9E12-59E9D371A52B}" presName="node" presStyleLbl="node1" presStyleIdx="5" presStyleCnt="6" custScaleX="158717">
        <dgm:presLayoutVars>
          <dgm:bulletEnabled val="1"/>
        </dgm:presLayoutVars>
      </dgm:prSet>
      <dgm:spPr/>
      <dgm:t>
        <a:bodyPr/>
        <a:lstStyle/>
        <a:p>
          <a:endParaRPr lang="en-US"/>
        </a:p>
      </dgm:t>
    </dgm:pt>
  </dgm:ptLst>
  <dgm:cxnLst>
    <dgm:cxn modelId="{5F7E1CC4-17D1-4EBE-8B5B-D9B390703B6B}" type="presOf" srcId="{8C355660-172E-4519-9FB4-29EF1F68935A}" destId="{63E7745A-B98E-4167-9B07-1B6D81CDFEF5}" srcOrd="0" destOrd="0" presId="urn:microsoft.com/office/officeart/2005/8/layout/bProcess3"/>
    <dgm:cxn modelId="{750AA078-3D38-417A-A9C8-FE2573BC3B69}" srcId="{ED16273B-CBFC-43A3-A7AC-E00ADE550C9F}" destId="{66831B82-7F4A-4726-9F6D-FDB378CF026E}" srcOrd="0" destOrd="0" parTransId="{077489E3-0CBC-421C-91D3-2D61C6036ABC}" sibTransId="{AD62066A-0E30-4A31-84E8-512B1C1CFB85}"/>
    <dgm:cxn modelId="{0CA9C104-B148-4B63-8A72-BBF5E3C8A987}" type="presOf" srcId="{AD62066A-0E30-4A31-84E8-512B1C1CFB85}" destId="{4D4B7A99-E06D-49FE-A13D-22384A353468}" srcOrd="1" destOrd="0" presId="urn:microsoft.com/office/officeart/2005/8/layout/bProcess3"/>
    <dgm:cxn modelId="{B08FBB28-5BAC-4AB6-8C53-03F5ECED2EA9}" srcId="{ED16273B-CBFC-43A3-A7AC-E00ADE550C9F}" destId="{35AFFE15-A388-4BF4-9E12-59E9D371A52B}" srcOrd="5" destOrd="0" parTransId="{B7443940-90EF-43AE-B5A0-0C89D21AE8F2}" sibTransId="{76151635-098A-42C8-AC41-E283971AD326}"/>
    <dgm:cxn modelId="{83E66961-D0EC-4706-B6B4-05EB970441D5}" type="presOf" srcId="{866E903E-344D-4888-9DF8-3E0545431B2B}" destId="{D4FFE2FC-988B-4337-A208-ED3156828325}" srcOrd="0" destOrd="0" presId="urn:microsoft.com/office/officeart/2005/8/layout/bProcess3"/>
    <dgm:cxn modelId="{E5EB06FA-D739-46E1-AD75-0E1EB0E8603E}" srcId="{ED16273B-CBFC-43A3-A7AC-E00ADE550C9F}" destId="{EB996D48-1FE9-484B-88BE-F0438FD77AA3}" srcOrd="1" destOrd="0" parTransId="{1396D7C5-1A53-41E8-915E-1D86720AEBC4}" sibTransId="{8C355660-172E-4519-9FB4-29EF1F68935A}"/>
    <dgm:cxn modelId="{3954B66B-9162-4C41-BC6D-DC55A705E60D}" type="presOf" srcId="{9A9B5046-BB59-4014-874A-2A5B008043B3}" destId="{2852FF2E-BE68-4375-930A-CA531530867D}" srcOrd="0" destOrd="0" presId="urn:microsoft.com/office/officeart/2005/8/layout/bProcess3"/>
    <dgm:cxn modelId="{23BF1116-75D7-46BC-ACB7-FADC9DE10E5B}" type="presOf" srcId="{AD62066A-0E30-4A31-84E8-512B1C1CFB85}" destId="{ACFA1AEA-0B2E-45B7-A4B1-A8FEA7D53193}" srcOrd="0" destOrd="0" presId="urn:microsoft.com/office/officeart/2005/8/layout/bProcess3"/>
    <dgm:cxn modelId="{7F66BE91-8292-40AD-B09D-237CE0D9059C}" srcId="{ED16273B-CBFC-43A3-A7AC-E00ADE550C9F}" destId="{11B1FD07-6F5E-470C-BE59-8F8D7F2AFEEE}" srcOrd="3" destOrd="0" parTransId="{07F41A0F-8E0C-476F-BA80-4858F1F86CF5}" sibTransId="{E5232F45-D68E-4D31-AA96-84F48645FCC2}"/>
    <dgm:cxn modelId="{00F48CA2-4955-4F80-A218-FC3267A340B5}" type="presOf" srcId="{ED16273B-CBFC-43A3-A7AC-E00ADE550C9F}" destId="{67B66BFC-2F4D-4FD9-A40B-90A6AA815941}" srcOrd="0" destOrd="0" presId="urn:microsoft.com/office/officeart/2005/8/layout/bProcess3"/>
    <dgm:cxn modelId="{DE25FDC1-AC43-47D9-A196-6A95CAC775DA}" type="presOf" srcId="{E5232F45-D68E-4D31-AA96-84F48645FCC2}" destId="{F4F865E2-9E32-4621-9DD1-6C273B2F7DA1}" srcOrd="0" destOrd="0" presId="urn:microsoft.com/office/officeart/2005/8/layout/bProcess3"/>
    <dgm:cxn modelId="{54EB520E-E6BD-4654-A5C7-B50802AE70E5}" type="presOf" srcId="{B7574443-C57E-4F5C-B6A1-002FD154DCE1}" destId="{5EEE4341-A393-4999-B163-34C84FB5A873}" srcOrd="0" destOrd="0" presId="urn:microsoft.com/office/officeart/2005/8/layout/bProcess3"/>
    <dgm:cxn modelId="{8C823385-F6C5-4212-BBD4-E3E141C7A6D4}" type="presOf" srcId="{B7574443-C57E-4F5C-B6A1-002FD154DCE1}" destId="{AD2851D7-DF71-4BA3-BE24-8DD0F26EC880}" srcOrd="1" destOrd="0" presId="urn:microsoft.com/office/officeart/2005/8/layout/bProcess3"/>
    <dgm:cxn modelId="{6728BEDB-0C58-41D8-9539-2F03C47CD032}" type="presOf" srcId="{66831B82-7F4A-4726-9F6D-FDB378CF026E}" destId="{31EFBED8-8246-4AE8-B997-48F28135D3C2}" srcOrd="0" destOrd="0" presId="urn:microsoft.com/office/officeart/2005/8/layout/bProcess3"/>
    <dgm:cxn modelId="{8534C973-1930-4EDC-8D3A-6E4CF2DF2278}" type="presOf" srcId="{35AFFE15-A388-4BF4-9E12-59E9D371A52B}" destId="{6F35FC8C-DB49-4689-AD15-EC111B08DB44}" srcOrd="0" destOrd="0" presId="urn:microsoft.com/office/officeart/2005/8/layout/bProcess3"/>
    <dgm:cxn modelId="{212EE802-D7D2-4A25-A4C9-143ED5D0E20F}" srcId="{ED16273B-CBFC-43A3-A7AC-E00ADE550C9F}" destId="{9A9B5046-BB59-4014-874A-2A5B008043B3}" srcOrd="4" destOrd="0" parTransId="{38AD3255-3DB1-43F7-9FF6-B22311410A08}" sibTransId="{B7574443-C57E-4F5C-B6A1-002FD154DCE1}"/>
    <dgm:cxn modelId="{20C58DDB-04F7-495D-A45D-D4B5ABE6D521}" type="presOf" srcId="{EB996D48-1FE9-484B-88BE-F0438FD77AA3}" destId="{3BAA72C4-107F-43A6-81C7-F2FDD2B893A3}" srcOrd="0" destOrd="0" presId="urn:microsoft.com/office/officeart/2005/8/layout/bProcess3"/>
    <dgm:cxn modelId="{8AD1C69D-CB79-4F2B-82AA-D5926FD11EC5}" type="presOf" srcId="{E5232F45-D68E-4D31-AA96-84F48645FCC2}" destId="{2130A0F6-029B-467C-9235-689841E225B8}" srcOrd="1" destOrd="0" presId="urn:microsoft.com/office/officeart/2005/8/layout/bProcess3"/>
    <dgm:cxn modelId="{E4AC303F-2EC4-418B-918D-A85EF589D6B9}" type="presOf" srcId="{027FB90C-E554-4963-BD77-A9E8C2BE6DCB}" destId="{D401C38F-2B5C-45EF-8F5A-0EA879C9C734}" srcOrd="1" destOrd="0" presId="urn:microsoft.com/office/officeart/2005/8/layout/bProcess3"/>
    <dgm:cxn modelId="{73E93851-6CEE-4E63-8A8A-3B3204D5AAC6}" srcId="{ED16273B-CBFC-43A3-A7AC-E00ADE550C9F}" destId="{866E903E-344D-4888-9DF8-3E0545431B2B}" srcOrd="2" destOrd="0" parTransId="{E347C54D-E3C6-4214-B582-A14A2860D215}" sibTransId="{027FB90C-E554-4963-BD77-A9E8C2BE6DCB}"/>
    <dgm:cxn modelId="{30B94624-E34D-437F-B83C-FFB4FE26985E}" type="presOf" srcId="{11B1FD07-6F5E-470C-BE59-8F8D7F2AFEEE}" destId="{20792DBF-BAEC-49E4-8060-9FAB49B83B38}" srcOrd="0" destOrd="0" presId="urn:microsoft.com/office/officeart/2005/8/layout/bProcess3"/>
    <dgm:cxn modelId="{DF8CC41A-8C06-4BCD-9F9C-603A733F26F7}" type="presOf" srcId="{027FB90C-E554-4963-BD77-A9E8C2BE6DCB}" destId="{6CAEE113-C1EF-4585-8149-98CCCDAD5BC2}" srcOrd="0" destOrd="0" presId="urn:microsoft.com/office/officeart/2005/8/layout/bProcess3"/>
    <dgm:cxn modelId="{81647863-0E92-40F7-99B9-D2E79209D769}" type="presOf" srcId="{8C355660-172E-4519-9FB4-29EF1F68935A}" destId="{2B896ABC-88EC-46C5-B9D4-6B993903BB15}" srcOrd="1" destOrd="0" presId="urn:microsoft.com/office/officeart/2005/8/layout/bProcess3"/>
    <dgm:cxn modelId="{7240EA81-7262-4F4C-9F98-5EE6D713395A}" type="presParOf" srcId="{67B66BFC-2F4D-4FD9-A40B-90A6AA815941}" destId="{31EFBED8-8246-4AE8-B997-48F28135D3C2}" srcOrd="0" destOrd="0" presId="urn:microsoft.com/office/officeart/2005/8/layout/bProcess3"/>
    <dgm:cxn modelId="{51D612EF-79FA-4217-8955-FE298F35B5D5}" type="presParOf" srcId="{67B66BFC-2F4D-4FD9-A40B-90A6AA815941}" destId="{ACFA1AEA-0B2E-45B7-A4B1-A8FEA7D53193}" srcOrd="1" destOrd="0" presId="urn:microsoft.com/office/officeart/2005/8/layout/bProcess3"/>
    <dgm:cxn modelId="{9B4A0063-0B85-4A76-B3C2-A68259EF4908}" type="presParOf" srcId="{ACFA1AEA-0B2E-45B7-A4B1-A8FEA7D53193}" destId="{4D4B7A99-E06D-49FE-A13D-22384A353468}" srcOrd="0" destOrd="0" presId="urn:microsoft.com/office/officeart/2005/8/layout/bProcess3"/>
    <dgm:cxn modelId="{732A212C-196B-43AC-8077-1D01C529A205}" type="presParOf" srcId="{67B66BFC-2F4D-4FD9-A40B-90A6AA815941}" destId="{3BAA72C4-107F-43A6-81C7-F2FDD2B893A3}" srcOrd="2" destOrd="0" presId="urn:microsoft.com/office/officeart/2005/8/layout/bProcess3"/>
    <dgm:cxn modelId="{7DF7B42A-3E60-422B-92F1-4614E31CE8EC}" type="presParOf" srcId="{67B66BFC-2F4D-4FD9-A40B-90A6AA815941}" destId="{63E7745A-B98E-4167-9B07-1B6D81CDFEF5}" srcOrd="3" destOrd="0" presId="urn:microsoft.com/office/officeart/2005/8/layout/bProcess3"/>
    <dgm:cxn modelId="{5D1B6B25-60AB-43E7-B125-C860E49DA6E3}" type="presParOf" srcId="{63E7745A-B98E-4167-9B07-1B6D81CDFEF5}" destId="{2B896ABC-88EC-46C5-B9D4-6B993903BB15}" srcOrd="0" destOrd="0" presId="urn:microsoft.com/office/officeart/2005/8/layout/bProcess3"/>
    <dgm:cxn modelId="{5A42E87E-F48B-4CFE-9C87-AB19DF29FF9D}" type="presParOf" srcId="{67B66BFC-2F4D-4FD9-A40B-90A6AA815941}" destId="{D4FFE2FC-988B-4337-A208-ED3156828325}" srcOrd="4" destOrd="0" presId="urn:microsoft.com/office/officeart/2005/8/layout/bProcess3"/>
    <dgm:cxn modelId="{02AA385A-75B7-4B61-8F4F-800F49A4CA01}" type="presParOf" srcId="{67B66BFC-2F4D-4FD9-A40B-90A6AA815941}" destId="{6CAEE113-C1EF-4585-8149-98CCCDAD5BC2}" srcOrd="5" destOrd="0" presId="urn:microsoft.com/office/officeart/2005/8/layout/bProcess3"/>
    <dgm:cxn modelId="{5D654482-E721-4D87-99CE-88B55EBF4342}" type="presParOf" srcId="{6CAEE113-C1EF-4585-8149-98CCCDAD5BC2}" destId="{D401C38F-2B5C-45EF-8F5A-0EA879C9C734}" srcOrd="0" destOrd="0" presId="urn:microsoft.com/office/officeart/2005/8/layout/bProcess3"/>
    <dgm:cxn modelId="{97C779C3-C2D4-4EB7-B620-6AA8CB99370B}" type="presParOf" srcId="{67B66BFC-2F4D-4FD9-A40B-90A6AA815941}" destId="{20792DBF-BAEC-49E4-8060-9FAB49B83B38}" srcOrd="6" destOrd="0" presId="urn:microsoft.com/office/officeart/2005/8/layout/bProcess3"/>
    <dgm:cxn modelId="{1086AD19-53A9-4076-A527-3EC601C28ABB}" type="presParOf" srcId="{67B66BFC-2F4D-4FD9-A40B-90A6AA815941}" destId="{F4F865E2-9E32-4621-9DD1-6C273B2F7DA1}" srcOrd="7" destOrd="0" presId="urn:microsoft.com/office/officeart/2005/8/layout/bProcess3"/>
    <dgm:cxn modelId="{ED6A1835-7399-42C2-B1EB-D740158765B9}" type="presParOf" srcId="{F4F865E2-9E32-4621-9DD1-6C273B2F7DA1}" destId="{2130A0F6-029B-467C-9235-689841E225B8}" srcOrd="0" destOrd="0" presId="urn:microsoft.com/office/officeart/2005/8/layout/bProcess3"/>
    <dgm:cxn modelId="{1CED0D8D-A7F6-4F31-8D7F-C164F26C3170}" type="presParOf" srcId="{67B66BFC-2F4D-4FD9-A40B-90A6AA815941}" destId="{2852FF2E-BE68-4375-930A-CA531530867D}" srcOrd="8" destOrd="0" presId="urn:microsoft.com/office/officeart/2005/8/layout/bProcess3"/>
    <dgm:cxn modelId="{5F0970C2-685D-408C-8F1A-68A1D6C73381}" type="presParOf" srcId="{67B66BFC-2F4D-4FD9-A40B-90A6AA815941}" destId="{5EEE4341-A393-4999-B163-34C84FB5A873}" srcOrd="9" destOrd="0" presId="urn:microsoft.com/office/officeart/2005/8/layout/bProcess3"/>
    <dgm:cxn modelId="{AD2E3FF7-C4FA-4950-B771-37DDF5462BDF}" type="presParOf" srcId="{5EEE4341-A393-4999-B163-34C84FB5A873}" destId="{AD2851D7-DF71-4BA3-BE24-8DD0F26EC880}" srcOrd="0" destOrd="0" presId="urn:microsoft.com/office/officeart/2005/8/layout/bProcess3"/>
    <dgm:cxn modelId="{CDBC82E8-15C1-4C3F-B01A-86B20793C181}" type="presParOf" srcId="{67B66BFC-2F4D-4FD9-A40B-90A6AA815941}" destId="{6F35FC8C-DB49-4689-AD15-EC111B08DB44}" srcOrd="10" destOrd="0" presId="urn:microsoft.com/office/officeart/2005/8/layout/bProcess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5C79D4-5F8E-4472-9946-96DD73D7C366}" type="doc">
      <dgm:prSet loTypeId="urn:microsoft.com/office/officeart/2005/8/layout/hChevron3" loCatId="process" qsTypeId="urn:microsoft.com/office/officeart/2005/8/quickstyle/simple1" qsCatId="simple" csTypeId="urn:microsoft.com/office/officeart/2005/8/colors/accent2_1" csCatId="accent2" phldr="1"/>
      <dgm:spPr/>
    </dgm:pt>
    <dgm:pt modelId="{53E45B72-9126-4604-B800-2BCBC38BDF20}">
      <dgm:prSet phldrT="[Text]" custT="1"/>
      <dgm:spPr>
        <a:xfrm>
          <a:off x="1792" y="493556"/>
          <a:ext cx="1469219" cy="587687"/>
        </a:xfrm>
        <a:prstGeom prst="homePlate">
          <a:avLst/>
        </a:prstGeom>
        <a:solidFill>
          <a:sysClr val="window" lastClr="FFFFFF">
            <a:hueOff val="0"/>
            <a:satOff val="0"/>
            <a:lumOff val="0"/>
            <a:alphaOff val="0"/>
          </a:sysClr>
        </a:solidFill>
        <a:ln w="28575" cap="flat" cmpd="sng" algn="ctr">
          <a:solidFill>
            <a:srgbClr val="9C5252">
              <a:shade val="80000"/>
              <a:hueOff val="0"/>
              <a:satOff val="0"/>
              <a:lumOff val="0"/>
              <a:alphaOff val="0"/>
            </a:srgbClr>
          </a:solidFill>
          <a:prstDash val="solid"/>
        </a:ln>
        <a:effectLst/>
      </dgm:spPr>
      <dgm:t>
        <a:bodyPr/>
        <a:lstStyle/>
        <a:p>
          <a:pPr>
            <a:buNone/>
          </a:pPr>
          <a:r>
            <a:rPr lang="en-US" sz="1600" dirty="0" err="1">
              <a:solidFill>
                <a:sysClr val="windowText" lastClr="000000">
                  <a:hueOff val="0"/>
                  <a:satOff val="0"/>
                  <a:lumOff val="0"/>
                  <a:alphaOff val="0"/>
                </a:sysClr>
              </a:solidFill>
              <a:latin typeface="Palatino Linotype"/>
              <a:ea typeface="+mn-ea"/>
              <a:cs typeface="+mn-cs"/>
            </a:rPr>
            <a:t>beban</a:t>
          </a:r>
          <a:r>
            <a:rPr lang="en-US" sz="1600" dirty="0">
              <a:solidFill>
                <a:sysClr val="windowText" lastClr="000000">
                  <a:hueOff val="0"/>
                  <a:satOff val="0"/>
                  <a:lumOff val="0"/>
                  <a:alphaOff val="0"/>
                </a:sysClr>
              </a:solidFill>
              <a:latin typeface="Palatino Linotype"/>
              <a:ea typeface="+mn-ea"/>
              <a:cs typeface="+mn-cs"/>
            </a:rPr>
            <a:t>  </a:t>
          </a:r>
          <a:r>
            <a:rPr lang="en-US" sz="1600" dirty="0" err="1">
              <a:solidFill>
                <a:sysClr val="windowText" lastClr="000000">
                  <a:hueOff val="0"/>
                  <a:satOff val="0"/>
                  <a:lumOff val="0"/>
                  <a:alphaOff val="0"/>
                </a:sysClr>
              </a:solidFill>
              <a:latin typeface="Palatino Linotype"/>
              <a:ea typeface="+mn-ea"/>
              <a:cs typeface="+mn-cs"/>
            </a:rPr>
            <a:t>kerja</a:t>
          </a:r>
          <a:endParaRPr lang="en-US" sz="1600" dirty="0">
            <a:solidFill>
              <a:sysClr val="windowText" lastClr="000000">
                <a:hueOff val="0"/>
                <a:satOff val="0"/>
                <a:lumOff val="0"/>
                <a:alphaOff val="0"/>
              </a:sysClr>
            </a:solidFill>
            <a:latin typeface="Palatino Linotype"/>
            <a:ea typeface="+mn-ea"/>
            <a:cs typeface="+mn-cs"/>
          </a:endParaRPr>
        </a:p>
      </dgm:t>
    </dgm:pt>
    <dgm:pt modelId="{C973E17E-97CC-428D-AE0B-7E20F5E6A9A7}" type="parTrans" cxnId="{E3F5762A-6EEF-4A38-A491-CBB4741361CA}">
      <dgm:prSet/>
      <dgm:spPr/>
      <dgm:t>
        <a:bodyPr/>
        <a:lstStyle/>
        <a:p>
          <a:endParaRPr lang="en-US" sz="4000"/>
        </a:p>
      </dgm:t>
    </dgm:pt>
    <dgm:pt modelId="{4F29C45A-F07E-4957-A495-6C35AD5E0C8D}" type="sibTrans" cxnId="{E3F5762A-6EEF-4A38-A491-CBB4741361CA}">
      <dgm:prSet/>
      <dgm:spPr/>
      <dgm:t>
        <a:bodyPr/>
        <a:lstStyle/>
        <a:p>
          <a:endParaRPr lang="en-US" sz="4000"/>
        </a:p>
      </dgm:t>
    </dgm:pt>
    <dgm:pt modelId="{9030E8E8-C3B2-4B77-AAE7-2B07DB8BD505}">
      <dgm:prSet phldrT="[Text]" custT="1"/>
      <dgm:spPr>
        <a:xfrm>
          <a:off x="1177167" y="493556"/>
          <a:ext cx="1469219" cy="587687"/>
        </a:xfrm>
        <a:prstGeom prst="chevron">
          <a:avLst/>
        </a:prstGeom>
        <a:solidFill>
          <a:sysClr val="window" lastClr="FFFFFF">
            <a:hueOff val="0"/>
            <a:satOff val="0"/>
            <a:lumOff val="0"/>
            <a:alphaOff val="0"/>
          </a:sysClr>
        </a:solidFill>
        <a:ln w="28575" cap="flat" cmpd="sng" algn="ctr">
          <a:solidFill>
            <a:srgbClr val="9C5252">
              <a:shade val="80000"/>
              <a:hueOff val="0"/>
              <a:satOff val="0"/>
              <a:lumOff val="0"/>
              <a:alphaOff val="0"/>
            </a:srgbClr>
          </a:solidFill>
          <a:prstDash val="solid"/>
        </a:ln>
        <a:effectLst/>
      </dgm:spPr>
      <dgm:t>
        <a:bodyPr/>
        <a:lstStyle/>
        <a:p>
          <a:pPr>
            <a:buNone/>
          </a:pPr>
          <a:r>
            <a:rPr lang="en-US" sz="1600" dirty="0" err="1">
              <a:solidFill>
                <a:sysClr val="windowText" lastClr="000000">
                  <a:hueOff val="0"/>
                  <a:satOff val="0"/>
                  <a:lumOff val="0"/>
                  <a:alphaOff val="0"/>
                </a:sysClr>
              </a:solidFill>
              <a:latin typeface="Palatino Linotype"/>
              <a:ea typeface="+mn-ea"/>
              <a:cs typeface="+mn-cs"/>
            </a:rPr>
            <a:t>Tempat</a:t>
          </a:r>
          <a:r>
            <a:rPr lang="en-US" sz="1600" dirty="0">
              <a:solidFill>
                <a:sysClr val="windowText" lastClr="000000">
                  <a:hueOff val="0"/>
                  <a:satOff val="0"/>
                  <a:lumOff val="0"/>
                  <a:alphaOff val="0"/>
                </a:sysClr>
              </a:solidFill>
              <a:latin typeface="Palatino Linotype"/>
              <a:ea typeface="+mn-ea"/>
              <a:cs typeface="+mn-cs"/>
            </a:rPr>
            <a:t> </a:t>
          </a:r>
          <a:r>
            <a:rPr lang="en-US" sz="1600" dirty="0" err="1">
              <a:solidFill>
                <a:sysClr val="windowText" lastClr="000000">
                  <a:hueOff val="0"/>
                  <a:satOff val="0"/>
                  <a:lumOff val="0"/>
                  <a:alphaOff val="0"/>
                </a:sysClr>
              </a:solidFill>
              <a:latin typeface="Palatino Linotype"/>
              <a:ea typeface="+mn-ea"/>
              <a:cs typeface="+mn-cs"/>
            </a:rPr>
            <a:t>bertugas</a:t>
          </a:r>
          <a:endParaRPr lang="en-US" sz="1600" dirty="0">
            <a:solidFill>
              <a:sysClr val="windowText" lastClr="000000">
                <a:hueOff val="0"/>
                <a:satOff val="0"/>
                <a:lumOff val="0"/>
                <a:alphaOff val="0"/>
              </a:sysClr>
            </a:solidFill>
            <a:latin typeface="Palatino Linotype"/>
            <a:ea typeface="+mn-ea"/>
            <a:cs typeface="+mn-cs"/>
          </a:endParaRPr>
        </a:p>
      </dgm:t>
    </dgm:pt>
    <dgm:pt modelId="{4C6DEE98-FAD7-4F07-B234-2BA6851A00C6}" type="parTrans" cxnId="{20E5D283-D31D-4765-A387-133C0C84EDC8}">
      <dgm:prSet/>
      <dgm:spPr/>
      <dgm:t>
        <a:bodyPr/>
        <a:lstStyle/>
        <a:p>
          <a:endParaRPr lang="en-US" sz="4000"/>
        </a:p>
      </dgm:t>
    </dgm:pt>
    <dgm:pt modelId="{E53FB5CE-E34C-4B46-9947-881614BB6779}" type="sibTrans" cxnId="{20E5D283-D31D-4765-A387-133C0C84EDC8}">
      <dgm:prSet/>
      <dgm:spPr/>
      <dgm:t>
        <a:bodyPr/>
        <a:lstStyle/>
        <a:p>
          <a:endParaRPr lang="en-US" sz="4000"/>
        </a:p>
      </dgm:t>
    </dgm:pt>
    <dgm:pt modelId="{07C61C3A-1A59-42A6-BA07-92FFEFE933C6}">
      <dgm:prSet phldrT="[Text]" custT="1"/>
      <dgm:spPr>
        <a:xfrm>
          <a:off x="2352542" y="493556"/>
          <a:ext cx="1469219" cy="587687"/>
        </a:xfrm>
        <a:prstGeom prst="chevron">
          <a:avLst/>
        </a:prstGeom>
        <a:solidFill>
          <a:sysClr val="window" lastClr="FFFFFF">
            <a:hueOff val="0"/>
            <a:satOff val="0"/>
            <a:lumOff val="0"/>
            <a:alphaOff val="0"/>
          </a:sysClr>
        </a:solidFill>
        <a:ln w="28575" cap="flat" cmpd="sng" algn="ctr">
          <a:solidFill>
            <a:srgbClr val="9C5252">
              <a:shade val="80000"/>
              <a:hueOff val="0"/>
              <a:satOff val="0"/>
              <a:lumOff val="0"/>
              <a:alphaOff val="0"/>
            </a:srgbClr>
          </a:solidFill>
          <a:prstDash val="solid"/>
        </a:ln>
        <a:effectLst/>
      </dgm:spPr>
      <dgm:t>
        <a:bodyPr/>
        <a:lstStyle/>
        <a:p>
          <a:pPr>
            <a:buNone/>
          </a:pPr>
          <a:r>
            <a:rPr lang="en-US" sz="1600" dirty="0" err="1">
              <a:solidFill>
                <a:sysClr val="windowText" lastClr="000000">
                  <a:hueOff val="0"/>
                  <a:satOff val="0"/>
                  <a:lumOff val="0"/>
                  <a:alphaOff val="0"/>
                </a:sysClr>
              </a:solidFill>
              <a:latin typeface="Palatino Linotype"/>
              <a:ea typeface="+mn-ea"/>
              <a:cs typeface="+mn-cs"/>
            </a:rPr>
            <a:t>kondisi</a:t>
          </a:r>
          <a:r>
            <a:rPr lang="en-US" sz="1600" dirty="0">
              <a:solidFill>
                <a:sysClr val="windowText" lastClr="000000">
                  <a:hueOff val="0"/>
                  <a:satOff val="0"/>
                  <a:lumOff val="0"/>
                  <a:alphaOff val="0"/>
                </a:sysClr>
              </a:solidFill>
              <a:latin typeface="Palatino Linotype"/>
              <a:ea typeface="+mn-ea"/>
              <a:cs typeface="+mn-cs"/>
            </a:rPr>
            <a:t>   </a:t>
          </a:r>
          <a:r>
            <a:rPr lang="en-US" sz="1600" dirty="0" err="1">
              <a:solidFill>
                <a:sysClr val="windowText" lastClr="000000">
                  <a:hueOff val="0"/>
                  <a:satOff val="0"/>
                  <a:lumOff val="0"/>
                  <a:alphaOff val="0"/>
                </a:sysClr>
              </a:solidFill>
              <a:latin typeface="Palatino Linotype"/>
              <a:ea typeface="+mn-ea"/>
              <a:cs typeface="+mn-cs"/>
            </a:rPr>
            <a:t>kerja</a:t>
          </a:r>
          <a:endParaRPr lang="en-US" sz="1600" dirty="0">
            <a:solidFill>
              <a:sysClr val="windowText" lastClr="000000">
                <a:hueOff val="0"/>
                <a:satOff val="0"/>
                <a:lumOff val="0"/>
                <a:alphaOff val="0"/>
              </a:sysClr>
            </a:solidFill>
            <a:latin typeface="Palatino Linotype"/>
            <a:ea typeface="+mn-ea"/>
            <a:cs typeface="+mn-cs"/>
          </a:endParaRPr>
        </a:p>
      </dgm:t>
    </dgm:pt>
    <dgm:pt modelId="{7E7E3670-D179-4042-B7D1-7411FE6E2FC1}" type="parTrans" cxnId="{CEA28BF7-9FD0-42D0-AC68-8FC522479E13}">
      <dgm:prSet/>
      <dgm:spPr/>
      <dgm:t>
        <a:bodyPr/>
        <a:lstStyle/>
        <a:p>
          <a:endParaRPr lang="en-US" sz="4000"/>
        </a:p>
      </dgm:t>
    </dgm:pt>
    <dgm:pt modelId="{03A0D7CA-6E02-43CA-BF4A-8559725B77DB}" type="sibTrans" cxnId="{CEA28BF7-9FD0-42D0-AC68-8FC522479E13}">
      <dgm:prSet/>
      <dgm:spPr/>
      <dgm:t>
        <a:bodyPr/>
        <a:lstStyle/>
        <a:p>
          <a:endParaRPr lang="en-US" sz="4000"/>
        </a:p>
      </dgm:t>
    </dgm:pt>
    <dgm:pt modelId="{1079253B-2FAE-4AC2-9D64-CC96BCEFC556}">
      <dgm:prSet phldrT="[Text]" custT="1"/>
      <dgm:spPr>
        <a:xfrm>
          <a:off x="3527918" y="493556"/>
          <a:ext cx="1791653" cy="587687"/>
        </a:xfrm>
        <a:prstGeom prst="chevron">
          <a:avLst/>
        </a:prstGeom>
        <a:solidFill>
          <a:sysClr val="window" lastClr="FFFFFF">
            <a:hueOff val="0"/>
            <a:satOff val="0"/>
            <a:lumOff val="0"/>
            <a:alphaOff val="0"/>
          </a:sysClr>
        </a:solidFill>
        <a:ln w="28575" cap="flat" cmpd="sng" algn="ctr">
          <a:solidFill>
            <a:srgbClr val="9C5252">
              <a:shade val="80000"/>
              <a:hueOff val="0"/>
              <a:satOff val="0"/>
              <a:lumOff val="0"/>
              <a:alphaOff val="0"/>
            </a:srgbClr>
          </a:solidFill>
          <a:prstDash val="solid"/>
        </a:ln>
        <a:effectLst/>
      </dgm:spPr>
      <dgm:t>
        <a:bodyPr/>
        <a:lstStyle/>
        <a:p>
          <a:pPr>
            <a:buNone/>
          </a:pPr>
          <a:r>
            <a:rPr lang="en-US" sz="1600" dirty="0" err="1">
              <a:solidFill>
                <a:sysClr val="windowText" lastClr="000000">
                  <a:hueOff val="0"/>
                  <a:satOff val="0"/>
                  <a:lumOff val="0"/>
                  <a:alphaOff val="0"/>
                </a:sysClr>
              </a:solidFill>
              <a:latin typeface="Palatino Linotype"/>
              <a:ea typeface="+mn-ea"/>
              <a:cs typeface="+mn-cs"/>
            </a:rPr>
            <a:t>kelangkaan</a:t>
          </a:r>
          <a:r>
            <a:rPr lang="en-US" sz="1600" dirty="0">
              <a:solidFill>
                <a:sysClr val="windowText" lastClr="000000">
                  <a:hueOff val="0"/>
                  <a:satOff val="0"/>
                  <a:lumOff val="0"/>
                  <a:alphaOff val="0"/>
                </a:sysClr>
              </a:solidFill>
              <a:latin typeface="Palatino Linotype"/>
              <a:ea typeface="+mn-ea"/>
              <a:cs typeface="+mn-cs"/>
            </a:rPr>
            <a:t>   </a:t>
          </a:r>
          <a:r>
            <a:rPr lang="en-US" sz="1600" dirty="0" err="1">
              <a:solidFill>
                <a:sysClr val="windowText" lastClr="000000">
                  <a:hueOff val="0"/>
                  <a:satOff val="0"/>
                  <a:lumOff val="0"/>
                  <a:alphaOff val="0"/>
                </a:sysClr>
              </a:solidFill>
              <a:latin typeface="Palatino Linotype"/>
              <a:ea typeface="+mn-ea"/>
              <a:cs typeface="+mn-cs"/>
            </a:rPr>
            <a:t>profesi</a:t>
          </a:r>
          <a:endParaRPr lang="en-US" sz="1600" dirty="0">
            <a:solidFill>
              <a:sysClr val="windowText" lastClr="000000">
                <a:hueOff val="0"/>
                <a:satOff val="0"/>
                <a:lumOff val="0"/>
                <a:alphaOff val="0"/>
              </a:sysClr>
            </a:solidFill>
            <a:latin typeface="Palatino Linotype"/>
            <a:ea typeface="+mn-ea"/>
            <a:cs typeface="+mn-cs"/>
          </a:endParaRPr>
        </a:p>
      </dgm:t>
    </dgm:pt>
    <dgm:pt modelId="{310D6679-D0DC-41F4-BF60-59301931637E}" type="parTrans" cxnId="{512DB118-6116-4313-9E7A-DD8B20213107}">
      <dgm:prSet/>
      <dgm:spPr/>
      <dgm:t>
        <a:bodyPr/>
        <a:lstStyle/>
        <a:p>
          <a:endParaRPr lang="en-US" sz="4000"/>
        </a:p>
      </dgm:t>
    </dgm:pt>
    <dgm:pt modelId="{F2EB83DB-6F95-4A66-A14C-47DA326D96F1}" type="sibTrans" cxnId="{512DB118-6116-4313-9E7A-DD8B20213107}">
      <dgm:prSet/>
      <dgm:spPr/>
      <dgm:t>
        <a:bodyPr/>
        <a:lstStyle/>
        <a:p>
          <a:endParaRPr lang="en-US" sz="4000"/>
        </a:p>
      </dgm:t>
    </dgm:pt>
    <dgm:pt modelId="{C62C0C2D-4647-471C-8927-F006BBD479B4}">
      <dgm:prSet phldrT="[Text]" custT="1"/>
      <dgm:spPr>
        <a:xfrm>
          <a:off x="5025728" y="493556"/>
          <a:ext cx="1469219" cy="587687"/>
        </a:xfrm>
        <a:prstGeom prst="chevron">
          <a:avLst/>
        </a:prstGeom>
        <a:solidFill>
          <a:sysClr val="window" lastClr="FFFFFF">
            <a:hueOff val="0"/>
            <a:satOff val="0"/>
            <a:lumOff val="0"/>
            <a:alphaOff val="0"/>
          </a:sysClr>
        </a:solidFill>
        <a:ln w="28575" cap="flat" cmpd="sng" algn="ctr">
          <a:solidFill>
            <a:srgbClr val="9C5252">
              <a:shade val="80000"/>
              <a:hueOff val="0"/>
              <a:satOff val="0"/>
              <a:lumOff val="0"/>
              <a:alphaOff val="0"/>
            </a:srgbClr>
          </a:solidFill>
          <a:prstDash val="solid"/>
        </a:ln>
        <a:effectLst/>
      </dgm:spPr>
      <dgm:t>
        <a:bodyPr/>
        <a:lstStyle/>
        <a:p>
          <a:pPr>
            <a:buNone/>
          </a:pPr>
          <a:r>
            <a:rPr lang="en-US" sz="1600" dirty="0" err="1">
              <a:solidFill>
                <a:sysClr val="windowText" lastClr="000000">
                  <a:hueOff val="0"/>
                  <a:satOff val="0"/>
                  <a:lumOff val="0"/>
                  <a:alphaOff val="0"/>
                </a:sysClr>
              </a:solidFill>
              <a:latin typeface="Palatino Linotype"/>
              <a:ea typeface="+mn-ea"/>
              <a:cs typeface="+mn-cs"/>
            </a:rPr>
            <a:t>prestasi</a:t>
          </a:r>
          <a:r>
            <a:rPr lang="en-US" sz="1600" dirty="0">
              <a:solidFill>
                <a:sysClr val="windowText" lastClr="000000">
                  <a:hueOff val="0"/>
                  <a:satOff val="0"/>
                  <a:lumOff val="0"/>
                  <a:alphaOff val="0"/>
                </a:sysClr>
              </a:solidFill>
              <a:latin typeface="Palatino Linotype"/>
              <a:ea typeface="+mn-ea"/>
              <a:cs typeface="+mn-cs"/>
            </a:rPr>
            <a:t> </a:t>
          </a:r>
          <a:r>
            <a:rPr lang="en-US" sz="1600" dirty="0" err="1">
              <a:solidFill>
                <a:sysClr val="windowText" lastClr="000000">
                  <a:hueOff val="0"/>
                  <a:satOff val="0"/>
                  <a:lumOff val="0"/>
                  <a:alphaOff val="0"/>
                </a:sysClr>
              </a:solidFill>
              <a:latin typeface="Palatino Linotype"/>
              <a:ea typeface="+mn-ea"/>
              <a:cs typeface="+mn-cs"/>
            </a:rPr>
            <a:t>kerja</a:t>
          </a:r>
          <a:endParaRPr lang="en-US" sz="1600" dirty="0">
            <a:solidFill>
              <a:sysClr val="windowText" lastClr="000000">
                <a:hueOff val="0"/>
                <a:satOff val="0"/>
                <a:lumOff val="0"/>
                <a:alphaOff val="0"/>
              </a:sysClr>
            </a:solidFill>
            <a:latin typeface="Palatino Linotype"/>
            <a:ea typeface="+mn-ea"/>
            <a:cs typeface="+mn-cs"/>
          </a:endParaRPr>
        </a:p>
      </dgm:t>
    </dgm:pt>
    <dgm:pt modelId="{D61E6F65-4403-4453-80C7-D5262961DA42}" type="parTrans" cxnId="{B8F98F5F-7E33-4F98-87D6-A8BBD942379F}">
      <dgm:prSet/>
      <dgm:spPr/>
      <dgm:t>
        <a:bodyPr/>
        <a:lstStyle/>
        <a:p>
          <a:endParaRPr lang="en-US" sz="4000"/>
        </a:p>
      </dgm:t>
    </dgm:pt>
    <dgm:pt modelId="{EB8E3AF7-2A9D-4D32-9BBD-0935373EED36}" type="sibTrans" cxnId="{B8F98F5F-7E33-4F98-87D6-A8BBD942379F}">
      <dgm:prSet/>
      <dgm:spPr/>
      <dgm:t>
        <a:bodyPr/>
        <a:lstStyle/>
        <a:p>
          <a:endParaRPr lang="en-US" sz="4000"/>
        </a:p>
      </dgm:t>
    </dgm:pt>
    <dgm:pt modelId="{D4D8C876-B123-4836-AA79-C8BCA10CB0B0}">
      <dgm:prSet phldrT="[Text]" custT="1"/>
      <dgm:spPr>
        <a:xfrm>
          <a:off x="6201103" y="493556"/>
          <a:ext cx="2261128" cy="587687"/>
        </a:xfrm>
        <a:prstGeom prst="chevron">
          <a:avLst/>
        </a:prstGeom>
        <a:solidFill>
          <a:sysClr val="window" lastClr="FFFFFF">
            <a:hueOff val="0"/>
            <a:satOff val="0"/>
            <a:lumOff val="0"/>
            <a:alphaOff val="0"/>
          </a:sysClr>
        </a:solidFill>
        <a:ln w="28575" cap="flat" cmpd="sng" algn="ctr">
          <a:solidFill>
            <a:srgbClr val="9C5252">
              <a:shade val="80000"/>
              <a:hueOff val="0"/>
              <a:satOff val="0"/>
              <a:lumOff val="0"/>
              <a:alphaOff val="0"/>
            </a:srgbClr>
          </a:solidFill>
          <a:prstDash val="solid"/>
        </a:ln>
        <a:effectLst/>
      </dgm:spPr>
      <dgm:t>
        <a:bodyPr/>
        <a:lstStyle/>
        <a:p>
          <a:pPr>
            <a:buNone/>
          </a:pPr>
          <a:r>
            <a:rPr lang="en-US" sz="1600">
              <a:solidFill>
                <a:sysClr val="windowText" lastClr="000000">
                  <a:hueOff val="0"/>
                  <a:satOff val="0"/>
                  <a:lumOff val="0"/>
                  <a:alphaOff val="0"/>
                </a:sysClr>
              </a:solidFill>
              <a:latin typeface="Palatino Linotype"/>
              <a:ea typeface="+mn-ea"/>
              <a:cs typeface="+mn-cs"/>
            </a:rPr>
            <a:t>pertimbangan </a:t>
          </a:r>
          <a:r>
            <a:rPr lang="en-US" sz="1600" dirty="0" err="1">
              <a:solidFill>
                <a:sysClr val="windowText" lastClr="000000">
                  <a:hueOff val="0"/>
                  <a:satOff val="0"/>
                  <a:lumOff val="0"/>
                  <a:alphaOff val="0"/>
                </a:sysClr>
              </a:solidFill>
              <a:latin typeface="Palatino Linotype"/>
              <a:ea typeface="+mn-ea"/>
              <a:cs typeface="+mn-cs"/>
            </a:rPr>
            <a:t>objektif</a:t>
          </a:r>
          <a:r>
            <a:rPr lang="en-US" sz="1600" dirty="0">
              <a:solidFill>
                <a:sysClr val="windowText" lastClr="000000">
                  <a:hueOff val="0"/>
                  <a:satOff val="0"/>
                  <a:lumOff val="0"/>
                  <a:alphaOff val="0"/>
                </a:sysClr>
              </a:solidFill>
              <a:latin typeface="Palatino Linotype"/>
              <a:ea typeface="+mn-ea"/>
              <a:cs typeface="+mn-cs"/>
            </a:rPr>
            <a:t> </a:t>
          </a:r>
          <a:r>
            <a:rPr lang="en-US" sz="1600" dirty="0" err="1">
              <a:solidFill>
                <a:sysClr val="windowText" lastClr="000000">
                  <a:hueOff val="0"/>
                  <a:satOff val="0"/>
                  <a:lumOff val="0"/>
                  <a:alphaOff val="0"/>
                </a:sysClr>
              </a:solidFill>
              <a:latin typeface="Palatino Linotype"/>
              <a:ea typeface="+mn-ea"/>
              <a:cs typeface="+mn-cs"/>
            </a:rPr>
            <a:t>lainnya</a:t>
          </a:r>
          <a:endParaRPr lang="en-US" sz="1600" dirty="0">
            <a:solidFill>
              <a:sysClr val="windowText" lastClr="000000">
                <a:hueOff val="0"/>
                <a:satOff val="0"/>
                <a:lumOff val="0"/>
                <a:alphaOff val="0"/>
              </a:sysClr>
            </a:solidFill>
            <a:latin typeface="Palatino Linotype"/>
            <a:ea typeface="+mn-ea"/>
            <a:cs typeface="+mn-cs"/>
          </a:endParaRPr>
        </a:p>
      </dgm:t>
    </dgm:pt>
    <dgm:pt modelId="{BAF1FCE3-2950-4486-A615-2F49E5C463DE}" type="parTrans" cxnId="{5F2E39F5-A19F-488B-AA01-3D4124420625}">
      <dgm:prSet/>
      <dgm:spPr/>
      <dgm:t>
        <a:bodyPr/>
        <a:lstStyle/>
        <a:p>
          <a:endParaRPr lang="en-US" sz="4000"/>
        </a:p>
      </dgm:t>
    </dgm:pt>
    <dgm:pt modelId="{AE303201-33E3-4BD0-9176-AD7EB411065C}" type="sibTrans" cxnId="{5F2E39F5-A19F-488B-AA01-3D4124420625}">
      <dgm:prSet/>
      <dgm:spPr/>
      <dgm:t>
        <a:bodyPr/>
        <a:lstStyle/>
        <a:p>
          <a:endParaRPr lang="en-US" sz="4000"/>
        </a:p>
      </dgm:t>
    </dgm:pt>
    <dgm:pt modelId="{FAA3CAF0-429D-4F15-90E0-96095132239D}" type="pres">
      <dgm:prSet presAssocID="{215C79D4-5F8E-4472-9946-96DD73D7C366}" presName="Name0" presStyleCnt="0">
        <dgm:presLayoutVars>
          <dgm:dir/>
          <dgm:resizeHandles val="exact"/>
        </dgm:presLayoutVars>
      </dgm:prSet>
      <dgm:spPr/>
    </dgm:pt>
    <dgm:pt modelId="{A51A83AA-FF65-4C59-9415-6D5EF2003296}" type="pres">
      <dgm:prSet presAssocID="{53E45B72-9126-4604-B800-2BCBC38BDF20}" presName="parTxOnly" presStyleLbl="node1" presStyleIdx="0" presStyleCnt="6">
        <dgm:presLayoutVars>
          <dgm:bulletEnabled val="1"/>
        </dgm:presLayoutVars>
      </dgm:prSet>
      <dgm:spPr/>
      <dgm:t>
        <a:bodyPr/>
        <a:lstStyle/>
        <a:p>
          <a:endParaRPr lang="en-US"/>
        </a:p>
      </dgm:t>
    </dgm:pt>
    <dgm:pt modelId="{2E862E7B-9184-4759-A37E-F4F7AA61FD3D}" type="pres">
      <dgm:prSet presAssocID="{4F29C45A-F07E-4957-A495-6C35AD5E0C8D}" presName="parSpace" presStyleCnt="0"/>
      <dgm:spPr/>
    </dgm:pt>
    <dgm:pt modelId="{59033B5A-E908-41E8-B308-0C4E90C420D5}" type="pres">
      <dgm:prSet presAssocID="{9030E8E8-C3B2-4B77-AAE7-2B07DB8BD505}" presName="parTxOnly" presStyleLbl="node1" presStyleIdx="1" presStyleCnt="6">
        <dgm:presLayoutVars>
          <dgm:bulletEnabled val="1"/>
        </dgm:presLayoutVars>
      </dgm:prSet>
      <dgm:spPr/>
      <dgm:t>
        <a:bodyPr/>
        <a:lstStyle/>
        <a:p>
          <a:endParaRPr lang="en-US"/>
        </a:p>
      </dgm:t>
    </dgm:pt>
    <dgm:pt modelId="{AE15EBEC-3240-4DAC-AF06-0E84C0D380DA}" type="pres">
      <dgm:prSet presAssocID="{E53FB5CE-E34C-4B46-9947-881614BB6779}" presName="parSpace" presStyleCnt="0"/>
      <dgm:spPr/>
    </dgm:pt>
    <dgm:pt modelId="{2B6BF161-553D-49A0-ACC0-A8950D3534C0}" type="pres">
      <dgm:prSet presAssocID="{07C61C3A-1A59-42A6-BA07-92FFEFE933C6}" presName="parTxOnly" presStyleLbl="node1" presStyleIdx="2" presStyleCnt="6">
        <dgm:presLayoutVars>
          <dgm:bulletEnabled val="1"/>
        </dgm:presLayoutVars>
      </dgm:prSet>
      <dgm:spPr/>
      <dgm:t>
        <a:bodyPr/>
        <a:lstStyle/>
        <a:p>
          <a:endParaRPr lang="en-US"/>
        </a:p>
      </dgm:t>
    </dgm:pt>
    <dgm:pt modelId="{A2BEBD44-6260-4EDB-A18F-91F6C2470CC5}" type="pres">
      <dgm:prSet presAssocID="{03A0D7CA-6E02-43CA-BF4A-8559725B77DB}" presName="parSpace" presStyleCnt="0"/>
      <dgm:spPr/>
    </dgm:pt>
    <dgm:pt modelId="{46A708A6-A7D6-4BD8-8390-71E725548D65}" type="pres">
      <dgm:prSet presAssocID="{1079253B-2FAE-4AC2-9D64-CC96BCEFC556}" presName="parTxOnly" presStyleLbl="node1" presStyleIdx="3" presStyleCnt="6" custScaleX="121946">
        <dgm:presLayoutVars>
          <dgm:bulletEnabled val="1"/>
        </dgm:presLayoutVars>
      </dgm:prSet>
      <dgm:spPr/>
      <dgm:t>
        <a:bodyPr/>
        <a:lstStyle/>
        <a:p>
          <a:endParaRPr lang="en-US"/>
        </a:p>
      </dgm:t>
    </dgm:pt>
    <dgm:pt modelId="{6375AC09-F914-430D-8988-17AB1F7633DF}" type="pres">
      <dgm:prSet presAssocID="{F2EB83DB-6F95-4A66-A14C-47DA326D96F1}" presName="parSpace" presStyleCnt="0"/>
      <dgm:spPr/>
    </dgm:pt>
    <dgm:pt modelId="{6B617277-C31F-4980-B0D6-8BCB668B0B3D}" type="pres">
      <dgm:prSet presAssocID="{C62C0C2D-4647-471C-8927-F006BBD479B4}" presName="parTxOnly" presStyleLbl="node1" presStyleIdx="4" presStyleCnt="6">
        <dgm:presLayoutVars>
          <dgm:bulletEnabled val="1"/>
        </dgm:presLayoutVars>
      </dgm:prSet>
      <dgm:spPr/>
      <dgm:t>
        <a:bodyPr/>
        <a:lstStyle/>
        <a:p>
          <a:endParaRPr lang="en-US"/>
        </a:p>
      </dgm:t>
    </dgm:pt>
    <dgm:pt modelId="{48B746C4-3EDF-44EC-9181-152B06A0A812}" type="pres">
      <dgm:prSet presAssocID="{EB8E3AF7-2A9D-4D32-9BBD-0935373EED36}" presName="parSpace" presStyleCnt="0"/>
      <dgm:spPr/>
    </dgm:pt>
    <dgm:pt modelId="{5200EB9A-D977-4F8D-8849-79FD71E05D08}" type="pres">
      <dgm:prSet presAssocID="{D4D8C876-B123-4836-AA79-C8BCA10CB0B0}" presName="parTxOnly" presStyleLbl="node1" presStyleIdx="5" presStyleCnt="6" custScaleX="153900">
        <dgm:presLayoutVars>
          <dgm:bulletEnabled val="1"/>
        </dgm:presLayoutVars>
      </dgm:prSet>
      <dgm:spPr/>
      <dgm:t>
        <a:bodyPr/>
        <a:lstStyle/>
        <a:p>
          <a:endParaRPr lang="en-US"/>
        </a:p>
      </dgm:t>
    </dgm:pt>
  </dgm:ptLst>
  <dgm:cxnLst>
    <dgm:cxn modelId="{0D4FFCE6-2F2C-4FBE-80B9-D6B7510D857B}" type="presOf" srcId="{215C79D4-5F8E-4472-9946-96DD73D7C366}" destId="{FAA3CAF0-429D-4F15-90E0-96095132239D}" srcOrd="0" destOrd="0" presId="urn:microsoft.com/office/officeart/2005/8/layout/hChevron3"/>
    <dgm:cxn modelId="{CEA28BF7-9FD0-42D0-AC68-8FC522479E13}" srcId="{215C79D4-5F8E-4472-9946-96DD73D7C366}" destId="{07C61C3A-1A59-42A6-BA07-92FFEFE933C6}" srcOrd="2" destOrd="0" parTransId="{7E7E3670-D179-4042-B7D1-7411FE6E2FC1}" sibTransId="{03A0D7CA-6E02-43CA-BF4A-8559725B77DB}"/>
    <dgm:cxn modelId="{B8F98F5F-7E33-4F98-87D6-A8BBD942379F}" srcId="{215C79D4-5F8E-4472-9946-96DD73D7C366}" destId="{C62C0C2D-4647-471C-8927-F006BBD479B4}" srcOrd="4" destOrd="0" parTransId="{D61E6F65-4403-4453-80C7-D5262961DA42}" sibTransId="{EB8E3AF7-2A9D-4D32-9BBD-0935373EED36}"/>
    <dgm:cxn modelId="{020F8AA2-D3CD-4C58-BEF3-2AC599C40CB6}" type="presOf" srcId="{C62C0C2D-4647-471C-8927-F006BBD479B4}" destId="{6B617277-C31F-4980-B0D6-8BCB668B0B3D}" srcOrd="0" destOrd="0" presId="urn:microsoft.com/office/officeart/2005/8/layout/hChevron3"/>
    <dgm:cxn modelId="{20E5D283-D31D-4765-A387-133C0C84EDC8}" srcId="{215C79D4-5F8E-4472-9946-96DD73D7C366}" destId="{9030E8E8-C3B2-4B77-AAE7-2B07DB8BD505}" srcOrd="1" destOrd="0" parTransId="{4C6DEE98-FAD7-4F07-B234-2BA6851A00C6}" sibTransId="{E53FB5CE-E34C-4B46-9947-881614BB6779}"/>
    <dgm:cxn modelId="{171729A1-2D0A-4E76-B423-6A571FE02D71}" type="presOf" srcId="{07C61C3A-1A59-42A6-BA07-92FFEFE933C6}" destId="{2B6BF161-553D-49A0-ACC0-A8950D3534C0}" srcOrd="0" destOrd="0" presId="urn:microsoft.com/office/officeart/2005/8/layout/hChevron3"/>
    <dgm:cxn modelId="{26ADDD05-1C58-4A3D-968D-3E6D461AB8FE}" type="presOf" srcId="{9030E8E8-C3B2-4B77-AAE7-2B07DB8BD505}" destId="{59033B5A-E908-41E8-B308-0C4E90C420D5}" srcOrd="0" destOrd="0" presId="urn:microsoft.com/office/officeart/2005/8/layout/hChevron3"/>
    <dgm:cxn modelId="{E3F5762A-6EEF-4A38-A491-CBB4741361CA}" srcId="{215C79D4-5F8E-4472-9946-96DD73D7C366}" destId="{53E45B72-9126-4604-B800-2BCBC38BDF20}" srcOrd="0" destOrd="0" parTransId="{C973E17E-97CC-428D-AE0B-7E20F5E6A9A7}" sibTransId="{4F29C45A-F07E-4957-A495-6C35AD5E0C8D}"/>
    <dgm:cxn modelId="{5F2E39F5-A19F-488B-AA01-3D4124420625}" srcId="{215C79D4-5F8E-4472-9946-96DD73D7C366}" destId="{D4D8C876-B123-4836-AA79-C8BCA10CB0B0}" srcOrd="5" destOrd="0" parTransId="{BAF1FCE3-2950-4486-A615-2F49E5C463DE}" sibTransId="{AE303201-33E3-4BD0-9176-AD7EB411065C}"/>
    <dgm:cxn modelId="{0D8353ED-F22C-437E-8419-F52634BEB150}" type="presOf" srcId="{D4D8C876-B123-4836-AA79-C8BCA10CB0B0}" destId="{5200EB9A-D977-4F8D-8849-79FD71E05D08}" srcOrd="0" destOrd="0" presId="urn:microsoft.com/office/officeart/2005/8/layout/hChevron3"/>
    <dgm:cxn modelId="{04706E9F-8138-4A66-A43E-E0273EA0668D}" type="presOf" srcId="{53E45B72-9126-4604-B800-2BCBC38BDF20}" destId="{A51A83AA-FF65-4C59-9415-6D5EF2003296}" srcOrd="0" destOrd="0" presId="urn:microsoft.com/office/officeart/2005/8/layout/hChevron3"/>
    <dgm:cxn modelId="{512DB118-6116-4313-9E7A-DD8B20213107}" srcId="{215C79D4-5F8E-4472-9946-96DD73D7C366}" destId="{1079253B-2FAE-4AC2-9D64-CC96BCEFC556}" srcOrd="3" destOrd="0" parTransId="{310D6679-D0DC-41F4-BF60-59301931637E}" sibTransId="{F2EB83DB-6F95-4A66-A14C-47DA326D96F1}"/>
    <dgm:cxn modelId="{90226BDD-8B4F-41B9-9C62-C84BDBCF1BFC}" type="presOf" srcId="{1079253B-2FAE-4AC2-9D64-CC96BCEFC556}" destId="{46A708A6-A7D6-4BD8-8390-71E725548D65}" srcOrd="0" destOrd="0" presId="urn:microsoft.com/office/officeart/2005/8/layout/hChevron3"/>
    <dgm:cxn modelId="{990D8F78-9B29-43F3-A4CC-EE6FF395E820}" type="presParOf" srcId="{FAA3CAF0-429D-4F15-90E0-96095132239D}" destId="{A51A83AA-FF65-4C59-9415-6D5EF2003296}" srcOrd="0" destOrd="0" presId="urn:microsoft.com/office/officeart/2005/8/layout/hChevron3"/>
    <dgm:cxn modelId="{E0295E0F-864B-4DB9-A38A-BA74A7C79900}" type="presParOf" srcId="{FAA3CAF0-429D-4F15-90E0-96095132239D}" destId="{2E862E7B-9184-4759-A37E-F4F7AA61FD3D}" srcOrd="1" destOrd="0" presId="urn:microsoft.com/office/officeart/2005/8/layout/hChevron3"/>
    <dgm:cxn modelId="{1D7830F3-873D-4180-86E0-547ED20CD0D3}" type="presParOf" srcId="{FAA3CAF0-429D-4F15-90E0-96095132239D}" destId="{59033B5A-E908-41E8-B308-0C4E90C420D5}" srcOrd="2" destOrd="0" presId="urn:microsoft.com/office/officeart/2005/8/layout/hChevron3"/>
    <dgm:cxn modelId="{4A34F3D8-2815-4CE3-B0F4-B4208F291955}" type="presParOf" srcId="{FAA3CAF0-429D-4F15-90E0-96095132239D}" destId="{AE15EBEC-3240-4DAC-AF06-0E84C0D380DA}" srcOrd="3" destOrd="0" presId="urn:microsoft.com/office/officeart/2005/8/layout/hChevron3"/>
    <dgm:cxn modelId="{9B8858E1-D0B8-4F17-8DFF-80A327C2D1A7}" type="presParOf" srcId="{FAA3CAF0-429D-4F15-90E0-96095132239D}" destId="{2B6BF161-553D-49A0-ACC0-A8950D3534C0}" srcOrd="4" destOrd="0" presId="urn:microsoft.com/office/officeart/2005/8/layout/hChevron3"/>
    <dgm:cxn modelId="{48A52F97-CE79-4C6A-9A69-774BA1A8D9EF}" type="presParOf" srcId="{FAA3CAF0-429D-4F15-90E0-96095132239D}" destId="{A2BEBD44-6260-4EDB-A18F-91F6C2470CC5}" srcOrd="5" destOrd="0" presId="urn:microsoft.com/office/officeart/2005/8/layout/hChevron3"/>
    <dgm:cxn modelId="{485FC778-691F-4B42-BD93-30C3FC10824A}" type="presParOf" srcId="{FAA3CAF0-429D-4F15-90E0-96095132239D}" destId="{46A708A6-A7D6-4BD8-8390-71E725548D65}" srcOrd="6" destOrd="0" presId="urn:microsoft.com/office/officeart/2005/8/layout/hChevron3"/>
    <dgm:cxn modelId="{531E5A64-B96E-4329-93F2-C36EDFCAC761}" type="presParOf" srcId="{FAA3CAF0-429D-4F15-90E0-96095132239D}" destId="{6375AC09-F914-430D-8988-17AB1F7633DF}" srcOrd="7" destOrd="0" presId="urn:microsoft.com/office/officeart/2005/8/layout/hChevron3"/>
    <dgm:cxn modelId="{29AAF565-8166-47D7-9929-9F45004633C2}" type="presParOf" srcId="{FAA3CAF0-429D-4F15-90E0-96095132239D}" destId="{6B617277-C31F-4980-B0D6-8BCB668B0B3D}" srcOrd="8" destOrd="0" presId="urn:microsoft.com/office/officeart/2005/8/layout/hChevron3"/>
    <dgm:cxn modelId="{A808FDE3-EF7F-41DC-87F7-8EBB2F30D5BB}" type="presParOf" srcId="{FAA3CAF0-429D-4F15-90E0-96095132239D}" destId="{48B746C4-3EDF-44EC-9181-152B06A0A812}" srcOrd="9" destOrd="0" presId="urn:microsoft.com/office/officeart/2005/8/layout/hChevron3"/>
    <dgm:cxn modelId="{2236455D-AA76-49D6-86FC-2912997EB523}" type="presParOf" srcId="{FAA3CAF0-429D-4F15-90E0-96095132239D}" destId="{5200EB9A-D977-4F8D-8849-79FD71E05D08}" srcOrd="10" destOrd="0" presId="urn:microsoft.com/office/officeart/2005/8/layout/hChevron3"/>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058B0A-32CA-4A01-912E-35AD1D09CCA2}" type="doc">
      <dgm:prSet loTypeId="urn:microsoft.com/office/officeart/2005/8/layout/radial1" loCatId="cycle" qsTypeId="urn:microsoft.com/office/officeart/2005/8/quickstyle/simple1" qsCatId="simple" csTypeId="urn:microsoft.com/office/officeart/2005/8/colors/accent2_2" csCatId="accent2" phldr="1"/>
      <dgm:spPr/>
      <dgm:t>
        <a:bodyPr/>
        <a:lstStyle/>
        <a:p>
          <a:endParaRPr lang="en-US"/>
        </a:p>
      </dgm:t>
    </dgm:pt>
    <dgm:pt modelId="{5AB6E859-0571-4108-B4E8-B41D76C6953C}">
      <dgm:prSet phldrT="[Text]">
        <dgm:style>
          <a:lnRef idx="2">
            <a:schemeClr val="accent2">
              <a:shade val="50000"/>
            </a:schemeClr>
          </a:lnRef>
          <a:fillRef idx="1">
            <a:schemeClr val="accent2"/>
          </a:fillRef>
          <a:effectRef idx="0">
            <a:schemeClr val="accent2"/>
          </a:effectRef>
          <a:fontRef idx="minor">
            <a:schemeClr val="lt1"/>
          </a:fontRef>
        </dgm:style>
      </dgm:prSet>
      <dgm:spPr>
        <a:xfrm>
          <a:off x="1342873" y="955528"/>
          <a:ext cx="1238201" cy="839610"/>
        </a:xfrm>
        <a:prstGeom prst="ellipse">
          <a:avLst/>
        </a:prstGeom>
        <a:solidFill>
          <a:srgbClr val="9C5252"/>
        </a:solidFill>
        <a:ln w="28575" cap="flat" cmpd="sng" algn="ctr">
          <a:solidFill>
            <a:srgbClr val="9C5252">
              <a:shade val="50000"/>
            </a:srgbClr>
          </a:solidFill>
          <a:prstDash val="solid"/>
        </a:ln>
        <a:effectLst/>
      </dgm:spPr>
      <dgm:t>
        <a:bodyPr/>
        <a:lstStyle/>
        <a:p>
          <a:pPr>
            <a:buNone/>
          </a:pPr>
          <a:r>
            <a:rPr lang="en-US" dirty="0" err="1">
              <a:solidFill>
                <a:sysClr val="window" lastClr="FFFFFF"/>
              </a:solidFill>
              <a:latin typeface="Palatino Linotype"/>
              <a:ea typeface="+mn-ea"/>
              <a:cs typeface="+mn-cs"/>
            </a:rPr>
            <a:t>Pemda</a:t>
          </a:r>
          <a:r>
            <a:rPr lang="en-US" dirty="0">
              <a:solidFill>
                <a:sysClr val="window" lastClr="FFFFFF"/>
              </a:solidFill>
              <a:latin typeface="Palatino Linotype"/>
              <a:ea typeface="+mn-ea"/>
              <a:cs typeface="+mn-cs"/>
            </a:rPr>
            <a:t> </a:t>
          </a:r>
          <a:r>
            <a:rPr lang="en-US" dirty="0" err="1">
              <a:solidFill>
                <a:sysClr val="window" lastClr="FFFFFF"/>
              </a:solidFill>
              <a:latin typeface="Palatino Linotype"/>
              <a:ea typeface="+mn-ea"/>
              <a:cs typeface="+mn-cs"/>
            </a:rPr>
            <a:t>Lainnya</a:t>
          </a:r>
          <a:endParaRPr lang="en-US" dirty="0">
            <a:solidFill>
              <a:sysClr val="window" lastClr="FFFFFF"/>
            </a:solidFill>
            <a:latin typeface="Palatino Linotype"/>
            <a:ea typeface="+mn-ea"/>
            <a:cs typeface="+mn-cs"/>
          </a:endParaRPr>
        </a:p>
      </dgm:t>
    </dgm:pt>
    <dgm:pt modelId="{D29DB2FA-A3C9-435E-BC34-BC965160A9C6}" type="parTrans" cxnId="{B69DCA23-4053-433A-9CB2-5333B4F2E2FA}">
      <dgm:prSet/>
      <dgm:spPr/>
      <dgm:t>
        <a:bodyPr/>
        <a:lstStyle/>
        <a:p>
          <a:endParaRPr lang="en-US"/>
        </a:p>
      </dgm:t>
    </dgm:pt>
    <dgm:pt modelId="{28D8F973-4131-4A26-ADF0-6FBC9C5501DD}" type="sibTrans" cxnId="{B69DCA23-4053-433A-9CB2-5333B4F2E2FA}">
      <dgm:prSet/>
      <dgm:spPr/>
      <dgm:t>
        <a:bodyPr/>
        <a:lstStyle/>
        <a:p>
          <a:endParaRPr lang="en-US"/>
        </a:p>
      </dgm:t>
    </dgm:pt>
    <dgm:pt modelId="{95C5E300-CAE4-433B-B449-87A484A5C179}">
      <dgm:prSet phldrT="[Text]" custT="1">
        <dgm:style>
          <a:lnRef idx="1">
            <a:schemeClr val="accent2"/>
          </a:lnRef>
          <a:fillRef idx="2">
            <a:schemeClr val="accent2"/>
          </a:fillRef>
          <a:effectRef idx="1">
            <a:schemeClr val="accent2"/>
          </a:effectRef>
          <a:fontRef idx="minor">
            <a:schemeClr val="dk1"/>
          </a:fontRef>
        </dgm:style>
      </dgm:prSet>
      <dgm:spPr>
        <a:xfrm>
          <a:off x="1276983" y="1873"/>
          <a:ext cx="1364548" cy="808156"/>
        </a:xfrm>
        <a:prstGeom prst="ellipse">
          <a:avLst/>
        </a:prstGeom>
        <a:gradFill rotWithShape="1">
          <a:gsLst>
            <a:gs pos="0">
              <a:srgbClr val="9C5252">
                <a:tint val="50000"/>
                <a:satMod val="300000"/>
              </a:srgbClr>
            </a:gs>
            <a:gs pos="35000">
              <a:srgbClr val="9C5252">
                <a:tint val="37000"/>
                <a:satMod val="300000"/>
              </a:srgbClr>
            </a:gs>
            <a:gs pos="100000">
              <a:srgbClr val="9C5252">
                <a:tint val="15000"/>
                <a:satMod val="350000"/>
              </a:srgbClr>
            </a:gs>
          </a:gsLst>
          <a:lin ang="16200000" scaled="1"/>
        </a:gradFill>
        <a:ln w="9525" cap="flat" cmpd="sng" algn="ctr">
          <a:solidFill>
            <a:srgbClr val="9C5252">
              <a:shade val="95000"/>
              <a:satMod val="105000"/>
            </a:srgbClr>
          </a:solidFill>
          <a:prstDash val="solid"/>
        </a:ln>
        <a:effectLst>
          <a:outerShdw blurRad="40000" dist="20000" dir="5400000" rotWithShape="0">
            <a:srgbClr val="000000">
              <a:alpha val="38000"/>
            </a:srgbClr>
          </a:outerShdw>
        </a:effectLst>
      </dgm:spPr>
      <dgm:t>
        <a:bodyPr/>
        <a:lstStyle/>
        <a:p>
          <a:pPr>
            <a:buNone/>
          </a:pPr>
          <a:r>
            <a:rPr lang="id-ID" sz="1400" dirty="0">
              <a:solidFill>
                <a:sysClr val="windowText" lastClr="000000"/>
              </a:solidFill>
              <a:latin typeface="Bookman Old Style" charset="0"/>
              <a:ea typeface="+mn-ea"/>
              <a:cs typeface="+mn-cs"/>
            </a:rPr>
            <a:t>Kerjasama antar Daerah</a:t>
          </a:r>
          <a:endParaRPr lang="en-US" sz="1400" dirty="0">
            <a:solidFill>
              <a:sysClr val="windowText" lastClr="000000"/>
            </a:solidFill>
            <a:latin typeface="Palatino Linotype"/>
            <a:ea typeface="+mn-ea"/>
            <a:cs typeface="+mn-cs"/>
          </a:endParaRPr>
        </a:p>
      </dgm:t>
    </dgm:pt>
    <dgm:pt modelId="{86A08A20-9BE5-480F-ABD6-CF4A1854E806}" type="parTrans" cxnId="{DF3F528F-1F28-4302-8DCD-4E7E5C24C2A4}">
      <dgm:prSet/>
      <dgm:spPr>
        <a:xfrm rot="16190369">
          <a:off x="1887843" y="864074"/>
          <a:ext cx="145499" cy="37410"/>
        </a:xfrm>
        <a:custGeom>
          <a:avLst/>
          <a:gdLst/>
          <a:ahLst/>
          <a:cxnLst/>
          <a:rect l="0" t="0" r="0" b="0"/>
          <a:pathLst>
            <a:path>
              <a:moveTo>
                <a:pt x="0" y="18705"/>
              </a:moveTo>
              <a:lnTo>
                <a:pt x="145499" y="18705"/>
              </a:lnTo>
            </a:path>
          </a:pathLst>
        </a:custGeom>
        <a:noFill/>
        <a:ln w="28575" cap="flat" cmpd="sng" algn="ctr">
          <a:solidFill>
            <a:srgbClr val="9C5252">
              <a:shade val="6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Palatino Linotype"/>
            <a:ea typeface="+mn-ea"/>
            <a:cs typeface="+mn-cs"/>
          </a:endParaRPr>
        </a:p>
      </dgm:t>
    </dgm:pt>
    <dgm:pt modelId="{5B71A323-FCA2-4D24-8615-B9A95C367B1D}" type="sibTrans" cxnId="{DF3F528F-1F28-4302-8DCD-4E7E5C24C2A4}">
      <dgm:prSet/>
      <dgm:spPr/>
      <dgm:t>
        <a:bodyPr/>
        <a:lstStyle/>
        <a:p>
          <a:endParaRPr lang="en-US"/>
        </a:p>
      </dgm:t>
    </dgm:pt>
    <dgm:pt modelId="{C8495835-028A-4A71-9034-A17146A8DEF9}">
      <dgm:prSet phldrT="[Text]" custT="1">
        <dgm:style>
          <a:lnRef idx="1">
            <a:schemeClr val="accent2"/>
          </a:lnRef>
          <a:fillRef idx="2">
            <a:schemeClr val="accent2"/>
          </a:fillRef>
          <a:effectRef idx="1">
            <a:schemeClr val="accent2"/>
          </a:effectRef>
          <a:fontRef idx="minor">
            <a:schemeClr val="dk1"/>
          </a:fontRef>
        </dgm:style>
      </dgm:prSet>
      <dgm:spPr>
        <a:xfrm>
          <a:off x="2623041" y="1568314"/>
          <a:ext cx="1115385" cy="836959"/>
        </a:xfrm>
        <a:prstGeom prst="ellipse">
          <a:avLst/>
        </a:prstGeom>
        <a:gradFill rotWithShape="1">
          <a:gsLst>
            <a:gs pos="0">
              <a:srgbClr val="9C5252">
                <a:tint val="50000"/>
                <a:satMod val="300000"/>
              </a:srgbClr>
            </a:gs>
            <a:gs pos="35000">
              <a:srgbClr val="9C5252">
                <a:tint val="37000"/>
                <a:satMod val="300000"/>
              </a:srgbClr>
            </a:gs>
            <a:gs pos="100000">
              <a:srgbClr val="9C5252">
                <a:tint val="15000"/>
                <a:satMod val="350000"/>
              </a:srgbClr>
            </a:gs>
          </a:gsLst>
          <a:lin ang="16200000" scaled="1"/>
        </a:gradFill>
        <a:ln w="9525" cap="flat" cmpd="sng" algn="ctr">
          <a:solidFill>
            <a:srgbClr val="9C5252">
              <a:shade val="95000"/>
              <a:satMod val="105000"/>
            </a:srgbClr>
          </a:solidFill>
          <a:prstDash val="solid"/>
        </a:ln>
        <a:effectLst>
          <a:outerShdw blurRad="40000" dist="20000" dir="5400000" rotWithShape="0">
            <a:srgbClr val="000000">
              <a:alpha val="38000"/>
            </a:srgbClr>
          </a:outerShdw>
        </a:effectLst>
      </dgm:spPr>
      <dgm:t>
        <a:bodyPr/>
        <a:lstStyle/>
        <a:p>
          <a:pPr>
            <a:buNone/>
          </a:pPr>
          <a:r>
            <a:rPr lang="id-ID" sz="1600" dirty="0">
              <a:solidFill>
                <a:sysClr val="windowText" lastClr="000000"/>
              </a:solidFill>
              <a:latin typeface="Bookman Old Style" charset="0"/>
              <a:ea typeface="+mn-ea"/>
              <a:cs typeface="+mn-cs"/>
            </a:rPr>
            <a:t>Kesenjangan Fiskal</a:t>
          </a:r>
          <a:endParaRPr lang="en-US" sz="1600" dirty="0">
            <a:solidFill>
              <a:sysClr val="windowText" lastClr="000000"/>
            </a:solidFill>
            <a:latin typeface="Palatino Linotype"/>
            <a:ea typeface="+mn-ea"/>
            <a:cs typeface="+mn-cs"/>
          </a:endParaRPr>
        </a:p>
      </dgm:t>
    </dgm:pt>
    <dgm:pt modelId="{FD91415C-BC38-4691-8142-DC4D7518059E}" type="parTrans" cxnId="{67A57CE3-8014-4648-9187-AE45ABF829C0}">
      <dgm:prSet/>
      <dgm:spPr>
        <a:xfrm rot="1598595">
          <a:off x="2444367" y="1670906"/>
          <a:ext cx="288047" cy="37410"/>
        </a:xfrm>
        <a:custGeom>
          <a:avLst/>
          <a:gdLst/>
          <a:ahLst/>
          <a:cxnLst/>
          <a:rect l="0" t="0" r="0" b="0"/>
          <a:pathLst>
            <a:path>
              <a:moveTo>
                <a:pt x="0" y="18705"/>
              </a:moveTo>
              <a:lnTo>
                <a:pt x="288047" y="18705"/>
              </a:lnTo>
            </a:path>
          </a:pathLst>
        </a:custGeom>
        <a:noFill/>
        <a:ln w="28575" cap="flat" cmpd="sng" algn="ctr">
          <a:solidFill>
            <a:srgbClr val="9C5252">
              <a:shade val="6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Palatino Linotype"/>
            <a:ea typeface="+mn-ea"/>
            <a:cs typeface="+mn-cs"/>
          </a:endParaRPr>
        </a:p>
      </dgm:t>
    </dgm:pt>
    <dgm:pt modelId="{A8E8FD66-2294-4B2D-A383-350FDAC11ACD}" type="sibTrans" cxnId="{67A57CE3-8014-4648-9187-AE45ABF829C0}">
      <dgm:prSet/>
      <dgm:spPr/>
      <dgm:t>
        <a:bodyPr/>
        <a:lstStyle/>
        <a:p>
          <a:endParaRPr lang="en-US"/>
        </a:p>
      </dgm:t>
    </dgm:pt>
    <dgm:pt modelId="{F7BA31C2-8ACD-42F2-84EA-0BD93E88BF12}">
      <dgm:prSet phldrT="[Text]" custT="1">
        <dgm:style>
          <a:lnRef idx="1">
            <a:schemeClr val="accent2"/>
          </a:lnRef>
          <a:fillRef idx="2">
            <a:schemeClr val="accent2"/>
          </a:fillRef>
          <a:effectRef idx="1">
            <a:schemeClr val="accent2"/>
          </a:effectRef>
          <a:fontRef idx="minor">
            <a:schemeClr val="dk1"/>
          </a:fontRef>
        </dgm:style>
      </dgm:prSet>
      <dgm:spPr>
        <a:xfrm>
          <a:off x="104296" y="1641169"/>
          <a:ext cx="1175552" cy="764104"/>
        </a:xfrm>
        <a:prstGeom prst="ellipse">
          <a:avLst/>
        </a:prstGeom>
        <a:gradFill rotWithShape="1">
          <a:gsLst>
            <a:gs pos="0">
              <a:srgbClr val="9C5252">
                <a:tint val="50000"/>
                <a:satMod val="300000"/>
              </a:srgbClr>
            </a:gs>
            <a:gs pos="35000">
              <a:srgbClr val="9C5252">
                <a:tint val="37000"/>
                <a:satMod val="300000"/>
              </a:srgbClr>
            </a:gs>
            <a:gs pos="100000">
              <a:srgbClr val="9C5252">
                <a:tint val="15000"/>
                <a:satMod val="350000"/>
              </a:srgbClr>
            </a:gs>
          </a:gsLst>
          <a:lin ang="16200000" scaled="1"/>
        </a:gradFill>
        <a:ln w="9525" cap="flat" cmpd="sng" algn="ctr">
          <a:solidFill>
            <a:srgbClr val="9C5252">
              <a:shade val="95000"/>
              <a:satMod val="105000"/>
            </a:srgbClr>
          </a:solidFill>
          <a:prstDash val="solid"/>
        </a:ln>
        <a:effectLst>
          <a:outerShdw blurRad="40000" dist="20000" dir="5400000" rotWithShape="0">
            <a:srgbClr val="000000">
              <a:alpha val="38000"/>
            </a:srgbClr>
          </a:outerShdw>
        </a:effectLst>
      </dgm:spPr>
      <dgm:t>
        <a:bodyPr/>
        <a:lstStyle/>
        <a:p>
          <a:pPr>
            <a:buNone/>
          </a:pPr>
          <a:r>
            <a:rPr lang="id-ID" sz="1200">
              <a:solidFill>
                <a:sysClr val="windowText" lastClr="000000"/>
              </a:solidFill>
              <a:latin typeface="Bookman Old Style" charset="0"/>
              <a:ea typeface="+mn-ea"/>
              <a:cs typeface="+mn-cs"/>
            </a:rPr>
            <a:t>Menerima manfaat</a:t>
          </a:r>
          <a:endParaRPr lang="en-US" sz="1200" dirty="0">
            <a:solidFill>
              <a:sysClr val="windowText" lastClr="000000"/>
            </a:solidFill>
            <a:latin typeface="Palatino Linotype"/>
            <a:ea typeface="+mn-ea"/>
            <a:cs typeface="+mn-cs"/>
          </a:endParaRPr>
        </a:p>
      </dgm:t>
    </dgm:pt>
    <dgm:pt modelId="{F5932136-B473-48DA-AC1A-F83EA0CDD197}" type="parTrans" cxnId="{07430EF0-4E20-4EB2-B40C-010BBE72380F}">
      <dgm:prSet/>
      <dgm:spPr>
        <a:xfrm rot="9178191">
          <a:off x="1135252" y="1688825"/>
          <a:ext cx="351190" cy="37410"/>
        </a:xfrm>
        <a:custGeom>
          <a:avLst/>
          <a:gdLst/>
          <a:ahLst/>
          <a:cxnLst/>
          <a:rect l="0" t="0" r="0" b="0"/>
          <a:pathLst>
            <a:path>
              <a:moveTo>
                <a:pt x="0" y="18705"/>
              </a:moveTo>
              <a:lnTo>
                <a:pt x="351190" y="18705"/>
              </a:lnTo>
            </a:path>
          </a:pathLst>
        </a:custGeom>
        <a:noFill/>
        <a:ln w="28575" cap="flat" cmpd="sng" algn="ctr">
          <a:solidFill>
            <a:srgbClr val="9C5252">
              <a:shade val="6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Palatino Linotype"/>
            <a:ea typeface="+mn-ea"/>
            <a:cs typeface="+mn-cs"/>
          </a:endParaRPr>
        </a:p>
      </dgm:t>
    </dgm:pt>
    <dgm:pt modelId="{4721A0BB-78B6-4248-A80B-AF8A091342AF}" type="sibTrans" cxnId="{07430EF0-4E20-4EB2-B40C-010BBE72380F}">
      <dgm:prSet/>
      <dgm:spPr/>
      <dgm:t>
        <a:bodyPr/>
        <a:lstStyle/>
        <a:p>
          <a:endParaRPr lang="en-US"/>
        </a:p>
      </dgm:t>
    </dgm:pt>
    <dgm:pt modelId="{5A32E511-E793-4FE5-8AAB-B158768A32E1}" type="pres">
      <dgm:prSet presAssocID="{D0058B0A-32CA-4A01-912E-35AD1D09CCA2}" presName="cycle" presStyleCnt="0">
        <dgm:presLayoutVars>
          <dgm:chMax val="1"/>
          <dgm:dir/>
          <dgm:animLvl val="ctr"/>
          <dgm:resizeHandles val="exact"/>
        </dgm:presLayoutVars>
      </dgm:prSet>
      <dgm:spPr/>
      <dgm:t>
        <a:bodyPr/>
        <a:lstStyle/>
        <a:p>
          <a:endParaRPr lang="en-US"/>
        </a:p>
      </dgm:t>
    </dgm:pt>
    <dgm:pt modelId="{3CEF312D-D6A0-4A8D-AB22-F8E7B892805A}" type="pres">
      <dgm:prSet presAssocID="{5AB6E859-0571-4108-B4E8-B41D76C6953C}" presName="centerShape" presStyleLbl="node0" presStyleIdx="0" presStyleCnt="1" custScaleX="153213" custScaleY="103892" custLinFactNeighborX="129" custLinFactNeighborY="-3955"/>
      <dgm:spPr/>
      <dgm:t>
        <a:bodyPr/>
        <a:lstStyle/>
        <a:p>
          <a:endParaRPr lang="en-US"/>
        </a:p>
      </dgm:t>
    </dgm:pt>
    <dgm:pt modelId="{FA2646F1-19DD-4565-AA7C-B0FF1B350D61}" type="pres">
      <dgm:prSet presAssocID="{86A08A20-9BE5-480F-ABD6-CF4A1854E806}" presName="Name9" presStyleLbl="parChTrans1D2" presStyleIdx="0" presStyleCnt="3"/>
      <dgm:spPr/>
      <dgm:t>
        <a:bodyPr/>
        <a:lstStyle/>
        <a:p>
          <a:endParaRPr lang="en-US"/>
        </a:p>
      </dgm:t>
    </dgm:pt>
    <dgm:pt modelId="{1A515750-D4F3-479A-BDE9-DFFA94A436C8}" type="pres">
      <dgm:prSet presAssocID="{86A08A20-9BE5-480F-ABD6-CF4A1854E806}" presName="connTx" presStyleLbl="parChTrans1D2" presStyleIdx="0" presStyleCnt="3"/>
      <dgm:spPr/>
      <dgm:t>
        <a:bodyPr/>
        <a:lstStyle/>
        <a:p>
          <a:endParaRPr lang="en-US"/>
        </a:p>
      </dgm:t>
    </dgm:pt>
    <dgm:pt modelId="{D5A39722-675C-42E7-B145-5A938F194B4D}" type="pres">
      <dgm:prSet presAssocID="{95C5E300-CAE4-433B-B449-87A484A5C179}" presName="node" presStyleLbl="node1" presStyleIdx="0" presStyleCnt="3" custScaleX="168847">
        <dgm:presLayoutVars>
          <dgm:bulletEnabled val="1"/>
        </dgm:presLayoutVars>
      </dgm:prSet>
      <dgm:spPr/>
      <dgm:t>
        <a:bodyPr/>
        <a:lstStyle/>
        <a:p>
          <a:endParaRPr lang="en-US"/>
        </a:p>
      </dgm:t>
    </dgm:pt>
    <dgm:pt modelId="{398E78EE-01C6-4943-B53A-8FF740A91102}" type="pres">
      <dgm:prSet presAssocID="{FD91415C-BC38-4691-8142-DC4D7518059E}" presName="Name9" presStyleLbl="parChTrans1D2" presStyleIdx="1" presStyleCnt="3"/>
      <dgm:spPr/>
      <dgm:t>
        <a:bodyPr/>
        <a:lstStyle/>
        <a:p>
          <a:endParaRPr lang="en-US"/>
        </a:p>
      </dgm:t>
    </dgm:pt>
    <dgm:pt modelId="{6FDBEDD0-2A25-4238-9959-ABF41A6E08B9}" type="pres">
      <dgm:prSet presAssocID="{FD91415C-BC38-4691-8142-DC4D7518059E}" presName="connTx" presStyleLbl="parChTrans1D2" presStyleIdx="1" presStyleCnt="3"/>
      <dgm:spPr/>
      <dgm:t>
        <a:bodyPr/>
        <a:lstStyle/>
        <a:p>
          <a:endParaRPr lang="en-US"/>
        </a:p>
      </dgm:t>
    </dgm:pt>
    <dgm:pt modelId="{22E33771-B96E-4CC0-AB65-24913885240B}" type="pres">
      <dgm:prSet presAssocID="{C8495835-028A-4A71-9034-A17146A8DEF9}" presName="node" presStyleLbl="node1" presStyleIdx="1" presStyleCnt="3" custScaleX="138016" custScaleY="103564" custRadScaleRad="133990">
        <dgm:presLayoutVars>
          <dgm:bulletEnabled val="1"/>
        </dgm:presLayoutVars>
      </dgm:prSet>
      <dgm:spPr/>
      <dgm:t>
        <a:bodyPr/>
        <a:lstStyle/>
        <a:p>
          <a:endParaRPr lang="en-US"/>
        </a:p>
      </dgm:t>
    </dgm:pt>
    <dgm:pt modelId="{662FABB5-4C75-4E77-97D1-EFEACEE5E206}" type="pres">
      <dgm:prSet presAssocID="{F5932136-B473-48DA-AC1A-F83EA0CDD197}" presName="Name9" presStyleLbl="parChTrans1D2" presStyleIdx="2" presStyleCnt="3"/>
      <dgm:spPr/>
      <dgm:t>
        <a:bodyPr/>
        <a:lstStyle/>
        <a:p>
          <a:endParaRPr lang="en-US"/>
        </a:p>
      </dgm:t>
    </dgm:pt>
    <dgm:pt modelId="{67DDE564-582E-4149-BE05-5F993D39FA40}" type="pres">
      <dgm:prSet presAssocID="{F5932136-B473-48DA-AC1A-F83EA0CDD197}" presName="connTx" presStyleLbl="parChTrans1D2" presStyleIdx="2" presStyleCnt="3"/>
      <dgm:spPr/>
      <dgm:t>
        <a:bodyPr/>
        <a:lstStyle/>
        <a:p>
          <a:endParaRPr lang="en-US"/>
        </a:p>
      </dgm:t>
    </dgm:pt>
    <dgm:pt modelId="{4F2F94FA-D114-427A-96F2-15EB704CF104}" type="pres">
      <dgm:prSet presAssocID="{F7BA31C2-8ACD-42F2-84EA-0BD93E88BF12}" presName="node" presStyleLbl="node1" presStyleIdx="2" presStyleCnt="3" custScaleX="145461" custScaleY="94549" custRadScaleRad="139004">
        <dgm:presLayoutVars>
          <dgm:bulletEnabled val="1"/>
        </dgm:presLayoutVars>
      </dgm:prSet>
      <dgm:spPr/>
      <dgm:t>
        <a:bodyPr/>
        <a:lstStyle/>
        <a:p>
          <a:endParaRPr lang="en-US"/>
        </a:p>
      </dgm:t>
    </dgm:pt>
  </dgm:ptLst>
  <dgm:cxnLst>
    <dgm:cxn modelId="{1EF8239F-8BBE-4F30-B48C-0336172BAB6E}" type="presOf" srcId="{5AB6E859-0571-4108-B4E8-B41D76C6953C}" destId="{3CEF312D-D6A0-4A8D-AB22-F8E7B892805A}" srcOrd="0" destOrd="0" presId="urn:microsoft.com/office/officeart/2005/8/layout/radial1"/>
    <dgm:cxn modelId="{B69DCA23-4053-433A-9CB2-5333B4F2E2FA}" srcId="{D0058B0A-32CA-4A01-912E-35AD1D09CCA2}" destId="{5AB6E859-0571-4108-B4E8-B41D76C6953C}" srcOrd="0" destOrd="0" parTransId="{D29DB2FA-A3C9-435E-BC34-BC965160A9C6}" sibTransId="{28D8F973-4131-4A26-ADF0-6FBC9C5501DD}"/>
    <dgm:cxn modelId="{1F6E49F3-318E-47D7-8DDB-40F0FE7DEEFC}" type="presOf" srcId="{F5932136-B473-48DA-AC1A-F83EA0CDD197}" destId="{67DDE564-582E-4149-BE05-5F993D39FA40}" srcOrd="1" destOrd="0" presId="urn:microsoft.com/office/officeart/2005/8/layout/radial1"/>
    <dgm:cxn modelId="{DF3F528F-1F28-4302-8DCD-4E7E5C24C2A4}" srcId="{5AB6E859-0571-4108-B4E8-B41D76C6953C}" destId="{95C5E300-CAE4-433B-B449-87A484A5C179}" srcOrd="0" destOrd="0" parTransId="{86A08A20-9BE5-480F-ABD6-CF4A1854E806}" sibTransId="{5B71A323-FCA2-4D24-8615-B9A95C367B1D}"/>
    <dgm:cxn modelId="{B3C4BA03-9E7F-48CB-BB16-6A306D76D672}" type="presOf" srcId="{F7BA31C2-8ACD-42F2-84EA-0BD93E88BF12}" destId="{4F2F94FA-D114-427A-96F2-15EB704CF104}" srcOrd="0" destOrd="0" presId="urn:microsoft.com/office/officeart/2005/8/layout/radial1"/>
    <dgm:cxn modelId="{67A57CE3-8014-4648-9187-AE45ABF829C0}" srcId="{5AB6E859-0571-4108-B4E8-B41D76C6953C}" destId="{C8495835-028A-4A71-9034-A17146A8DEF9}" srcOrd="1" destOrd="0" parTransId="{FD91415C-BC38-4691-8142-DC4D7518059E}" sibTransId="{A8E8FD66-2294-4B2D-A383-350FDAC11ACD}"/>
    <dgm:cxn modelId="{07430EF0-4E20-4EB2-B40C-010BBE72380F}" srcId="{5AB6E859-0571-4108-B4E8-B41D76C6953C}" destId="{F7BA31C2-8ACD-42F2-84EA-0BD93E88BF12}" srcOrd="2" destOrd="0" parTransId="{F5932136-B473-48DA-AC1A-F83EA0CDD197}" sibTransId="{4721A0BB-78B6-4248-A80B-AF8A091342AF}"/>
    <dgm:cxn modelId="{6479738A-92BC-46E1-BCFD-3595A1F3297F}" type="presOf" srcId="{FD91415C-BC38-4691-8142-DC4D7518059E}" destId="{6FDBEDD0-2A25-4238-9959-ABF41A6E08B9}" srcOrd="1" destOrd="0" presId="urn:microsoft.com/office/officeart/2005/8/layout/radial1"/>
    <dgm:cxn modelId="{B2A15665-9DEE-4496-B608-8F86974652FB}" type="presOf" srcId="{F5932136-B473-48DA-AC1A-F83EA0CDD197}" destId="{662FABB5-4C75-4E77-97D1-EFEACEE5E206}" srcOrd="0" destOrd="0" presId="urn:microsoft.com/office/officeart/2005/8/layout/radial1"/>
    <dgm:cxn modelId="{F9D14217-1191-4AB8-BA76-A6DE8FE37686}" type="presOf" srcId="{D0058B0A-32CA-4A01-912E-35AD1D09CCA2}" destId="{5A32E511-E793-4FE5-8AAB-B158768A32E1}" srcOrd="0" destOrd="0" presId="urn:microsoft.com/office/officeart/2005/8/layout/radial1"/>
    <dgm:cxn modelId="{9C2B8A86-5C55-499B-95D6-D51A49474BC6}" type="presOf" srcId="{C8495835-028A-4A71-9034-A17146A8DEF9}" destId="{22E33771-B96E-4CC0-AB65-24913885240B}" srcOrd="0" destOrd="0" presId="urn:microsoft.com/office/officeart/2005/8/layout/radial1"/>
    <dgm:cxn modelId="{2FF6FD43-05CC-4845-8E5E-5F5F2DFFB84A}" type="presOf" srcId="{86A08A20-9BE5-480F-ABD6-CF4A1854E806}" destId="{FA2646F1-19DD-4565-AA7C-B0FF1B350D61}" srcOrd="0" destOrd="0" presId="urn:microsoft.com/office/officeart/2005/8/layout/radial1"/>
    <dgm:cxn modelId="{8767795F-05F2-4A63-8456-03A3F880DD90}" type="presOf" srcId="{86A08A20-9BE5-480F-ABD6-CF4A1854E806}" destId="{1A515750-D4F3-479A-BDE9-DFFA94A436C8}" srcOrd="1" destOrd="0" presId="urn:microsoft.com/office/officeart/2005/8/layout/radial1"/>
    <dgm:cxn modelId="{2F9A8E30-F34E-423A-B9C0-EA63BB297D73}" type="presOf" srcId="{FD91415C-BC38-4691-8142-DC4D7518059E}" destId="{398E78EE-01C6-4943-B53A-8FF740A91102}" srcOrd="0" destOrd="0" presId="urn:microsoft.com/office/officeart/2005/8/layout/radial1"/>
    <dgm:cxn modelId="{1A87FDC2-9443-451C-A110-C969AC9C5E61}" type="presOf" srcId="{95C5E300-CAE4-433B-B449-87A484A5C179}" destId="{D5A39722-675C-42E7-B145-5A938F194B4D}" srcOrd="0" destOrd="0" presId="urn:microsoft.com/office/officeart/2005/8/layout/radial1"/>
    <dgm:cxn modelId="{C02D6304-1580-4E4A-85BB-A27C8299C175}" type="presParOf" srcId="{5A32E511-E793-4FE5-8AAB-B158768A32E1}" destId="{3CEF312D-D6A0-4A8D-AB22-F8E7B892805A}" srcOrd="0" destOrd="0" presId="urn:microsoft.com/office/officeart/2005/8/layout/radial1"/>
    <dgm:cxn modelId="{E3937294-7257-4CE7-97C8-5EDEF868F319}" type="presParOf" srcId="{5A32E511-E793-4FE5-8AAB-B158768A32E1}" destId="{FA2646F1-19DD-4565-AA7C-B0FF1B350D61}" srcOrd="1" destOrd="0" presId="urn:microsoft.com/office/officeart/2005/8/layout/radial1"/>
    <dgm:cxn modelId="{92191670-F711-46BC-8D7B-62BEBFF1AA76}" type="presParOf" srcId="{FA2646F1-19DD-4565-AA7C-B0FF1B350D61}" destId="{1A515750-D4F3-479A-BDE9-DFFA94A436C8}" srcOrd="0" destOrd="0" presId="urn:microsoft.com/office/officeart/2005/8/layout/radial1"/>
    <dgm:cxn modelId="{62B9C750-8343-450D-B72D-022C35ABEAB1}" type="presParOf" srcId="{5A32E511-E793-4FE5-8AAB-B158768A32E1}" destId="{D5A39722-675C-42E7-B145-5A938F194B4D}" srcOrd="2" destOrd="0" presId="urn:microsoft.com/office/officeart/2005/8/layout/radial1"/>
    <dgm:cxn modelId="{74E73D83-A8A3-471B-A682-966DA29B52F2}" type="presParOf" srcId="{5A32E511-E793-4FE5-8AAB-B158768A32E1}" destId="{398E78EE-01C6-4943-B53A-8FF740A91102}" srcOrd="3" destOrd="0" presId="urn:microsoft.com/office/officeart/2005/8/layout/radial1"/>
    <dgm:cxn modelId="{10349E7E-A7C7-4E74-A042-3F4CC4A2BD4C}" type="presParOf" srcId="{398E78EE-01C6-4943-B53A-8FF740A91102}" destId="{6FDBEDD0-2A25-4238-9959-ABF41A6E08B9}" srcOrd="0" destOrd="0" presId="urn:microsoft.com/office/officeart/2005/8/layout/radial1"/>
    <dgm:cxn modelId="{7177CF35-9B06-4E3C-A3D7-183F287F0AB4}" type="presParOf" srcId="{5A32E511-E793-4FE5-8AAB-B158768A32E1}" destId="{22E33771-B96E-4CC0-AB65-24913885240B}" srcOrd="4" destOrd="0" presId="urn:microsoft.com/office/officeart/2005/8/layout/radial1"/>
    <dgm:cxn modelId="{48DB0D13-0B84-4174-B216-BF5AF1F07142}" type="presParOf" srcId="{5A32E511-E793-4FE5-8AAB-B158768A32E1}" destId="{662FABB5-4C75-4E77-97D1-EFEACEE5E206}" srcOrd="5" destOrd="0" presId="urn:microsoft.com/office/officeart/2005/8/layout/radial1"/>
    <dgm:cxn modelId="{475B9E6A-045A-4242-89C7-8534C50523E1}" type="presParOf" srcId="{662FABB5-4C75-4E77-97D1-EFEACEE5E206}" destId="{67DDE564-582E-4149-BE05-5F993D39FA40}" srcOrd="0" destOrd="0" presId="urn:microsoft.com/office/officeart/2005/8/layout/radial1"/>
    <dgm:cxn modelId="{B4270835-FCDD-481C-A467-B02B83BAE299}" type="presParOf" srcId="{5A32E511-E793-4FE5-8AAB-B158768A32E1}" destId="{4F2F94FA-D114-427A-96F2-15EB704CF104}" srcOrd="6" destOrd="0" presId="urn:microsoft.com/office/officeart/2005/8/layout/radial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058B0A-32CA-4A01-912E-35AD1D09CCA2}"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US"/>
        </a:p>
      </dgm:t>
    </dgm:pt>
    <dgm:pt modelId="{5AB6E859-0571-4108-B4E8-B41D76C6953C}">
      <dgm:prSet phldrT="[Text]">
        <dgm:style>
          <a:lnRef idx="2">
            <a:schemeClr val="accent5">
              <a:shade val="50000"/>
            </a:schemeClr>
          </a:lnRef>
          <a:fillRef idx="1">
            <a:schemeClr val="accent5"/>
          </a:fillRef>
          <a:effectRef idx="0">
            <a:schemeClr val="accent5"/>
          </a:effectRef>
          <a:fontRef idx="minor">
            <a:schemeClr val="lt1"/>
          </a:fontRef>
        </dgm:style>
      </dgm:prSet>
      <dgm:spPr>
        <a:xfrm>
          <a:off x="1533941" y="873255"/>
          <a:ext cx="1212518" cy="822195"/>
        </a:xfrm>
        <a:prstGeom prst="ellipse">
          <a:avLst/>
        </a:prstGeom>
        <a:solidFill>
          <a:srgbClr val="63891F"/>
        </a:solidFill>
        <a:ln w="28575" cap="flat" cmpd="sng" algn="ctr">
          <a:solidFill>
            <a:srgbClr val="63891F">
              <a:shade val="50000"/>
            </a:srgbClr>
          </a:solidFill>
          <a:prstDash val="solid"/>
        </a:ln>
        <a:effectLst/>
      </dgm:spPr>
      <dgm:t>
        <a:bodyPr/>
        <a:lstStyle/>
        <a:p>
          <a:pPr>
            <a:buNone/>
          </a:pPr>
          <a:r>
            <a:rPr lang="en-US" dirty="0" err="1">
              <a:solidFill>
                <a:sysClr val="window" lastClr="FFFFFF"/>
              </a:solidFill>
              <a:latin typeface="Palatino Linotype"/>
              <a:ea typeface="+mn-ea"/>
              <a:cs typeface="+mn-cs"/>
            </a:rPr>
            <a:t>Pemerintah</a:t>
          </a:r>
          <a:r>
            <a:rPr lang="en-US" dirty="0">
              <a:solidFill>
                <a:sysClr val="window" lastClr="FFFFFF"/>
              </a:solidFill>
              <a:latin typeface="Palatino Linotype"/>
              <a:ea typeface="+mn-ea"/>
              <a:cs typeface="+mn-cs"/>
            </a:rPr>
            <a:t> </a:t>
          </a:r>
          <a:r>
            <a:rPr lang="en-US" dirty="0" err="1">
              <a:solidFill>
                <a:sysClr val="window" lastClr="FFFFFF"/>
              </a:solidFill>
              <a:latin typeface="Palatino Linotype"/>
              <a:ea typeface="+mn-ea"/>
              <a:cs typeface="+mn-cs"/>
            </a:rPr>
            <a:t>Desa</a:t>
          </a:r>
          <a:endParaRPr lang="en-US" dirty="0">
            <a:solidFill>
              <a:sysClr val="window" lastClr="FFFFFF"/>
            </a:solidFill>
            <a:latin typeface="Palatino Linotype"/>
            <a:ea typeface="+mn-ea"/>
            <a:cs typeface="+mn-cs"/>
          </a:endParaRPr>
        </a:p>
      </dgm:t>
    </dgm:pt>
    <dgm:pt modelId="{D29DB2FA-A3C9-435E-BC34-BC965160A9C6}" type="parTrans" cxnId="{B69DCA23-4053-433A-9CB2-5333B4F2E2FA}">
      <dgm:prSet/>
      <dgm:spPr/>
      <dgm:t>
        <a:bodyPr/>
        <a:lstStyle/>
        <a:p>
          <a:endParaRPr lang="en-US"/>
        </a:p>
      </dgm:t>
    </dgm:pt>
    <dgm:pt modelId="{28D8F973-4131-4A26-ADF0-6FBC9C5501DD}" type="sibTrans" cxnId="{B69DCA23-4053-433A-9CB2-5333B4F2E2FA}">
      <dgm:prSet/>
      <dgm:spPr/>
      <dgm:t>
        <a:bodyPr/>
        <a:lstStyle/>
        <a:p>
          <a:endParaRPr lang="en-US"/>
        </a:p>
      </dgm:t>
    </dgm:pt>
    <dgm:pt modelId="{95C5E300-CAE4-433B-B449-87A484A5C179}">
      <dgm:prSet phldrT="[Text]" custT="1">
        <dgm:style>
          <a:lnRef idx="1">
            <a:schemeClr val="accent5"/>
          </a:lnRef>
          <a:fillRef idx="2">
            <a:schemeClr val="accent5"/>
          </a:fillRef>
          <a:effectRef idx="1">
            <a:schemeClr val="accent5"/>
          </a:effectRef>
          <a:fontRef idx="minor">
            <a:schemeClr val="dk1"/>
          </a:fontRef>
        </dgm:style>
      </dgm:prSet>
      <dgm:spPr>
        <a:xfrm>
          <a:off x="1488512" y="9977"/>
          <a:ext cx="1271446" cy="791394"/>
        </a:xfrm>
        <a:prstGeom prst="ellipse">
          <a:avLst/>
        </a:prstGeom>
        <a:gradFill rotWithShape="1">
          <a:gsLst>
            <a:gs pos="0">
              <a:srgbClr val="63891F">
                <a:tint val="50000"/>
                <a:satMod val="300000"/>
              </a:srgbClr>
            </a:gs>
            <a:gs pos="35000">
              <a:srgbClr val="63891F">
                <a:tint val="37000"/>
                <a:satMod val="300000"/>
              </a:srgbClr>
            </a:gs>
            <a:gs pos="100000">
              <a:srgbClr val="63891F">
                <a:tint val="15000"/>
                <a:satMod val="350000"/>
              </a:srgbClr>
            </a:gs>
          </a:gsLst>
          <a:lin ang="16200000" scaled="1"/>
        </a:gradFill>
        <a:ln w="9525" cap="flat" cmpd="sng" algn="ctr">
          <a:solidFill>
            <a:srgbClr val="63891F">
              <a:shade val="95000"/>
              <a:satMod val="105000"/>
            </a:srgbClr>
          </a:solidFill>
          <a:prstDash val="solid"/>
        </a:ln>
        <a:effectLst>
          <a:outerShdw blurRad="40000" dist="20000" dir="5400000" rotWithShape="0">
            <a:srgbClr val="000000">
              <a:alpha val="38000"/>
            </a:srgbClr>
          </a:outerShdw>
        </a:effectLst>
      </dgm:spPr>
      <dgm:t>
        <a:bodyPr/>
        <a:lstStyle/>
        <a:p>
          <a:pPr>
            <a:buNone/>
          </a:pPr>
          <a:r>
            <a:rPr lang="en-US" sz="1400">
              <a:solidFill>
                <a:sysClr val="windowText" lastClr="000000"/>
              </a:solidFill>
              <a:latin typeface="Bookman Old Style" charset="0"/>
              <a:ea typeface="+mn-ea"/>
              <a:cs typeface="+mn-cs"/>
            </a:rPr>
            <a:t>Alokasi Dana Desa</a:t>
          </a:r>
          <a:endParaRPr lang="en-US" sz="1400" dirty="0">
            <a:solidFill>
              <a:sysClr val="windowText" lastClr="000000"/>
            </a:solidFill>
            <a:latin typeface="Palatino Linotype"/>
            <a:ea typeface="+mn-ea"/>
            <a:cs typeface="+mn-cs"/>
          </a:endParaRPr>
        </a:p>
      </dgm:t>
    </dgm:pt>
    <dgm:pt modelId="{86A08A20-9BE5-480F-ABD6-CF4A1854E806}" type="parTrans" cxnId="{DF3F528F-1F28-4302-8DCD-4E7E5C24C2A4}">
      <dgm:prSet/>
      <dgm:spPr>
        <a:xfrm rot="16137546">
          <a:off x="2096102" y="820551"/>
          <a:ext cx="71952" cy="33529"/>
        </a:xfrm>
        <a:custGeom>
          <a:avLst/>
          <a:gdLst/>
          <a:ahLst/>
          <a:cxnLst/>
          <a:rect l="0" t="0" r="0" b="0"/>
          <a:pathLst>
            <a:path>
              <a:moveTo>
                <a:pt x="0" y="16764"/>
              </a:moveTo>
              <a:lnTo>
                <a:pt x="71952" y="16764"/>
              </a:lnTo>
            </a:path>
          </a:pathLst>
        </a:custGeom>
        <a:noFill/>
        <a:ln w="28575" cap="flat" cmpd="sng" algn="ctr">
          <a:solidFill>
            <a:srgbClr val="758085">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Palatino Linotype"/>
            <a:ea typeface="+mn-ea"/>
            <a:cs typeface="+mn-cs"/>
          </a:endParaRPr>
        </a:p>
      </dgm:t>
    </dgm:pt>
    <dgm:pt modelId="{5B71A323-FCA2-4D24-8615-B9A95C367B1D}" type="sibTrans" cxnId="{DF3F528F-1F28-4302-8DCD-4E7E5C24C2A4}">
      <dgm:prSet/>
      <dgm:spPr/>
      <dgm:t>
        <a:bodyPr/>
        <a:lstStyle/>
        <a:p>
          <a:endParaRPr lang="en-US"/>
        </a:p>
      </dgm:t>
    </dgm:pt>
    <dgm:pt modelId="{65BBB629-1AAA-4F96-8883-88CCC34D1A95}">
      <dgm:prSet phldrT="[Text]" custT="1">
        <dgm:style>
          <a:lnRef idx="1">
            <a:schemeClr val="accent5"/>
          </a:lnRef>
          <a:fillRef idx="2">
            <a:schemeClr val="accent5"/>
          </a:fillRef>
          <a:effectRef idx="1">
            <a:schemeClr val="accent5"/>
          </a:effectRef>
          <a:fontRef idx="minor">
            <a:schemeClr val="dk1"/>
          </a:fontRef>
        </dgm:style>
      </dgm:prSet>
      <dgm:spPr>
        <a:xfrm>
          <a:off x="2410905" y="1554951"/>
          <a:ext cx="1210643" cy="791394"/>
        </a:xfrm>
        <a:prstGeom prst="ellipse">
          <a:avLst/>
        </a:prstGeom>
        <a:gradFill rotWithShape="1">
          <a:gsLst>
            <a:gs pos="0">
              <a:srgbClr val="63891F">
                <a:tint val="50000"/>
                <a:satMod val="300000"/>
              </a:srgbClr>
            </a:gs>
            <a:gs pos="35000">
              <a:srgbClr val="63891F">
                <a:tint val="37000"/>
                <a:satMod val="300000"/>
              </a:srgbClr>
            </a:gs>
            <a:gs pos="100000">
              <a:srgbClr val="63891F">
                <a:tint val="15000"/>
                <a:satMod val="350000"/>
              </a:srgbClr>
            </a:gs>
          </a:gsLst>
          <a:lin ang="16200000" scaled="1"/>
        </a:gradFill>
        <a:ln w="9525" cap="flat" cmpd="sng" algn="ctr">
          <a:solidFill>
            <a:srgbClr val="63891F">
              <a:shade val="95000"/>
              <a:satMod val="105000"/>
            </a:srgbClr>
          </a:solidFill>
          <a:prstDash val="solid"/>
        </a:ln>
        <a:effectLst>
          <a:outerShdw blurRad="40000" dist="20000" dir="5400000" rotWithShape="0">
            <a:srgbClr val="000000">
              <a:alpha val="38000"/>
            </a:srgbClr>
          </a:outerShdw>
        </a:effectLst>
      </dgm:spPr>
      <dgm:t>
        <a:bodyPr/>
        <a:lstStyle/>
        <a:p>
          <a:pPr>
            <a:buNone/>
          </a:pPr>
          <a:r>
            <a:rPr lang="en-US" sz="1400" dirty="0">
              <a:solidFill>
                <a:sysClr val="windowText" lastClr="000000"/>
              </a:solidFill>
              <a:latin typeface="Palatino Linotype"/>
              <a:ea typeface="+mn-ea"/>
              <a:cs typeface="+mn-cs"/>
            </a:rPr>
            <a:t>Dari </a:t>
          </a:r>
          <a:r>
            <a:rPr lang="en-US" sz="1400" dirty="0" err="1">
              <a:solidFill>
                <a:sysClr val="windowText" lastClr="000000"/>
              </a:solidFill>
              <a:latin typeface="Palatino Linotype"/>
              <a:ea typeface="+mn-ea"/>
              <a:cs typeface="+mn-cs"/>
            </a:rPr>
            <a:t>Pemprov</a:t>
          </a:r>
          <a:endParaRPr lang="en-US" sz="1400" dirty="0">
            <a:solidFill>
              <a:sysClr val="windowText" lastClr="000000"/>
            </a:solidFill>
            <a:latin typeface="Palatino Linotype"/>
            <a:ea typeface="+mn-ea"/>
            <a:cs typeface="+mn-cs"/>
          </a:endParaRPr>
        </a:p>
      </dgm:t>
    </dgm:pt>
    <dgm:pt modelId="{2FD4048F-4BC0-4159-96BB-1F00CF7DFAA2}" type="parTrans" cxnId="{4E84D257-4C9F-40D1-A730-269A95DE8127}">
      <dgm:prSet/>
      <dgm:spPr>
        <a:xfrm rot="2235372">
          <a:off x="2533642" y="1604117"/>
          <a:ext cx="98036" cy="33529"/>
        </a:xfrm>
        <a:custGeom>
          <a:avLst/>
          <a:gdLst/>
          <a:ahLst/>
          <a:cxnLst/>
          <a:rect l="0" t="0" r="0" b="0"/>
          <a:pathLst>
            <a:path>
              <a:moveTo>
                <a:pt x="0" y="16764"/>
              </a:moveTo>
              <a:lnTo>
                <a:pt x="98036" y="16764"/>
              </a:lnTo>
            </a:path>
          </a:pathLst>
        </a:custGeom>
        <a:noFill/>
        <a:ln w="28575" cap="flat" cmpd="sng" algn="ctr">
          <a:solidFill>
            <a:srgbClr val="758085">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Palatino Linotype"/>
            <a:ea typeface="+mn-ea"/>
            <a:cs typeface="+mn-cs"/>
          </a:endParaRPr>
        </a:p>
      </dgm:t>
    </dgm:pt>
    <dgm:pt modelId="{40365A92-99D2-449C-84BB-4E2EB1D1C2F1}" type="sibTrans" cxnId="{4E84D257-4C9F-40D1-A730-269A95DE8127}">
      <dgm:prSet/>
      <dgm:spPr/>
      <dgm:t>
        <a:bodyPr/>
        <a:lstStyle/>
        <a:p>
          <a:endParaRPr lang="en-US"/>
        </a:p>
      </dgm:t>
    </dgm:pt>
    <dgm:pt modelId="{40292ABF-B113-4A9F-A816-BBAC6215F2D5}">
      <dgm:prSet phldrT="[Text]" custT="1">
        <dgm:style>
          <a:lnRef idx="1">
            <a:schemeClr val="accent5"/>
          </a:lnRef>
          <a:fillRef idx="2">
            <a:schemeClr val="accent5"/>
          </a:fillRef>
          <a:effectRef idx="1">
            <a:schemeClr val="accent5"/>
          </a:effectRef>
          <a:fontRef idx="minor">
            <a:schemeClr val="dk1"/>
          </a:fontRef>
        </dgm:style>
      </dgm:prSet>
      <dgm:spPr>
        <a:xfrm>
          <a:off x="626922" y="1554951"/>
          <a:ext cx="1210643" cy="791394"/>
        </a:xfrm>
        <a:prstGeom prst="ellipse">
          <a:avLst/>
        </a:prstGeom>
        <a:gradFill rotWithShape="1">
          <a:gsLst>
            <a:gs pos="0">
              <a:srgbClr val="63891F">
                <a:tint val="50000"/>
                <a:satMod val="300000"/>
              </a:srgbClr>
            </a:gs>
            <a:gs pos="35000">
              <a:srgbClr val="63891F">
                <a:tint val="37000"/>
                <a:satMod val="300000"/>
              </a:srgbClr>
            </a:gs>
            <a:gs pos="100000">
              <a:srgbClr val="63891F">
                <a:tint val="15000"/>
                <a:satMod val="350000"/>
              </a:srgbClr>
            </a:gs>
          </a:gsLst>
          <a:lin ang="16200000" scaled="1"/>
        </a:gradFill>
        <a:ln w="9525" cap="flat" cmpd="sng" algn="ctr">
          <a:solidFill>
            <a:srgbClr val="63891F">
              <a:shade val="95000"/>
              <a:satMod val="105000"/>
            </a:srgbClr>
          </a:solidFill>
          <a:prstDash val="solid"/>
        </a:ln>
        <a:effectLst>
          <a:outerShdw blurRad="40000" dist="20000" dir="5400000" rotWithShape="0">
            <a:srgbClr val="000000">
              <a:alpha val="38000"/>
            </a:srgbClr>
          </a:outerShdw>
        </a:effectLst>
      </dgm:spPr>
      <dgm:t>
        <a:bodyPr/>
        <a:lstStyle/>
        <a:p>
          <a:pPr>
            <a:buNone/>
          </a:pPr>
          <a:r>
            <a:rPr lang="en-US" sz="1400" dirty="0">
              <a:solidFill>
                <a:sysClr val="windowText" lastClr="000000"/>
              </a:solidFill>
              <a:latin typeface="Palatino Linotype"/>
              <a:ea typeface="+mn-ea"/>
              <a:cs typeface="+mn-cs"/>
            </a:rPr>
            <a:t>Dari </a:t>
          </a:r>
          <a:r>
            <a:rPr lang="en-US" sz="1400" dirty="0" err="1">
              <a:solidFill>
                <a:sysClr val="windowText" lastClr="000000"/>
              </a:solidFill>
              <a:latin typeface="Palatino Linotype"/>
              <a:ea typeface="+mn-ea"/>
              <a:cs typeface="+mn-cs"/>
            </a:rPr>
            <a:t>Pem</a:t>
          </a:r>
          <a:r>
            <a:rPr lang="en-US" sz="1400" dirty="0">
              <a:solidFill>
                <a:sysClr val="windowText" lastClr="000000"/>
              </a:solidFill>
              <a:latin typeface="Palatino Linotype"/>
              <a:ea typeface="+mn-ea"/>
              <a:cs typeface="+mn-cs"/>
            </a:rPr>
            <a:t> </a:t>
          </a:r>
          <a:r>
            <a:rPr lang="en-US" sz="1400" dirty="0" err="1">
              <a:solidFill>
                <a:sysClr val="windowText" lastClr="000000"/>
              </a:solidFill>
              <a:latin typeface="Palatino Linotype"/>
              <a:ea typeface="+mn-ea"/>
              <a:cs typeface="+mn-cs"/>
            </a:rPr>
            <a:t>Kab</a:t>
          </a:r>
          <a:r>
            <a:rPr lang="en-US" sz="1400" dirty="0">
              <a:solidFill>
                <a:sysClr val="windowText" lastClr="000000"/>
              </a:solidFill>
              <a:latin typeface="Palatino Linotype"/>
              <a:ea typeface="+mn-ea"/>
              <a:cs typeface="+mn-cs"/>
            </a:rPr>
            <a:t>/Kota</a:t>
          </a:r>
        </a:p>
      </dgm:t>
    </dgm:pt>
    <dgm:pt modelId="{A629BA91-3214-4E1D-B3F2-81FD863D088B}" type="parTrans" cxnId="{77F2E0F3-4F1C-4F51-B99D-51C93D9A2618}">
      <dgm:prSet/>
      <dgm:spPr>
        <a:xfrm rot="8623634">
          <a:off x="1623594" y="1603967"/>
          <a:ext cx="116447" cy="33529"/>
        </a:xfrm>
        <a:custGeom>
          <a:avLst/>
          <a:gdLst/>
          <a:ahLst/>
          <a:cxnLst/>
          <a:rect l="0" t="0" r="0" b="0"/>
          <a:pathLst>
            <a:path>
              <a:moveTo>
                <a:pt x="0" y="16764"/>
              </a:moveTo>
              <a:lnTo>
                <a:pt x="116447" y="16764"/>
              </a:lnTo>
            </a:path>
          </a:pathLst>
        </a:custGeom>
        <a:noFill/>
        <a:ln w="28575" cap="flat" cmpd="sng" algn="ctr">
          <a:solidFill>
            <a:srgbClr val="758085">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Palatino Linotype"/>
            <a:ea typeface="+mn-ea"/>
            <a:cs typeface="+mn-cs"/>
          </a:endParaRPr>
        </a:p>
      </dgm:t>
    </dgm:pt>
    <dgm:pt modelId="{3632F6D4-DD45-4E38-8228-B5B995A71A5D}" type="sibTrans" cxnId="{77F2E0F3-4F1C-4F51-B99D-51C93D9A2618}">
      <dgm:prSet/>
      <dgm:spPr/>
      <dgm:t>
        <a:bodyPr/>
        <a:lstStyle/>
        <a:p>
          <a:endParaRPr lang="en-US"/>
        </a:p>
      </dgm:t>
    </dgm:pt>
    <dgm:pt modelId="{5A32E511-E793-4FE5-8AAB-B158768A32E1}" type="pres">
      <dgm:prSet presAssocID="{D0058B0A-32CA-4A01-912E-35AD1D09CCA2}" presName="cycle" presStyleCnt="0">
        <dgm:presLayoutVars>
          <dgm:chMax val="1"/>
          <dgm:dir/>
          <dgm:animLvl val="ctr"/>
          <dgm:resizeHandles val="exact"/>
        </dgm:presLayoutVars>
      </dgm:prSet>
      <dgm:spPr/>
      <dgm:t>
        <a:bodyPr/>
        <a:lstStyle/>
        <a:p>
          <a:endParaRPr lang="en-US"/>
        </a:p>
      </dgm:t>
    </dgm:pt>
    <dgm:pt modelId="{3CEF312D-D6A0-4A8D-AB22-F8E7B892805A}" type="pres">
      <dgm:prSet presAssocID="{5AB6E859-0571-4108-B4E8-B41D76C6953C}" presName="centerShape" presStyleLbl="node0" presStyleIdx="0" presStyleCnt="1" custScaleX="153213" custScaleY="103892" custLinFactNeighborX="775" custLinFactNeighborY="-7345"/>
      <dgm:spPr/>
      <dgm:t>
        <a:bodyPr/>
        <a:lstStyle/>
        <a:p>
          <a:endParaRPr lang="en-US"/>
        </a:p>
      </dgm:t>
    </dgm:pt>
    <dgm:pt modelId="{FA2646F1-19DD-4565-AA7C-B0FF1B350D61}" type="pres">
      <dgm:prSet presAssocID="{86A08A20-9BE5-480F-ABD6-CF4A1854E806}" presName="Name9" presStyleLbl="parChTrans1D2" presStyleIdx="0" presStyleCnt="3"/>
      <dgm:spPr/>
      <dgm:t>
        <a:bodyPr/>
        <a:lstStyle/>
        <a:p>
          <a:endParaRPr lang="en-US"/>
        </a:p>
      </dgm:t>
    </dgm:pt>
    <dgm:pt modelId="{1A515750-D4F3-479A-BDE9-DFFA94A436C8}" type="pres">
      <dgm:prSet presAssocID="{86A08A20-9BE5-480F-ABD6-CF4A1854E806}" presName="connTx" presStyleLbl="parChTrans1D2" presStyleIdx="0" presStyleCnt="3"/>
      <dgm:spPr/>
      <dgm:t>
        <a:bodyPr/>
        <a:lstStyle/>
        <a:p>
          <a:endParaRPr lang="en-US"/>
        </a:p>
      </dgm:t>
    </dgm:pt>
    <dgm:pt modelId="{D5A39722-675C-42E7-B145-5A938F194B4D}" type="pres">
      <dgm:prSet presAssocID="{95C5E300-CAE4-433B-B449-87A484A5C179}" presName="node" presStyleLbl="node1" presStyleIdx="0" presStyleCnt="3" custScaleX="160659">
        <dgm:presLayoutVars>
          <dgm:bulletEnabled val="1"/>
        </dgm:presLayoutVars>
      </dgm:prSet>
      <dgm:spPr/>
      <dgm:t>
        <a:bodyPr/>
        <a:lstStyle/>
        <a:p>
          <a:endParaRPr lang="en-US"/>
        </a:p>
      </dgm:t>
    </dgm:pt>
    <dgm:pt modelId="{B36BCC23-ACB2-4BE6-817F-78F55A88C963}" type="pres">
      <dgm:prSet presAssocID="{2FD4048F-4BC0-4159-96BB-1F00CF7DFAA2}" presName="Name9" presStyleLbl="parChTrans1D2" presStyleIdx="1" presStyleCnt="3"/>
      <dgm:spPr/>
      <dgm:t>
        <a:bodyPr/>
        <a:lstStyle/>
        <a:p>
          <a:endParaRPr lang="en-US"/>
        </a:p>
      </dgm:t>
    </dgm:pt>
    <dgm:pt modelId="{EE784F90-6851-4241-B3BC-BE0365C91E4E}" type="pres">
      <dgm:prSet presAssocID="{2FD4048F-4BC0-4159-96BB-1F00CF7DFAA2}" presName="connTx" presStyleLbl="parChTrans1D2" presStyleIdx="1" presStyleCnt="3"/>
      <dgm:spPr/>
      <dgm:t>
        <a:bodyPr/>
        <a:lstStyle/>
        <a:p>
          <a:endParaRPr lang="en-US"/>
        </a:p>
      </dgm:t>
    </dgm:pt>
    <dgm:pt modelId="{8A044ADD-6587-49CD-842B-04EE6B6B4D6E}" type="pres">
      <dgm:prSet presAssocID="{65BBB629-1AAA-4F96-8883-88CCC34D1A95}" presName="node" presStyleLbl="node1" presStyleIdx="1" presStyleCnt="3" custScaleX="152976">
        <dgm:presLayoutVars>
          <dgm:bulletEnabled val="1"/>
        </dgm:presLayoutVars>
      </dgm:prSet>
      <dgm:spPr/>
      <dgm:t>
        <a:bodyPr/>
        <a:lstStyle/>
        <a:p>
          <a:endParaRPr lang="en-US"/>
        </a:p>
      </dgm:t>
    </dgm:pt>
    <dgm:pt modelId="{8EE75CE3-548E-45A9-B94B-D9EF6AAC5217}" type="pres">
      <dgm:prSet presAssocID="{A629BA91-3214-4E1D-B3F2-81FD863D088B}" presName="Name9" presStyleLbl="parChTrans1D2" presStyleIdx="2" presStyleCnt="3"/>
      <dgm:spPr/>
      <dgm:t>
        <a:bodyPr/>
        <a:lstStyle/>
        <a:p>
          <a:endParaRPr lang="en-US"/>
        </a:p>
      </dgm:t>
    </dgm:pt>
    <dgm:pt modelId="{A4C5E10D-C0F6-440A-91CF-2B9DF20491A7}" type="pres">
      <dgm:prSet presAssocID="{A629BA91-3214-4E1D-B3F2-81FD863D088B}" presName="connTx" presStyleLbl="parChTrans1D2" presStyleIdx="2" presStyleCnt="3"/>
      <dgm:spPr/>
      <dgm:t>
        <a:bodyPr/>
        <a:lstStyle/>
        <a:p>
          <a:endParaRPr lang="en-US"/>
        </a:p>
      </dgm:t>
    </dgm:pt>
    <dgm:pt modelId="{3920C1D4-DB1D-4DF4-B00C-03CE6172BDF1}" type="pres">
      <dgm:prSet presAssocID="{40292ABF-B113-4A9F-A816-BBAC6215F2D5}" presName="node" presStyleLbl="node1" presStyleIdx="2" presStyleCnt="3" custScaleX="152976">
        <dgm:presLayoutVars>
          <dgm:bulletEnabled val="1"/>
        </dgm:presLayoutVars>
      </dgm:prSet>
      <dgm:spPr/>
      <dgm:t>
        <a:bodyPr/>
        <a:lstStyle/>
        <a:p>
          <a:endParaRPr lang="en-US"/>
        </a:p>
      </dgm:t>
    </dgm:pt>
  </dgm:ptLst>
  <dgm:cxnLst>
    <dgm:cxn modelId="{77F2E0F3-4F1C-4F51-B99D-51C93D9A2618}" srcId="{5AB6E859-0571-4108-B4E8-B41D76C6953C}" destId="{40292ABF-B113-4A9F-A816-BBAC6215F2D5}" srcOrd="2" destOrd="0" parTransId="{A629BA91-3214-4E1D-B3F2-81FD863D088B}" sibTransId="{3632F6D4-DD45-4E38-8228-B5B995A71A5D}"/>
    <dgm:cxn modelId="{2690B486-9C18-46CC-AA7C-D2D463E3B54B}" type="presOf" srcId="{40292ABF-B113-4A9F-A816-BBAC6215F2D5}" destId="{3920C1D4-DB1D-4DF4-B00C-03CE6172BDF1}" srcOrd="0" destOrd="0" presId="urn:microsoft.com/office/officeart/2005/8/layout/radial1"/>
    <dgm:cxn modelId="{59BEA168-0FDA-4028-B71D-EFBDC3168105}" type="presOf" srcId="{86A08A20-9BE5-480F-ABD6-CF4A1854E806}" destId="{FA2646F1-19DD-4565-AA7C-B0FF1B350D61}" srcOrd="0" destOrd="0" presId="urn:microsoft.com/office/officeart/2005/8/layout/radial1"/>
    <dgm:cxn modelId="{DF3F528F-1F28-4302-8DCD-4E7E5C24C2A4}" srcId="{5AB6E859-0571-4108-B4E8-B41D76C6953C}" destId="{95C5E300-CAE4-433B-B449-87A484A5C179}" srcOrd="0" destOrd="0" parTransId="{86A08A20-9BE5-480F-ABD6-CF4A1854E806}" sibTransId="{5B71A323-FCA2-4D24-8615-B9A95C367B1D}"/>
    <dgm:cxn modelId="{34E9B0A5-B48E-4640-9187-45A622E8855A}" type="presOf" srcId="{86A08A20-9BE5-480F-ABD6-CF4A1854E806}" destId="{1A515750-D4F3-479A-BDE9-DFFA94A436C8}" srcOrd="1" destOrd="0" presId="urn:microsoft.com/office/officeart/2005/8/layout/radial1"/>
    <dgm:cxn modelId="{4E84D257-4C9F-40D1-A730-269A95DE8127}" srcId="{5AB6E859-0571-4108-B4E8-B41D76C6953C}" destId="{65BBB629-1AAA-4F96-8883-88CCC34D1A95}" srcOrd="1" destOrd="0" parTransId="{2FD4048F-4BC0-4159-96BB-1F00CF7DFAA2}" sibTransId="{40365A92-99D2-449C-84BB-4E2EB1D1C2F1}"/>
    <dgm:cxn modelId="{39C2941D-C7CF-445B-BEE7-B947BA854953}" type="presOf" srcId="{95C5E300-CAE4-433B-B449-87A484A5C179}" destId="{D5A39722-675C-42E7-B145-5A938F194B4D}" srcOrd="0" destOrd="0" presId="urn:microsoft.com/office/officeart/2005/8/layout/radial1"/>
    <dgm:cxn modelId="{4A9BBEA7-B957-4F54-9456-23CD49B17CC9}" type="presOf" srcId="{2FD4048F-4BC0-4159-96BB-1F00CF7DFAA2}" destId="{B36BCC23-ACB2-4BE6-817F-78F55A88C963}" srcOrd="0" destOrd="0" presId="urn:microsoft.com/office/officeart/2005/8/layout/radial1"/>
    <dgm:cxn modelId="{2338E1C0-C803-4B3F-920D-575973C7D5CC}" type="presOf" srcId="{5AB6E859-0571-4108-B4E8-B41D76C6953C}" destId="{3CEF312D-D6A0-4A8D-AB22-F8E7B892805A}" srcOrd="0" destOrd="0" presId="urn:microsoft.com/office/officeart/2005/8/layout/radial1"/>
    <dgm:cxn modelId="{B2E4FAB6-3CDB-4987-808E-F4B7851244E6}" type="presOf" srcId="{A629BA91-3214-4E1D-B3F2-81FD863D088B}" destId="{A4C5E10D-C0F6-440A-91CF-2B9DF20491A7}" srcOrd="1" destOrd="0" presId="urn:microsoft.com/office/officeart/2005/8/layout/radial1"/>
    <dgm:cxn modelId="{3B4DF777-655B-4CF4-AE35-E6E3D3C29C77}" type="presOf" srcId="{A629BA91-3214-4E1D-B3F2-81FD863D088B}" destId="{8EE75CE3-548E-45A9-B94B-D9EF6AAC5217}" srcOrd="0" destOrd="0" presId="urn:microsoft.com/office/officeart/2005/8/layout/radial1"/>
    <dgm:cxn modelId="{DB49A947-7FD2-4386-B782-910F5DD5A2D4}" type="presOf" srcId="{D0058B0A-32CA-4A01-912E-35AD1D09CCA2}" destId="{5A32E511-E793-4FE5-8AAB-B158768A32E1}" srcOrd="0" destOrd="0" presId="urn:microsoft.com/office/officeart/2005/8/layout/radial1"/>
    <dgm:cxn modelId="{8E4BF5E3-E4ED-4118-B148-54A6BB0DA445}" type="presOf" srcId="{65BBB629-1AAA-4F96-8883-88CCC34D1A95}" destId="{8A044ADD-6587-49CD-842B-04EE6B6B4D6E}" srcOrd="0" destOrd="0" presId="urn:microsoft.com/office/officeart/2005/8/layout/radial1"/>
    <dgm:cxn modelId="{BD0C5BD9-8EE8-42BC-AEDD-0FD002929300}" type="presOf" srcId="{2FD4048F-4BC0-4159-96BB-1F00CF7DFAA2}" destId="{EE784F90-6851-4241-B3BC-BE0365C91E4E}" srcOrd="1" destOrd="0" presId="urn:microsoft.com/office/officeart/2005/8/layout/radial1"/>
    <dgm:cxn modelId="{B69DCA23-4053-433A-9CB2-5333B4F2E2FA}" srcId="{D0058B0A-32CA-4A01-912E-35AD1D09CCA2}" destId="{5AB6E859-0571-4108-B4E8-B41D76C6953C}" srcOrd="0" destOrd="0" parTransId="{D29DB2FA-A3C9-435E-BC34-BC965160A9C6}" sibTransId="{28D8F973-4131-4A26-ADF0-6FBC9C5501DD}"/>
    <dgm:cxn modelId="{A37ED46C-38BD-4AF4-9A50-FED9C61C17E4}" type="presParOf" srcId="{5A32E511-E793-4FE5-8AAB-B158768A32E1}" destId="{3CEF312D-D6A0-4A8D-AB22-F8E7B892805A}" srcOrd="0" destOrd="0" presId="urn:microsoft.com/office/officeart/2005/8/layout/radial1"/>
    <dgm:cxn modelId="{4B1C246D-CED3-4A1E-892E-F307EB0091E1}" type="presParOf" srcId="{5A32E511-E793-4FE5-8AAB-B158768A32E1}" destId="{FA2646F1-19DD-4565-AA7C-B0FF1B350D61}" srcOrd="1" destOrd="0" presId="urn:microsoft.com/office/officeart/2005/8/layout/radial1"/>
    <dgm:cxn modelId="{84356A91-1997-4EA3-BDC3-CAF1C30ACC8D}" type="presParOf" srcId="{FA2646F1-19DD-4565-AA7C-B0FF1B350D61}" destId="{1A515750-D4F3-479A-BDE9-DFFA94A436C8}" srcOrd="0" destOrd="0" presId="urn:microsoft.com/office/officeart/2005/8/layout/radial1"/>
    <dgm:cxn modelId="{05D7A287-28B6-484A-8BD5-52E73FDFDA04}" type="presParOf" srcId="{5A32E511-E793-4FE5-8AAB-B158768A32E1}" destId="{D5A39722-675C-42E7-B145-5A938F194B4D}" srcOrd="2" destOrd="0" presId="urn:microsoft.com/office/officeart/2005/8/layout/radial1"/>
    <dgm:cxn modelId="{F116EAF3-F129-4B13-932B-CB66A08A21EA}" type="presParOf" srcId="{5A32E511-E793-4FE5-8AAB-B158768A32E1}" destId="{B36BCC23-ACB2-4BE6-817F-78F55A88C963}" srcOrd="3" destOrd="0" presId="urn:microsoft.com/office/officeart/2005/8/layout/radial1"/>
    <dgm:cxn modelId="{312B0088-73EE-434E-A5AF-936BD4C66D6A}" type="presParOf" srcId="{B36BCC23-ACB2-4BE6-817F-78F55A88C963}" destId="{EE784F90-6851-4241-B3BC-BE0365C91E4E}" srcOrd="0" destOrd="0" presId="urn:microsoft.com/office/officeart/2005/8/layout/radial1"/>
    <dgm:cxn modelId="{D9C27C69-9B54-462A-896E-CB793231A350}" type="presParOf" srcId="{5A32E511-E793-4FE5-8AAB-B158768A32E1}" destId="{8A044ADD-6587-49CD-842B-04EE6B6B4D6E}" srcOrd="4" destOrd="0" presId="urn:microsoft.com/office/officeart/2005/8/layout/radial1"/>
    <dgm:cxn modelId="{4337576C-923F-4DF5-8BD9-175640E600A6}" type="presParOf" srcId="{5A32E511-E793-4FE5-8AAB-B158768A32E1}" destId="{8EE75CE3-548E-45A9-B94B-D9EF6AAC5217}" srcOrd="5" destOrd="0" presId="urn:microsoft.com/office/officeart/2005/8/layout/radial1"/>
    <dgm:cxn modelId="{42320050-7EFE-4E80-8262-BD49CED77930}" type="presParOf" srcId="{8EE75CE3-548E-45A9-B94B-D9EF6AAC5217}" destId="{A4C5E10D-C0F6-440A-91CF-2B9DF20491A7}" srcOrd="0" destOrd="0" presId="urn:microsoft.com/office/officeart/2005/8/layout/radial1"/>
    <dgm:cxn modelId="{40A1C780-2735-4804-AF24-150BA4E9BF68}" type="presParOf" srcId="{5A32E511-E793-4FE5-8AAB-B158768A32E1}" destId="{3920C1D4-DB1D-4DF4-B00C-03CE6172BDF1}" srcOrd="6" destOrd="0" presId="urn:microsoft.com/office/officeart/2005/8/layout/radial1"/>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2AD348-DAE2-4057-9225-16ECF7130521}"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n-US"/>
        </a:p>
      </dgm:t>
    </dgm:pt>
    <dgm:pt modelId="{230539EA-7839-48B4-AF7D-A36CDFE057EC}">
      <dgm:prSet phldrT="[Text]" custT="1"/>
      <dgm:spPr>
        <a:xfrm>
          <a:off x="287238" y="708"/>
          <a:ext cx="4217148" cy="515821"/>
        </a:xfrm>
        <a:prstGeom prst="roundRect">
          <a:avLst>
            <a:gd name="adj" fmla="val 10000"/>
          </a:avLst>
        </a:prstGeom>
        <a:solidFill>
          <a:srgbClr val="E68422">
            <a:hueOff val="0"/>
            <a:satOff val="0"/>
            <a:lumOff val="0"/>
            <a:alphaOff val="0"/>
          </a:srgbClr>
        </a:solidFill>
        <a:ln w="28575" cap="flat" cmpd="sng" algn="ctr">
          <a:solidFill>
            <a:sysClr val="window" lastClr="FFFFFF">
              <a:hueOff val="0"/>
              <a:satOff val="0"/>
              <a:lumOff val="0"/>
              <a:alphaOff val="0"/>
            </a:sysClr>
          </a:solidFill>
          <a:prstDash val="solid"/>
        </a:ln>
        <a:effectLst/>
      </dgm:spPr>
      <dgm:t>
        <a:bodyPr/>
        <a:lstStyle/>
        <a:p>
          <a:pPr>
            <a:buNone/>
          </a:pPr>
          <a:r>
            <a:rPr lang="en-US" sz="2400" dirty="0" err="1">
              <a:solidFill>
                <a:sysClr val="window" lastClr="FFFFFF"/>
              </a:solidFill>
              <a:latin typeface="Palatino Linotype"/>
              <a:ea typeface="+mn-ea"/>
              <a:cs typeface="+mn-cs"/>
            </a:rPr>
            <a:t>Keadaan</a:t>
          </a:r>
          <a:r>
            <a:rPr lang="en-US" sz="2400" dirty="0">
              <a:solidFill>
                <a:sysClr val="window" lastClr="FFFFFF"/>
              </a:solidFill>
              <a:latin typeface="Palatino Linotype"/>
              <a:ea typeface="+mn-ea"/>
              <a:cs typeface="+mn-cs"/>
            </a:rPr>
            <a:t> </a:t>
          </a:r>
          <a:r>
            <a:rPr lang="en-US" sz="2400" dirty="0" err="1">
              <a:solidFill>
                <a:sysClr val="window" lastClr="FFFFFF"/>
              </a:solidFill>
              <a:latin typeface="Palatino Linotype"/>
              <a:ea typeface="+mn-ea"/>
              <a:cs typeface="+mn-cs"/>
            </a:rPr>
            <a:t>Darurat</a:t>
          </a:r>
          <a:endParaRPr lang="en-US" sz="2400" dirty="0">
            <a:solidFill>
              <a:sysClr val="window" lastClr="FFFFFF"/>
            </a:solidFill>
            <a:latin typeface="Palatino Linotype"/>
            <a:ea typeface="+mn-ea"/>
            <a:cs typeface="+mn-cs"/>
          </a:endParaRPr>
        </a:p>
      </dgm:t>
    </dgm:pt>
    <dgm:pt modelId="{A1AFB03C-342F-46D1-95D4-267B1BCC1108}" type="parTrans" cxnId="{FFB3CC92-6745-492C-BEC0-ACE9D9E48EE1}">
      <dgm:prSet/>
      <dgm:spPr/>
      <dgm:t>
        <a:bodyPr/>
        <a:lstStyle/>
        <a:p>
          <a:endParaRPr lang="en-US" sz="1400"/>
        </a:p>
      </dgm:t>
    </dgm:pt>
    <dgm:pt modelId="{33C07901-5DBD-4B70-8618-4554B3333234}" type="sibTrans" cxnId="{FFB3CC92-6745-492C-BEC0-ACE9D9E48EE1}">
      <dgm:prSet/>
      <dgm:spPr/>
      <dgm:t>
        <a:bodyPr/>
        <a:lstStyle/>
        <a:p>
          <a:endParaRPr lang="en-US" sz="1400"/>
        </a:p>
      </dgm:t>
    </dgm:pt>
    <dgm:pt modelId="{3CDB7950-694F-442F-B28A-B327C9D02F39}">
      <dgm:prSet phldrT="[Text]" custT="1"/>
      <dgm:spPr>
        <a:xfrm>
          <a:off x="1130667" y="645484"/>
          <a:ext cx="3373718" cy="515821"/>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0"/>
              <a:satOff val="0"/>
              <a:lumOff val="0"/>
              <a:alphaOff val="0"/>
            </a:srgbClr>
          </a:solidFill>
          <a:prstDash val="solid"/>
        </a:ln>
        <a:effectLst/>
      </dgm:spPr>
      <dgm:t>
        <a:bodyPr/>
        <a:lstStyle/>
        <a:p>
          <a:pPr algn="just">
            <a:buNone/>
          </a:pP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bencana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alam</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bencana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non-</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alam</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bencana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sosial</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atau</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kejadian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luar</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biasa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a:t>
          </a:r>
        </a:p>
      </dgm:t>
    </dgm:pt>
    <dgm:pt modelId="{03CFB527-8680-4CBE-9E94-4EEA709D402D}" type="parTrans" cxnId="{BB98118E-3E80-4BB0-A405-535ED574A833}">
      <dgm:prSet/>
      <dgm:spPr>
        <a:xfrm>
          <a:off x="708953" y="516529"/>
          <a:ext cx="421714" cy="386865"/>
        </a:xfrm>
        <a:custGeom>
          <a:avLst/>
          <a:gdLst/>
          <a:ahLst/>
          <a:cxnLst/>
          <a:rect l="0" t="0" r="0" b="0"/>
          <a:pathLst>
            <a:path>
              <a:moveTo>
                <a:pt x="0" y="0"/>
              </a:moveTo>
              <a:lnTo>
                <a:pt x="0" y="386865"/>
              </a:lnTo>
              <a:lnTo>
                <a:pt x="421714" y="386865"/>
              </a:lnTo>
            </a:path>
          </a:pathLst>
        </a:custGeom>
        <a:noFill/>
        <a:ln w="28575" cap="flat" cmpd="sng" algn="ctr">
          <a:solidFill>
            <a:srgbClr val="846648">
              <a:hueOff val="0"/>
              <a:satOff val="0"/>
              <a:lumOff val="0"/>
              <a:alphaOff val="0"/>
            </a:srgbClr>
          </a:solidFill>
          <a:prstDash val="solid"/>
        </a:ln>
        <a:effectLst/>
      </dgm:spPr>
      <dgm:t>
        <a:bodyPr/>
        <a:lstStyle/>
        <a:p>
          <a:endParaRPr lang="en-US" sz="1400"/>
        </a:p>
      </dgm:t>
    </dgm:pt>
    <dgm:pt modelId="{923CC50F-DB4B-4797-A6AC-F44F6A411EEB}" type="sibTrans" cxnId="{BB98118E-3E80-4BB0-A405-535ED574A833}">
      <dgm:prSet/>
      <dgm:spPr/>
      <dgm:t>
        <a:bodyPr/>
        <a:lstStyle/>
        <a:p>
          <a:endParaRPr lang="en-US" sz="1400"/>
        </a:p>
      </dgm:t>
    </dgm:pt>
    <dgm:pt modelId="{F283F79A-61FF-46F9-A517-A2124BE9CAEC}">
      <dgm:prSet phldrT="[Text]" custT="1"/>
      <dgm:spPr>
        <a:xfrm>
          <a:off x="4762297" y="708"/>
          <a:ext cx="4217148" cy="515821"/>
        </a:xfrm>
        <a:prstGeom prst="roundRect">
          <a:avLst>
            <a:gd name="adj" fmla="val 10000"/>
          </a:avLst>
        </a:prstGeom>
        <a:solidFill>
          <a:srgbClr val="E68422">
            <a:hueOff val="137"/>
            <a:satOff val="-50262"/>
            <a:lumOff val="-11766"/>
            <a:alphaOff val="0"/>
          </a:srgbClr>
        </a:solidFill>
        <a:ln w="28575" cap="flat" cmpd="sng" algn="ctr">
          <a:solidFill>
            <a:sysClr val="window" lastClr="FFFFFF">
              <a:hueOff val="0"/>
              <a:satOff val="0"/>
              <a:lumOff val="0"/>
              <a:alphaOff val="0"/>
            </a:sysClr>
          </a:solidFill>
          <a:prstDash val="solid"/>
        </a:ln>
        <a:effectLst/>
      </dgm:spPr>
      <dgm:t>
        <a:bodyPr/>
        <a:lstStyle/>
        <a:p>
          <a:pPr>
            <a:buNone/>
          </a:pPr>
          <a:r>
            <a:rPr lang="en-US" sz="2400" dirty="0" err="1">
              <a:solidFill>
                <a:sysClr val="window" lastClr="FFFFFF"/>
              </a:solidFill>
              <a:latin typeface="Palatino Linotype"/>
              <a:ea typeface="+mn-ea"/>
              <a:cs typeface="+mn-cs"/>
            </a:rPr>
            <a:t>Keperluan</a:t>
          </a:r>
          <a:r>
            <a:rPr lang="en-US" sz="2400" dirty="0">
              <a:solidFill>
                <a:sysClr val="window" lastClr="FFFFFF"/>
              </a:solidFill>
              <a:latin typeface="Palatino Linotype"/>
              <a:ea typeface="+mn-ea"/>
              <a:cs typeface="+mn-cs"/>
            </a:rPr>
            <a:t> </a:t>
          </a:r>
          <a:r>
            <a:rPr lang="en-US" sz="2400" dirty="0" err="1">
              <a:solidFill>
                <a:sysClr val="window" lastClr="FFFFFF"/>
              </a:solidFill>
              <a:latin typeface="Palatino Linotype"/>
              <a:ea typeface="+mn-ea"/>
              <a:cs typeface="+mn-cs"/>
            </a:rPr>
            <a:t>Mendesak</a:t>
          </a:r>
          <a:r>
            <a:rPr lang="en-US" sz="2400" dirty="0">
              <a:solidFill>
                <a:sysClr val="window" lastClr="FFFFFF"/>
              </a:solidFill>
              <a:latin typeface="Palatino Linotype"/>
              <a:ea typeface="+mn-ea"/>
              <a:cs typeface="+mn-cs"/>
            </a:rPr>
            <a:t> </a:t>
          </a:r>
        </a:p>
      </dgm:t>
    </dgm:pt>
    <dgm:pt modelId="{CF40B940-40F4-4E47-86CD-968F306E593A}" type="parTrans" cxnId="{8A21BEF3-A6E6-43D3-9231-443466B149DC}">
      <dgm:prSet/>
      <dgm:spPr/>
      <dgm:t>
        <a:bodyPr/>
        <a:lstStyle/>
        <a:p>
          <a:endParaRPr lang="en-US" sz="1400"/>
        </a:p>
      </dgm:t>
    </dgm:pt>
    <dgm:pt modelId="{99706729-C403-4C13-8469-0368D86B4976}" type="sibTrans" cxnId="{8A21BEF3-A6E6-43D3-9231-443466B149DC}">
      <dgm:prSet/>
      <dgm:spPr/>
      <dgm:t>
        <a:bodyPr/>
        <a:lstStyle/>
        <a:p>
          <a:endParaRPr lang="en-US" sz="1400"/>
        </a:p>
      </dgm:t>
    </dgm:pt>
    <dgm:pt modelId="{9AC320CB-76CF-4B09-844B-EB95E48023AE}">
      <dgm:prSet phldrT="[Text]" custT="1"/>
      <dgm:spPr>
        <a:xfrm>
          <a:off x="5605727" y="645484"/>
          <a:ext cx="3373718" cy="515821"/>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68"/>
              <a:satOff val="-25131"/>
              <a:lumOff val="-5883"/>
              <a:alphaOff val="0"/>
            </a:srgbClr>
          </a:solidFill>
          <a:prstDash val="solid"/>
        </a:ln>
        <a:effectLst/>
      </dgm:spPr>
      <dgm:t>
        <a:bodyPr/>
        <a:lstStyle/>
        <a:p>
          <a:pPr algn="just">
            <a:buNone/>
          </a:pP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kebutuhan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daerah</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dalam</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rangka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Pelayanan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Dasar</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masyarakat</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yang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anggarannya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belum</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tersedia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dalam</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TA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berjalan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a:t>
          </a:r>
        </a:p>
      </dgm:t>
    </dgm:pt>
    <dgm:pt modelId="{F9D63379-C54E-4ECC-869B-2043336B8329}" type="parTrans" cxnId="{0866A9BA-5412-4A91-B1D9-78087589FB82}">
      <dgm:prSet/>
      <dgm:spPr>
        <a:xfrm>
          <a:off x="5184012" y="516529"/>
          <a:ext cx="421714" cy="386865"/>
        </a:xfrm>
        <a:custGeom>
          <a:avLst/>
          <a:gdLst/>
          <a:ahLst/>
          <a:cxnLst/>
          <a:rect l="0" t="0" r="0" b="0"/>
          <a:pathLst>
            <a:path>
              <a:moveTo>
                <a:pt x="0" y="0"/>
              </a:moveTo>
              <a:lnTo>
                <a:pt x="0" y="386865"/>
              </a:lnTo>
              <a:lnTo>
                <a:pt x="421714" y="386865"/>
              </a:lnTo>
            </a:path>
          </a:pathLst>
        </a:custGeom>
        <a:noFill/>
        <a:ln w="28575" cap="flat" cmpd="sng" algn="ctr">
          <a:solidFill>
            <a:srgbClr val="846648">
              <a:hueOff val="0"/>
              <a:satOff val="0"/>
              <a:lumOff val="0"/>
              <a:alphaOff val="0"/>
            </a:srgbClr>
          </a:solidFill>
          <a:prstDash val="solid"/>
        </a:ln>
        <a:effectLst/>
      </dgm:spPr>
      <dgm:t>
        <a:bodyPr/>
        <a:lstStyle/>
        <a:p>
          <a:endParaRPr lang="en-US" sz="1400"/>
        </a:p>
      </dgm:t>
    </dgm:pt>
    <dgm:pt modelId="{FBDA5810-09CF-44C5-9895-514986203CA3}" type="sibTrans" cxnId="{0866A9BA-5412-4A91-B1D9-78087589FB82}">
      <dgm:prSet/>
      <dgm:spPr/>
      <dgm:t>
        <a:bodyPr/>
        <a:lstStyle/>
        <a:p>
          <a:endParaRPr lang="en-US" sz="1400"/>
        </a:p>
      </dgm:t>
    </dgm:pt>
    <dgm:pt modelId="{1526B6F6-7109-4F6A-A8BB-65EE76EFB91E}">
      <dgm:prSet custT="1"/>
      <dgm:spPr>
        <a:xfrm>
          <a:off x="1130667" y="1290261"/>
          <a:ext cx="3373718" cy="515821"/>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23"/>
              <a:satOff val="-8377"/>
              <a:lumOff val="-1961"/>
              <a:alphaOff val="0"/>
            </a:srgbClr>
          </a:solidFill>
          <a:prstDash val="solid"/>
        </a:ln>
        <a:effectLst/>
      </dgm:spPr>
      <dgm:t>
        <a:bodyPr/>
        <a:lstStyle/>
        <a:p>
          <a:pPr algn="just">
            <a:buNone/>
          </a:pP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pelaksanaan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operasi</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pencarian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pertolongan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a:t>
          </a:r>
        </a:p>
      </dgm:t>
    </dgm:pt>
    <dgm:pt modelId="{3CF1C85B-4338-4526-BC48-50F156C69B01}" type="parTrans" cxnId="{36354800-AA67-4D81-BA0A-0A3EB48CACBF}">
      <dgm:prSet/>
      <dgm:spPr>
        <a:xfrm>
          <a:off x="708953" y="516529"/>
          <a:ext cx="421714" cy="1031642"/>
        </a:xfrm>
        <a:custGeom>
          <a:avLst/>
          <a:gdLst/>
          <a:ahLst/>
          <a:cxnLst/>
          <a:rect l="0" t="0" r="0" b="0"/>
          <a:pathLst>
            <a:path>
              <a:moveTo>
                <a:pt x="0" y="0"/>
              </a:moveTo>
              <a:lnTo>
                <a:pt x="0" y="1031642"/>
              </a:lnTo>
              <a:lnTo>
                <a:pt x="421714" y="1031642"/>
              </a:lnTo>
            </a:path>
          </a:pathLst>
        </a:custGeom>
        <a:noFill/>
        <a:ln w="28575" cap="flat" cmpd="sng" algn="ctr">
          <a:solidFill>
            <a:srgbClr val="846648">
              <a:hueOff val="0"/>
              <a:satOff val="0"/>
              <a:lumOff val="0"/>
              <a:alphaOff val="0"/>
            </a:srgbClr>
          </a:solidFill>
          <a:prstDash val="solid"/>
        </a:ln>
        <a:effectLst/>
      </dgm:spPr>
      <dgm:t>
        <a:bodyPr/>
        <a:lstStyle/>
        <a:p>
          <a:endParaRPr lang="en-US" sz="1400"/>
        </a:p>
      </dgm:t>
    </dgm:pt>
    <dgm:pt modelId="{4225B70B-0B5E-4428-BAA2-34C55CA65C45}" type="sibTrans" cxnId="{36354800-AA67-4D81-BA0A-0A3EB48CACBF}">
      <dgm:prSet/>
      <dgm:spPr/>
      <dgm:t>
        <a:bodyPr/>
        <a:lstStyle/>
        <a:p>
          <a:endParaRPr lang="en-US" sz="1400"/>
        </a:p>
      </dgm:t>
    </dgm:pt>
    <dgm:pt modelId="{CE51A72E-5E00-45FC-8F7B-86C7100B88D7}">
      <dgm:prSet custT="1"/>
      <dgm:spPr>
        <a:xfrm>
          <a:off x="1130667" y="1935037"/>
          <a:ext cx="3373718" cy="515821"/>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46"/>
              <a:satOff val="-16754"/>
              <a:lumOff val="-3922"/>
              <a:alphaOff val="0"/>
            </a:srgbClr>
          </a:solidFill>
          <a:prstDash val="solid"/>
        </a:ln>
        <a:effectLst/>
      </dgm:spPr>
      <dgm:t>
        <a:bodyPr/>
        <a:lstStyle/>
        <a:p>
          <a:pPr algn="just">
            <a:buNone/>
          </a:pP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kerusakan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sarana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prasarana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yang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dapat</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mengganggu</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kegiatan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pelayanan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publik</a:t>
          </a:r>
          <a:endParaRPr lang="en-US" sz="1400" dirty="0">
            <a:solidFill>
              <a:sysClr val="windowText" lastClr="000000">
                <a:hueOff val="0"/>
                <a:satOff val="0"/>
                <a:lumOff val="0"/>
                <a:alphaOff val="0"/>
              </a:sysClr>
            </a:solidFill>
            <a:latin typeface="Bookman Old Style" panose="02050604050505020204" pitchFamily="18" charset="0"/>
            <a:ea typeface="+mn-ea"/>
            <a:cs typeface="+mn-cs"/>
          </a:endParaRPr>
        </a:p>
      </dgm:t>
    </dgm:pt>
    <dgm:pt modelId="{11B7FF22-9390-4568-B172-30C09F359774}" type="parTrans" cxnId="{B60F0FB9-1E0F-45F8-8FBB-82B880477948}">
      <dgm:prSet/>
      <dgm:spPr>
        <a:xfrm>
          <a:off x="708953" y="516529"/>
          <a:ext cx="421714" cy="1676419"/>
        </a:xfrm>
        <a:custGeom>
          <a:avLst/>
          <a:gdLst/>
          <a:ahLst/>
          <a:cxnLst/>
          <a:rect l="0" t="0" r="0" b="0"/>
          <a:pathLst>
            <a:path>
              <a:moveTo>
                <a:pt x="0" y="0"/>
              </a:moveTo>
              <a:lnTo>
                <a:pt x="0" y="1676419"/>
              </a:lnTo>
              <a:lnTo>
                <a:pt x="421714" y="1676419"/>
              </a:lnTo>
            </a:path>
          </a:pathLst>
        </a:custGeom>
        <a:noFill/>
        <a:ln w="28575" cap="flat" cmpd="sng" algn="ctr">
          <a:solidFill>
            <a:srgbClr val="846648">
              <a:hueOff val="0"/>
              <a:satOff val="0"/>
              <a:lumOff val="0"/>
              <a:alphaOff val="0"/>
            </a:srgbClr>
          </a:solidFill>
          <a:prstDash val="solid"/>
        </a:ln>
        <a:effectLst/>
      </dgm:spPr>
      <dgm:t>
        <a:bodyPr/>
        <a:lstStyle/>
        <a:p>
          <a:endParaRPr lang="en-US" sz="1400"/>
        </a:p>
      </dgm:t>
    </dgm:pt>
    <dgm:pt modelId="{9E4E0957-D029-4A5C-A6DA-A671007A4B94}" type="sibTrans" cxnId="{B60F0FB9-1E0F-45F8-8FBB-82B880477948}">
      <dgm:prSet/>
      <dgm:spPr/>
      <dgm:t>
        <a:bodyPr/>
        <a:lstStyle/>
        <a:p>
          <a:endParaRPr lang="en-US" sz="1400"/>
        </a:p>
      </dgm:t>
    </dgm:pt>
    <dgm:pt modelId="{2FF4B503-101A-4464-A40B-DC2E1F476BFF}">
      <dgm:prSet custT="1"/>
      <dgm:spPr>
        <a:xfrm>
          <a:off x="5605727" y="1290261"/>
          <a:ext cx="3373718" cy="515821"/>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91"/>
              <a:satOff val="-33508"/>
              <a:lumOff val="-7844"/>
              <a:alphaOff val="0"/>
            </a:srgbClr>
          </a:solidFill>
          <a:prstDash val="solid"/>
        </a:ln>
        <a:effectLst/>
      </dgm:spPr>
      <dgm:t>
        <a:bodyPr/>
        <a:lstStyle/>
        <a:p>
          <a:pPr algn="just">
            <a:buNone/>
          </a:pP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Belanja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Daerah  yang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bersifat</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mengikat</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belanja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yang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bersifat</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wajib</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a:t>
          </a:r>
        </a:p>
      </dgm:t>
    </dgm:pt>
    <dgm:pt modelId="{1389A537-D74F-4603-B6FF-764AF7F6D2C2}" type="parTrans" cxnId="{F7BD0C6F-CC40-4C9E-85E4-E49B10349895}">
      <dgm:prSet/>
      <dgm:spPr>
        <a:xfrm>
          <a:off x="5184012" y="516529"/>
          <a:ext cx="421714" cy="1031642"/>
        </a:xfrm>
        <a:custGeom>
          <a:avLst/>
          <a:gdLst/>
          <a:ahLst/>
          <a:cxnLst/>
          <a:rect l="0" t="0" r="0" b="0"/>
          <a:pathLst>
            <a:path>
              <a:moveTo>
                <a:pt x="0" y="0"/>
              </a:moveTo>
              <a:lnTo>
                <a:pt x="0" y="1031642"/>
              </a:lnTo>
              <a:lnTo>
                <a:pt x="421714" y="1031642"/>
              </a:lnTo>
            </a:path>
          </a:pathLst>
        </a:custGeom>
        <a:noFill/>
        <a:ln w="28575" cap="flat" cmpd="sng" algn="ctr">
          <a:solidFill>
            <a:srgbClr val="846648">
              <a:hueOff val="0"/>
              <a:satOff val="0"/>
              <a:lumOff val="0"/>
              <a:alphaOff val="0"/>
            </a:srgbClr>
          </a:solidFill>
          <a:prstDash val="solid"/>
        </a:ln>
        <a:effectLst/>
      </dgm:spPr>
      <dgm:t>
        <a:bodyPr/>
        <a:lstStyle/>
        <a:p>
          <a:endParaRPr lang="en-US" sz="1400"/>
        </a:p>
      </dgm:t>
    </dgm:pt>
    <dgm:pt modelId="{E85F6B71-9766-4378-B8C7-A7CB4D25349D}" type="sibTrans" cxnId="{F7BD0C6F-CC40-4C9E-85E4-E49B10349895}">
      <dgm:prSet/>
      <dgm:spPr/>
      <dgm:t>
        <a:bodyPr/>
        <a:lstStyle/>
        <a:p>
          <a:endParaRPr lang="en-US" sz="1400"/>
        </a:p>
      </dgm:t>
    </dgm:pt>
    <dgm:pt modelId="{F643790E-60E4-4C9F-88D1-EF9345970B76}">
      <dgm:prSet custT="1"/>
      <dgm:spPr>
        <a:xfrm>
          <a:off x="5605727" y="1935037"/>
          <a:ext cx="3373718" cy="515821"/>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114"/>
              <a:satOff val="-41885"/>
              <a:lumOff val="-9805"/>
              <a:alphaOff val="0"/>
            </a:srgbClr>
          </a:solidFill>
          <a:prstDash val="solid"/>
        </a:ln>
        <a:effectLst/>
      </dgm:spPr>
      <dgm:t>
        <a:bodyPr/>
        <a:lstStyle/>
        <a:p>
          <a:pPr algn="just">
            <a:buNone/>
          </a:pP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Pengeluaran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Daerah   yang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berada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diluar</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kendali</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Pemda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tidak</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dapat</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diprediksikan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sebelumnya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serta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amanat</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PUU; </a:t>
          </a:r>
        </a:p>
      </dgm:t>
    </dgm:pt>
    <dgm:pt modelId="{B698CFC4-2579-4763-98E2-C2EB5D523FEB}" type="parTrans" cxnId="{4F0CB333-8338-4439-A687-F91E324A9B68}">
      <dgm:prSet/>
      <dgm:spPr>
        <a:xfrm>
          <a:off x="5184012" y="516529"/>
          <a:ext cx="421714" cy="1676419"/>
        </a:xfrm>
        <a:custGeom>
          <a:avLst/>
          <a:gdLst/>
          <a:ahLst/>
          <a:cxnLst/>
          <a:rect l="0" t="0" r="0" b="0"/>
          <a:pathLst>
            <a:path>
              <a:moveTo>
                <a:pt x="0" y="0"/>
              </a:moveTo>
              <a:lnTo>
                <a:pt x="0" y="1676419"/>
              </a:lnTo>
              <a:lnTo>
                <a:pt x="421714" y="1676419"/>
              </a:lnTo>
            </a:path>
          </a:pathLst>
        </a:custGeom>
        <a:noFill/>
        <a:ln w="28575" cap="flat" cmpd="sng" algn="ctr">
          <a:solidFill>
            <a:srgbClr val="846648">
              <a:hueOff val="0"/>
              <a:satOff val="0"/>
              <a:lumOff val="0"/>
              <a:alphaOff val="0"/>
            </a:srgbClr>
          </a:solidFill>
          <a:prstDash val="solid"/>
        </a:ln>
        <a:effectLst/>
      </dgm:spPr>
      <dgm:t>
        <a:bodyPr/>
        <a:lstStyle/>
        <a:p>
          <a:endParaRPr lang="en-US" sz="1400"/>
        </a:p>
      </dgm:t>
    </dgm:pt>
    <dgm:pt modelId="{3413D6DF-25E1-443E-939E-0E9D4800AF27}" type="sibTrans" cxnId="{4F0CB333-8338-4439-A687-F91E324A9B68}">
      <dgm:prSet/>
      <dgm:spPr/>
      <dgm:t>
        <a:bodyPr/>
        <a:lstStyle/>
        <a:p>
          <a:endParaRPr lang="en-US" sz="1400"/>
        </a:p>
      </dgm:t>
    </dgm:pt>
    <dgm:pt modelId="{2F15DE95-10D5-4700-A095-49B963819492}">
      <dgm:prSet custT="1"/>
      <dgm:spPr>
        <a:xfrm>
          <a:off x="5605727" y="2579814"/>
          <a:ext cx="3373718" cy="515821"/>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137"/>
              <a:satOff val="-50262"/>
              <a:lumOff val="-11766"/>
              <a:alphaOff val="0"/>
            </a:srgbClr>
          </a:solidFill>
          <a:prstDash val="solid"/>
        </a:ln>
        <a:effectLst/>
      </dgm:spPr>
      <dgm:t>
        <a:bodyPr/>
        <a:lstStyle/>
        <a:p>
          <a:pPr algn="just">
            <a:buNone/>
          </a:pP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Pengeluaran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Daerah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lainnya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yang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apabila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ditunda</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akan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menimbulkan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kerugian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yang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lebih</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besar</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bagi</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Pemerintah</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Daerah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dan</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atau</a:t>
          </a:r>
          <a:r>
            <a:rPr lang="en-US" sz="14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dirty="0" err="1">
              <a:solidFill>
                <a:sysClr val="windowText" lastClr="000000">
                  <a:hueOff val="0"/>
                  <a:satOff val="0"/>
                  <a:lumOff val="0"/>
                  <a:alphaOff val="0"/>
                </a:sysClr>
              </a:solidFill>
              <a:latin typeface="Bookman Old Style" panose="02050604050505020204" pitchFamily="18" charset="0"/>
              <a:ea typeface="+mn-ea"/>
              <a:cs typeface="+mn-cs"/>
            </a:rPr>
            <a:t>masyarakat</a:t>
          </a:r>
          <a:endParaRPr lang="en-US" sz="1400" dirty="0">
            <a:solidFill>
              <a:sysClr val="windowText" lastClr="000000">
                <a:hueOff val="0"/>
                <a:satOff val="0"/>
                <a:lumOff val="0"/>
                <a:alphaOff val="0"/>
              </a:sysClr>
            </a:solidFill>
            <a:latin typeface="Bookman Old Style" panose="02050604050505020204" pitchFamily="18" charset="0"/>
            <a:ea typeface="+mn-ea"/>
            <a:cs typeface="+mn-cs"/>
          </a:endParaRPr>
        </a:p>
      </dgm:t>
    </dgm:pt>
    <dgm:pt modelId="{EC8262C3-2E83-43A8-A7D9-1DFE0A98375D}" type="parTrans" cxnId="{452EE9C5-869C-4BC5-8795-DCF43D79319D}">
      <dgm:prSet/>
      <dgm:spPr>
        <a:xfrm>
          <a:off x="5184012" y="516529"/>
          <a:ext cx="421714" cy="2321195"/>
        </a:xfrm>
        <a:custGeom>
          <a:avLst/>
          <a:gdLst/>
          <a:ahLst/>
          <a:cxnLst/>
          <a:rect l="0" t="0" r="0" b="0"/>
          <a:pathLst>
            <a:path>
              <a:moveTo>
                <a:pt x="0" y="0"/>
              </a:moveTo>
              <a:lnTo>
                <a:pt x="0" y="2321195"/>
              </a:lnTo>
              <a:lnTo>
                <a:pt x="421714" y="2321195"/>
              </a:lnTo>
            </a:path>
          </a:pathLst>
        </a:custGeom>
        <a:noFill/>
        <a:ln w="28575" cap="flat" cmpd="sng" algn="ctr">
          <a:solidFill>
            <a:srgbClr val="846648">
              <a:hueOff val="0"/>
              <a:satOff val="0"/>
              <a:lumOff val="0"/>
              <a:alphaOff val="0"/>
            </a:srgbClr>
          </a:solidFill>
          <a:prstDash val="solid"/>
        </a:ln>
        <a:effectLst/>
      </dgm:spPr>
      <dgm:t>
        <a:bodyPr/>
        <a:lstStyle/>
        <a:p>
          <a:endParaRPr lang="en-US" sz="1400"/>
        </a:p>
      </dgm:t>
    </dgm:pt>
    <dgm:pt modelId="{3D94F4E0-D200-453A-BBAC-799D9897A797}" type="sibTrans" cxnId="{452EE9C5-869C-4BC5-8795-DCF43D79319D}">
      <dgm:prSet/>
      <dgm:spPr/>
      <dgm:t>
        <a:bodyPr/>
        <a:lstStyle/>
        <a:p>
          <a:endParaRPr lang="en-US" sz="1400"/>
        </a:p>
      </dgm:t>
    </dgm:pt>
    <dgm:pt modelId="{886AF21C-ACDC-4C43-80C5-B53C16E08291}" type="pres">
      <dgm:prSet presAssocID="{712AD348-DAE2-4057-9225-16ECF7130521}" presName="diagram" presStyleCnt="0">
        <dgm:presLayoutVars>
          <dgm:chPref val="1"/>
          <dgm:dir/>
          <dgm:animOne val="branch"/>
          <dgm:animLvl val="lvl"/>
          <dgm:resizeHandles/>
        </dgm:presLayoutVars>
      </dgm:prSet>
      <dgm:spPr/>
      <dgm:t>
        <a:bodyPr/>
        <a:lstStyle/>
        <a:p>
          <a:endParaRPr lang="en-US"/>
        </a:p>
      </dgm:t>
    </dgm:pt>
    <dgm:pt modelId="{5F8AA1AA-07FC-42EA-995D-A241F5CE17FB}" type="pres">
      <dgm:prSet presAssocID="{230539EA-7839-48B4-AF7D-A36CDFE057EC}" presName="root" presStyleCnt="0"/>
      <dgm:spPr/>
    </dgm:pt>
    <dgm:pt modelId="{BE6404E5-3AD0-47A7-AC4D-5648FD290E32}" type="pres">
      <dgm:prSet presAssocID="{230539EA-7839-48B4-AF7D-A36CDFE057EC}" presName="rootComposite" presStyleCnt="0"/>
      <dgm:spPr/>
    </dgm:pt>
    <dgm:pt modelId="{96D47730-7D0F-4FE4-A872-FF82B3D103E0}" type="pres">
      <dgm:prSet presAssocID="{230539EA-7839-48B4-AF7D-A36CDFE057EC}" presName="rootText" presStyleLbl="node1" presStyleIdx="0" presStyleCnt="2" custScaleX="408780"/>
      <dgm:spPr/>
      <dgm:t>
        <a:bodyPr/>
        <a:lstStyle/>
        <a:p>
          <a:endParaRPr lang="en-US"/>
        </a:p>
      </dgm:t>
    </dgm:pt>
    <dgm:pt modelId="{FE6B9D8B-32D5-4DA5-9908-FEA9DC1A7921}" type="pres">
      <dgm:prSet presAssocID="{230539EA-7839-48B4-AF7D-A36CDFE057EC}" presName="rootConnector" presStyleLbl="node1" presStyleIdx="0" presStyleCnt="2"/>
      <dgm:spPr/>
      <dgm:t>
        <a:bodyPr/>
        <a:lstStyle/>
        <a:p>
          <a:endParaRPr lang="en-US"/>
        </a:p>
      </dgm:t>
    </dgm:pt>
    <dgm:pt modelId="{F64A662D-EE15-4576-94EB-077146C2CF71}" type="pres">
      <dgm:prSet presAssocID="{230539EA-7839-48B4-AF7D-A36CDFE057EC}" presName="childShape" presStyleCnt="0"/>
      <dgm:spPr/>
    </dgm:pt>
    <dgm:pt modelId="{4684FD9D-9672-4861-908D-0DB6A2EB1FA6}" type="pres">
      <dgm:prSet presAssocID="{03CFB527-8680-4CBE-9E94-4EEA709D402D}" presName="Name13" presStyleLbl="parChTrans1D2" presStyleIdx="0" presStyleCnt="7"/>
      <dgm:spPr/>
      <dgm:t>
        <a:bodyPr/>
        <a:lstStyle/>
        <a:p>
          <a:endParaRPr lang="en-US"/>
        </a:p>
      </dgm:t>
    </dgm:pt>
    <dgm:pt modelId="{6F30AEBA-D7E5-444E-AE48-C114438CEBCF}" type="pres">
      <dgm:prSet presAssocID="{3CDB7950-694F-442F-B28A-B327C9D02F39}" presName="childText" presStyleLbl="bgAcc1" presStyleIdx="0" presStyleCnt="7" custScaleX="408780">
        <dgm:presLayoutVars>
          <dgm:bulletEnabled val="1"/>
        </dgm:presLayoutVars>
      </dgm:prSet>
      <dgm:spPr/>
      <dgm:t>
        <a:bodyPr/>
        <a:lstStyle/>
        <a:p>
          <a:endParaRPr lang="en-US"/>
        </a:p>
      </dgm:t>
    </dgm:pt>
    <dgm:pt modelId="{FF12B119-E859-4C94-94E2-1AEA609B1606}" type="pres">
      <dgm:prSet presAssocID="{3CF1C85B-4338-4526-BC48-50F156C69B01}" presName="Name13" presStyleLbl="parChTrans1D2" presStyleIdx="1" presStyleCnt="7"/>
      <dgm:spPr/>
      <dgm:t>
        <a:bodyPr/>
        <a:lstStyle/>
        <a:p>
          <a:endParaRPr lang="en-US"/>
        </a:p>
      </dgm:t>
    </dgm:pt>
    <dgm:pt modelId="{CFB34129-1701-4F22-AFC6-8DC8144BB789}" type="pres">
      <dgm:prSet presAssocID="{1526B6F6-7109-4F6A-A8BB-65EE76EFB91E}" presName="childText" presStyleLbl="bgAcc1" presStyleIdx="1" presStyleCnt="7" custScaleX="408780">
        <dgm:presLayoutVars>
          <dgm:bulletEnabled val="1"/>
        </dgm:presLayoutVars>
      </dgm:prSet>
      <dgm:spPr/>
      <dgm:t>
        <a:bodyPr/>
        <a:lstStyle/>
        <a:p>
          <a:endParaRPr lang="en-US"/>
        </a:p>
      </dgm:t>
    </dgm:pt>
    <dgm:pt modelId="{C7907DED-3241-4CE8-88E4-198EB80EF9A1}" type="pres">
      <dgm:prSet presAssocID="{11B7FF22-9390-4568-B172-30C09F359774}" presName="Name13" presStyleLbl="parChTrans1D2" presStyleIdx="2" presStyleCnt="7"/>
      <dgm:spPr/>
      <dgm:t>
        <a:bodyPr/>
        <a:lstStyle/>
        <a:p>
          <a:endParaRPr lang="en-US"/>
        </a:p>
      </dgm:t>
    </dgm:pt>
    <dgm:pt modelId="{86F4A3EF-E8B0-4192-9710-2B8D0A3D3BCC}" type="pres">
      <dgm:prSet presAssocID="{CE51A72E-5E00-45FC-8F7B-86C7100B88D7}" presName="childText" presStyleLbl="bgAcc1" presStyleIdx="2" presStyleCnt="7" custScaleX="408780">
        <dgm:presLayoutVars>
          <dgm:bulletEnabled val="1"/>
        </dgm:presLayoutVars>
      </dgm:prSet>
      <dgm:spPr/>
      <dgm:t>
        <a:bodyPr/>
        <a:lstStyle/>
        <a:p>
          <a:endParaRPr lang="en-US"/>
        </a:p>
      </dgm:t>
    </dgm:pt>
    <dgm:pt modelId="{CC9C0B0A-32CC-48EC-9990-6A38C09039CA}" type="pres">
      <dgm:prSet presAssocID="{F283F79A-61FF-46F9-A517-A2124BE9CAEC}" presName="root" presStyleCnt="0"/>
      <dgm:spPr/>
    </dgm:pt>
    <dgm:pt modelId="{45FB2641-C1BD-4BEE-A066-E34BD5B92A74}" type="pres">
      <dgm:prSet presAssocID="{F283F79A-61FF-46F9-A517-A2124BE9CAEC}" presName="rootComposite" presStyleCnt="0"/>
      <dgm:spPr/>
    </dgm:pt>
    <dgm:pt modelId="{6EC73978-C6CA-4D00-BA3A-CC98379EA741}" type="pres">
      <dgm:prSet presAssocID="{F283F79A-61FF-46F9-A517-A2124BE9CAEC}" presName="rootText" presStyleLbl="node1" presStyleIdx="1" presStyleCnt="2" custScaleX="408780"/>
      <dgm:spPr/>
      <dgm:t>
        <a:bodyPr/>
        <a:lstStyle/>
        <a:p>
          <a:endParaRPr lang="en-US"/>
        </a:p>
      </dgm:t>
    </dgm:pt>
    <dgm:pt modelId="{43C86ECC-87F4-431D-9F46-DCE684DB7EE9}" type="pres">
      <dgm:prSet presAssocID="{F283F79A-61FF-46F9-A517-A2124BE9CAEC}" presName="rootConnector" presStyleLbl="node1" presStyleIdx="1" presStyleCnt="2"/>
      <dgm:spPr/>
      <dgm:t>
        <a:bodyPr/>
        <a:lstStyle/>
        <a:p>
          <a:endParaRPr lang="en-US"/>
        </a:p>
      </dgm:t>
    </dgm:pt>
    <dgm:pt modelId="{0FA6721C-6C1E-43F5-A6E6-7A5FCD474427}" type="pres">
      <dgm:prSet presAssocID="{F283F79A-61FF-46F9-A517-A2124BE9CAEC}" presName="childShape" presStyleCnt="0"/>
      <dgm:spPr/>
    </dgm:pt>
    <dgm:pt modelId="{915C9EFF-B925-4C14-8410-67340A96AF45}" type="pres">
      <dgm:prSet presAssocID="{F9D63379-C54E-4ECC-869B-2043336B8329}" presName="Name13" presStyleLbl="parChTrans1D2" presStyleIdx="3" presStyleCnt="7"/>
      <dgm:spPr/>
      <dgm:t>
        <a:bodyPr/>
        <a:lstStyle/>
        <a:p>
          <a:endParaRPr lang="en-US"/>
        </a:p>
      </dgm:t>
    </dgm:pt>
    <dgm:pt modelId="{F7FA1198-3972-40AF-A9E2-7E6ABA7E64BC}" type="pres">
      <dgm:prSet presAssocID="{9AC320CB-76CF-4B09-844B-EB95E48023AE}" presName="childText" presStyleLbl="bgAcc1" presStyleIdx="3" presStyleCnt="7" custScaleX="622806">
        <dgm:presLayoutVars>
          <dgm:bulletEnabled val="1"/>
        </dgm:presLayoutVars>
      </dgm:prSet>
      <dgm:spPr/>
      <dgm:t>
        <a:bodyPr/>
        <a:lstStyle/>
        <a:p>
          <a:endParaRPr lang="en-US"/>
        </a:p>
      </dgm:t>
    </dgm:pt>
    <dgm:pt modelId="{7A4F3CA1-D12F-4C0E-9F39-B3FCFA344410}" type="pres">
      <dgm:prSet presAssocID="{1389A537-D74F-4603-B6FF-764AF7F6D2C2}" presName="Name13" presStyleLbl="parChTrans1D2" presStyleIdx="4" presStyleCnt="7"/>
      <dgm:spPr/>
      <dgm:t>
        <a:bodyPr/>
        <a:lstStyle/>
        <a:p>
          <a:endParaRPr lang="en-US"/>
        </a:p>
      </dgm:t>
    </dgm:pt>
    <dgm:pt modelId="{EF3C1A1D-FE27-43A5-886B-C799EED50EE9}" type="pres">
      <dgm:prSet presAssocID="{2FF4B503-101A-4464-A40B-DC2E1F476BFF}" presName="childText" presStyleLbl="bgAcc1" presStyleIdx="4" presStyleCnt="7" custScaleX="622806">
        <dgm:presLayoutVars>
          <dgm:bulletEnabled val="1"/>
        </dgm:presLayoutVars>
      </dgm:prSet>
      <dgm:spPr/>
      <dgm:t>
        <a:bodyPr/>
        <a:lstStyle/>
        <a:p>
          <a:endParaRPr lang="en-US"/>
        </a:p>
      </dgm:t>
    </dgm:pt>
    <dgm:pt modelId="{4CD9CF57-185E-47DA-96EA-CB3ED4F5277C}" type="pres">
      <dgm:prSet presAssocID="{B698CFC4-2579-4763-98E2-C2EB5D523FEB}" presName="Name13" presStyleLbl="parChTrans1D2" presStyleIdx="5" presStyleCnt="7"/>
      <dgm:spPr/>
      <dgm:t>
        <a:bodyPr/>
        <a:lstStyle/>
        <a:p>
          <a:endParaRPr lang="en-US"/>
        </a:p>
      </dgm:t>
    </dgm:pt>
    <dgm:pt modelId="{C15425D8-9A36-4D6C-B36E-388860639142}" type="pres">
      <dgm:prSet presAssocID="{F643790E-60E4-4C9F-88D1-EF9345970B76}" presName="childText" presStyleLbl="bgAcc1" presStyleIdx="5" presStyleCnt="7" custScaleX="622806">
        <dgm:presLayoutVars>
          <dgm:bulletEnabled val="1"/>
        </dgm:presLayoutVars>
      </dgm:prSet>
      <dgm:spPr/>
      <dgm:t>
        <a:bodyPr/>
        <a:lstStyle/>
        <a:p>
          <a:endParaRPr lang="en-US"/>
        </a:p>
      </dgm:t>
    </dgm:pt>
    <dgm:pt modelId="{347DEE83-4DD9-47E7-9D11-BC352B91BD06}" type="pres">
      <dgm:prSet presAssocID="{EC8262C3-2E83-43A8-A7D9-1DFE0A98375D}" presName="Name13" presStyleLbl="parChTrans1D2" presStyleIdx="6" presStyleCnt="7"/>
      <dgm:spPr/>
      <dgm:t>
        <a:bodyPr/>
        <a:lstStyle/>
        <a:p>
          <a:endParaRPr lang="en-US"/>
        </a:p>
      </dgm:t>
    </dgm:pt>
    <dgm:pt modelId="{6E1FD63D-8CD7-46E1-8942-5116B9BB67B3}" type="pres">
      <dgm:prSet presAssocID="{2F15DE95-10D5-4700-A095-49B963819492}" presName="childText" presStyleLbl="bgAcc1" presStyleIdx="6" presStyleCnt="7" custScaleX="622806">
        <dgm:presLayoutVars>
          <dgm:bulletEnabled val="1"/>
        </dgm:presLayoutVars>
      </dgm:prSet>
      <dgm:spPr/>
      <dgm:t>
        <a:bodyPr/>
        <a:lstStyle/>
        <a:p>
          <a:endParaRPr lang="en-US"/>
        </a:p>
      </dgm:t>
    </dgm:pt>
  </dgm:ptLst>
  <dgm:cxnLst>
    <dgm:cxn modelId="{20FCEA0D-28C5-4937-8CCB-6E84FB5118CD}" type="presOf" srcId="{230539EA-7839-48B4-AF7D-A36CDFE057EC}" destId="{FE6B9D8B-32D5-4DA5-9908-FEA9DC1A7921}" srcOrd="1" destOrd="0" presId="urn:microsoft.com/office/officeart/2005/8/layout/hierarchy3"/>
    <dgm:cxn modelId="{4C9F47AD-0C96-4E07-9569-E25911446A14}" type="presOf" srcId="{03CFB527-8680-4CBE-9E94-4EEA709D402D}" destId="{4684FD9D-9672-4861-908D-0DB6A2EB1FA6}" srcOrd="0" destOrd="0" presId="urn:microsoft.com/office/officeart/2005/8/layout/hierarchy3"/>
    <dgm:cxn modelId="{CDC25729-0AEC-4F1E-9963-3F13CE51004C}" type="presOf" srcId="{EC8262C3-2E83-43A8-A7D9-1DFE0A98375D}" destId="{347DEE83-4DD9-47E7-9D11-BC352B91BD06}" srcOrd="0" destOrd="0" presId="urn:microsoft.com/office/officeart/2005/8/layout/hierarchy3"/>
    <dgm:cxn modelId="{5D394667-1DB7-494E-BBDA-AA02C7FF3255}" type="presOf" srcId="{230539EA-7839-48B4-AF7D-A36CDFE057EC}" destId="{96D47730-7D0F-4FE4-A872-FF82B3D103E0}" srcOrd="0" destOrd="0" presId="urn:microsoft.com/office/officeart/2005/8/layout/hierarchy3"/>
    <dgm:cxn modelId="{8A21BEF3-A6E6-43D3-9231-443466B149DC}" srcId="{712AD348-DAE2-4057-9225-16ECF7130521}" destId="{F283F79A-61FF-46F9-A517-A2124BE9CAEC}" srcOrd="1" destOrd="0" parTransId="{CF40B940-40F4-4E47-86CD-968F306E593A}" sibTransId="{99706729-C403-4C13-8469-0368D86B4976}"/>
    <dgm:cxn modelId="{452EE9C5-869C-4BC5-8795-DCF43D79319D}" srcId="{F283F79A-61FF-46F9-A517-A2124BE9CAEC}" destId="{2F15DE95-10D5-4700-A095-49B963819492}" srcOrd="3" destOrd="0" parTransId="{EC8262C3-2E83-43A8-A7D9-1DFE0A98375D}" sibTransId="{3D94F4E0-D200-453A-BBAC-799D9897A797}"/>
    <dgm:cxn modelId="{85C730E2-4FC9-4C5D-B5F6-5C61E9B8461D}" type="presOf" srcId="{B698CFC4-2579-4763-98E2-C2EB5D523FEB}" destId="{4CD9CF57-185E-47DA-96EA-CB3ED4F5277C}" srcOrd="0" destOrd="0" presId="urn:microsoft.com/office/officeart/2005/8/layout/hierarchy3"/>
    <dgm:cxn modelId="{74F1EF61-163B-4BA0-A0E2-092EDDCE2C53}" type="presOf" srcId="{712AD348-DAE2-4057-9225-16ECF7130521}" destId="{886AF21C-ACDC-4C43-80C5-B53C16E08291}" srcOrd="0" destOrd="0" presId="urn:microsoft.com/office/officeart/2005/8/layout/hierarchy3"/>
    <dgm:cxn modelId="{22F66070-6677-49D3-9F39-810A0AABA891}" type="presOf" srcId="{3CDB7950-694F-442F-B28A-B327C9D02F39}" destId="{6F30AEBA-D7E5-444E-AE48-C114438CEBCF}" srcOrd="0" destOrd="0" presId="urn:microsoft.com/office/officeart/2005/8/layout/hierarchy3"/>
    <dgm:cxn modelId="{A27965DD-6C15-4246-9904-8E01665B6D38}" type="presOf" srcId="{11B7FF22-9390-4568-B172-30C09F359774}" destId="{C7907DED-3241-4CE8-88E4-198EB80EF9A1}" srcOrd="0" destOrd="0" presId="urn:microsoft.com/office/officeart/2005/8/layout/hierarchy3"/>
    <dgm:cxn modelId="{827E9F80-5990-4517-8070-E66AF7291E43}" type="presOf" srcId="{F643790E-60E4-4C9F-88D1-EF9345970B76}" destId="{C15425D8-9A36-4D6C-B36E-388860639142}" srcOrd="0" destOrd="0" presId="urn:microsoft.com/office/officeart/2005/8/layout/hierarchy3"/>
    <dgm:cxn modelId="{4EF3D81C-AF0C-47B0-9F02-A41777C36241}" type="presOf" srcId="{9AC320CB-76CF-4B09-844B-EB95E48023AE}" destId="{F7FA1198-3972-40AF-A9E2-7E6ABA7E64BC}" srcOrd="0" destOrd="0" presId="urn:microsoft.com/office/officeart/2005/8/layout/hierarchy3"/>
    <dgm:cxn modelId="{6AFA6304-7EA4-4321-9EDA-F172157EFCEB}" type="presOf" srcId="{1526B6F6-7109-4F6A-A8BB-65EE76EFB91E}" destId="{CFB34129-1701-4F22-AFC6-8DC8144BB789}" srcOrd="0" destOrd="0" presId="urn:microsoft.com/office/officeart/2005/8/layout/hierarchy3"/>
    <dgm:cxn modelId="{97968D7E-AECA-4E82-8B2B-A453F4BE8A83}" type="presOf" srcId="{F9D63379-C54E-4ECC-869B-2043336B8329}" destId="{915C9EFF-B925-4C14-8410-67340A96AF45}" srcOrd="0" destOrd="0" presId="urn:microsoft.com/office/officeart/2005/8/layout/hierarchy3"/>
    <dgm:cxn modelId="{FFB3CC92-6745-492C-BEC0-ACE9D9E48EE1}" srcId="{712AD348-DAE2-4057-9225-16ECF7130521}" destId="{230539EA-7839-48B4-AF7D-A36CDFE057EC}" srcOrd="0" destOrd="0" parTransId="{A1AFB03C-342F-46D1-95D4-267B1BCC1108}" sibTransId="{33C07901-5DBD-4B70-8618-4554B3333234}"/>
    <dgm:cxn modelId="{17C50172-4FE3-4F1B-B581-D7EB4A8772CA}" type="presOf" srcId="{3CF1C85B-4338-4526-BC48-50F156C69B01}" destId="{FF12B119-E859-4C94-94E2-1AEA609B1606}" srcOrd="0" destOrd="0" presId="urn:microsoft.com/office/officeart/2005/8/layout/hierarchy3"/>
    <dgm:cxn modelId="{BB98118E-3E80-4BB0-A405-535ED574A833}" srcId="{230539EA-7839-48B4-AF7D-A36CDFE057EC}" destId="{3CDB7950-694F-442F-B28A-B327C9D02F39}" srcOrd="0" destOrd="0" parTransId="{03CFB527-8680-4CBE-9E94-4EEA709D402D}" sibTransId="{923CC50F-DB4B-4797-A6AC-F44F6A411EEB}"/>
    <dgm:cxn modelId="{44417E35-AF04-468E-91C5-C2427D1F1FA5}" type="presOf" srcId="{F283F79A-61FF-46F9-A517-A2124BE9CAEC}" destId="{6EC73978-C6CA-4D00-BA3A-CC98379EA741}" srcOrd="0" destOrd="0" presId="urn:microsoft.com/office/officeart/2005/8/layout/hierarchy3"/>
    <dgm:cxn modelId="{0866A9BA-5412-4A91-B1D9-78087589FB82}" srcId="{F283F79A-61FF-46F9-A517-A2124BE9CAEC}" destId="{9AC320CB-76CF-4B09-844B-EB95E48023AE}" srcOrd="0" destOrd="0" parTransId="{F9D63379-C54E-4ECC-869B-2043336B8329}" sibTransId="{FBDA5810-09CF-44C5-9895-514986203CA3}"/>
    <dgm:cxn modelId="{4F0CB333-8338-4439-A687-F91E324A9B68}" srcId="{F283F79A-61FF-46F9-A517-A2124BE9CAEC}" destId="{F643790E-60E4-4C9F-88D1-EF9345970B76}" srcOrd="2" destOrd="0" parTransId="{B698CFC4-2579-4763-98E2-C2EB5D523FEB}" sibTransId="{3413D6DF-25E1-443E-939E-0E9D4800AF27}"/>
    <dgm:cxn modelId="{36354800-AA67-4D81-BA0A-0A3EB48CACBF}" srcId="{230539EA-7839-48B4-AF7D-A36CDFE057EC}" destId="{1526B6F6-7109-4F6A-A8BB-65EE76EFB91E}" srcOrd="1" destOrd="0" parTransId="{3CF1C85B-4338-4526-BC48-50F156C69B01}" sibTransId="{4225B70B-0B5E-4428-BAA2-34C55CA65C45}"/>
    <dgm:cxn modelId="{5FBCB25A-D33D-4D16-82F4-5A64892BF9CD}" type="presOf" srcId="{2FF4B503-101A-4464-A40B-DC2E1F476BFF}" destId="{EF3C1A1D-FE27-43A5-886B-C799EED50EE9}" srcOrd="0" destOrd="0" presId="urn:microsoft.com/office/officeart/2005/8/layout/hierarchy3"/>
    <dgm:cxn modelId="{59033266-B07A-4577-B5B6-8DEAC5122A0F}" type="presOf" srcId="{CE51A72E-5E00-45FC-8F7B-86C7100B88D7}" destId="{86F4A3EF-E8B0-4192-9710-2B8D0A3D3BCC}" srcOrd="0" destOrd="0" presId="urn:microsoft.com/office/officeart/2005/8/layout/hierarchy3"/>
    <dgm:cxn modelId="{F7BD0C6F-CC40-4C9E-85E4-E49B10349895}" srcId="{F283F79A-61FF-46F9-A517-A2124BE9CAEC}" destId="{2FF4B503-101A-4464-A40B-DC2E1F476BFF}" srcOrd="1" destOrd="0" parTransId="{1389A537-D74F-4603-B6FF-764AF7F6D2C2}" sibTransId="{E85F6B71-9766-4378-B8C7-A7CB4D25349D}"/>
    <dgm:cxn modelId="{F3596A8B-AD3A-400F-8E4D-4FBFBA8B1F7F}" type="presOf" srcId="{F283F79A-61FF-46F9-A517-A2124BE9CAEC}" destId="{43C86ECC-87F4-431D-9F46-DCE684DB7EE9}" srcOrd="1" destOrd="0" presId="urn:microsoft.com/office/officeart/2005/8/layout/hierarchy3"/>
    <dgm:cxn modelId="{6949C447-8F78-4F8D-9EAE-894C9D820394}" type="presOf" srcId="{2F15DE95-10D5-4700-A095-49B963819492}" destId="{6E1FD63D-8CD7-46E1-8942-5116B9BB67B3}" srcOrd="0" destOrd="0" presId="urn:microsoft.com/office/officeart/2005/8/layout/hierarchy3"/>
    <dgm:cxn modelId="{B60F0FB9-1E0F-45F8-8FBB-82B880477948}" srcId="{230539EA-7839-48B4-AF7D-A36CDFE057EC}" destId="{CE51A72E-5E00-45FC-8F7B-86C7100B88D7}" srcOrd="2" destOrd="0" parTransId="{11B7FF22-9390-4568-B172-30C09F359774}" sibTransId="{9E4E0957-D029-4A5C-A6DA-A671007A4B94}"/>
    <dgm:cxn modelId="{38FD7F1A-6E96-4961-A553-F32FB336F5E2}" type="presOf" srcId="{1389A537-D74F-4603-B6FF-764AF7F6D2C2}" destId="{7A4F3CA1-D12F-4C0E-9F39-B3FCFA344410}" srcOrd="0" destOrd="0" presId="urn:microsoft.com/office/officeart/2005/8/layout/hierarchy3"/>
    <dgm:cxn modelId="{FB64F43A-777A-4B6E-8C21-4ED6B5AAC7DD}" type="presParOf" srcId="{886AF21C-ACDC-4C43-80C5-B53C16E08291}" destId="{5F8AA1AA-07FC-42EA-995D-A241F5CE17FB}" srcOrd="0" destOrd="0" presId="urn:microsoft.com/office/officeart/2005/8/layout/hierarchy3"/>
    <dgm:cxn modelId="{9DB5BF47-5DFB-4644-8700-C3323C686598}" type="presParOf" srcId="{5F8AA1AA-07FC-42EA-995D-A241F5CE17FB}" destId="{BE6404E5-3AD0-47A7-AC4D-5648FD290E32}" srcOrd="0" destOrd="0" presId="urn:microsoft.com/office/officeart/2005/8/layout/hierarchy3"/>
    <dgm:cxn modelId="{02AA5AFE-B095-4B1C-85DC-4B9B79C055FB}" type="presParOf" srcId="{BE6404E5-3AD0-47A7-AC4D-5648FD290E32}" destId="{96D47730-7D0F-4FE4-A872-FF82B3D103E0}" srcOrd="0" destOrd="0" presId="urn:microsoft.com/office/officeart/2005/8/layout/hierarchy3"/>
    <dgm:cxn modelId="{4B94690C-6DCB-4419-98BC-3957927DCF14}" type="presParOf" srcId="{BE6404E5-3AD0-47A7-AC4D-5648FD290E32}" destId="{FE6B9D8B-32D5-4DA5-9908-FEA9DC1A7921}" srcOrd="1" destOrd="0" presId="urn:microsoft.com/office/officeart/2005/8/layout/hierarchy3"/>
    <dgm:cxn modelId="{4274B286-D317-46CB-A251-AFEDF3D1F950}" type="presParOf" srcId="{5F8AA1AA-07FC-42EA-995D-A241F5CE17FB}" destId="{F64A662D-EE15-4576-94EB-077146C2CF71}" srcOrd="1" destOrd="0" presId="urn:microsoft.com/office/officeart/2005/8/layout/hierarchy3"/>
    <dgm:cxn modelId="{22BFD3C9-5AD6-43EA-AE37-9D67E676D140}" type="presParOf" srcId="{F64A662D-EE15-4576-94EB-077146C2CF71}" destId="{4684FD9D-9672-4861-908D-0DB6A2EB1FA6}" srcOrd="0" destOrd="0" presId="urn:microsoft.com/office/officeart/2005/8/layout/hierarchy3"/>
    <dgm:cxn modelId="{73851473-4FAE-4D5C-A136-0459D9E351A5}" type="presParOf" srcId="{F64A662D-EE15-4576-94EB-077146C2CF71}" destId="{6F30AEBA-D7E5-444E-AE48-C114438CEBCF}" srcOrd="1" destOrd="0" presId="urn:microsoft.com/office/officeart/2005/8/layout/hierarchy3"/>
    <dgm:cxn modelId="{408DA506-3417-491A-9F08-58693C0FE9D8}" type="presParOf" srcId="{F64A662D-EE15-4576-94EB-077146C2CF71}" destId="{FF12B119-E859-4C94-94E2-1AEA609B1606}" srcOrd="2" destOrd="0" presId="urn:microsoft.com/office/officeart/2005/8/layout/hierarchy3"/>
    <dgm:cxn modelId="{E25CDCC7-829D-461F-8359-C5A4DF77E017}" type="presParOf" srcId="{F64A662D-EE15-4576-94EB-077146C2CF71}" destId="{CFB34129-1701-4F22-AFC6-8DC8144BB789}" srcOrd="3" destOrd="0" presId="urn:microsoft.com/office/officeart/2005/8/layout/hierarchy3"/>
    <dgm:cxn modelId="{7831842E-4731-42C4-9DF6-C74366B493B0}" type="presParOf" srcId="{F64A662D-EE15-4576-94EB-077146C2CF71}" destId="{C7907DED-3241-4CE8-88E4-198EB80EF9A1}" srcOrd="4" destOrd="0" presId="urn:microsoft.com/office/officeart/2005/8/layout/hierarchy3"/>
    <dgm:cxn modelId="{68E5686F-EE37-4593-9D87-6AEC790BFD1C}" type="presParOf" srcId="{F64A662D-EE15-4576-94EB-077146C2CF71}" destId="{86F4A3EF-E8B0-4192-9710-2B8D0A3D3BCC}" srcOrd="5" destOrd="0" presId="urn:microsoft.com/office/officeart/2005/8/layout/hierarchy3"/>
    <dgm:cxn modelId="{C22994EF-98A6-4B7A-801C-33E22706FDCB}" type="presParOf" srcId="{886AF21C-ACDC-4C43-80C5-B53C16E08291}" destId="{CC9C0B0A-32CC-48EC-9990-6A38C09039CA}" srcOrd="1" destOrd="0" presId="urn:microsoft.com/office/officeart/2005/8/layout/hierarchy3"/>
    <dgm:cxn modelId="{9358F051-A3CF-44A8-8823-B3B7F01240B8}" type="presParOf" srcId="{CC9C0B0A-32CC-48EC-9990-6A38C09039CA}" destId="{45FB2641-C1BD-4BEE-A066-E34BD5B92A74}" srcOrd="0" destOrd="0" presId="urn:microsoft.com/office/officeart/2005/8/layout/hierarchy3"/>
    <dgm:cxn modelId="{474BF535-EE72-42D0-943B-DC3D7EEE87D3}" type="presParOf" srcId="{45FB2641-C1BD-4BEE-A066-E34BD5B92A74}" destId="{6EC73978-C6CA-4D00-BA3A-CC98379EA741}" srcOrd="0" destOrd="0" presId="urn:microsoft.com/office/officeart/2005/8/layout/hierarchy3"/>
    <dgm:cxn modelId="{8E3606AE-21E2-4C16-8F08-EBF6699EF6FE}" type="presParOf" srcId="{45FB2641-C1BD-4BEE-A066-E34BD5B92A74}" destId="{43C86ECC-87F4-431D-9F46-DCE684DB7EE9}" srcOrd="1" destOrd="0" presId="urn:microsoft.com/office/officeart/2005/8/layout/hierarchy3"/>
    <dgm:cxn modelId="{1F23B5BA-060F-4AC9-8C65-FB68C11902E5}" type="presParOf" srcId="{CC9C0B0A-32CC-48EC-9990-6A38C09039CA}" destId="{0FA6721C-6C1E-43F5-A6E6-7A5FCD474427}" srcOrd="1" destOrd="0" presId="urn:microsoft.com/office/officeart/2005/8/layout/hierarchy3"/>
    <dgm:cxn modelId="{56AEB0FD-4C6B-4F8D-BFC8-F697FEC3D4D3}" type="presParOf" srcId="{0FA6721C-6C1E-43F5-A6E6-7A5FCD474427}" destId="{915C9EFF-B925-4C14-8410-67340A96AF45}" srcOrd="0" destOrd="0" presId="urn:microsoft.com/office/officeart/2005/8/layout/hierarchy3"/>
    <dgm:cxn modelId="{79F7C92E-2665-419A-8979-5667F685A0BF}" type="presParOf" srcId="{0FA6721C-6C1E-43F5-A6E6-7A5FCD474427}" destId="{F7FA1198-3972-40AF-A9E2-7E6ABA7E64BC}" srcOrd="1" destOrd="0" presId="urn:microsoft.com/office/officeart/2005/8/layout/hierarchy3"/>
    <dgm:cxn modelId="{C07343C2-CC89-401E-A4ED-59C5D6AFB3E9}" type="presParOf" srcId="{0FA6721C-6C1E-43F5-A6E6-7A5FCD474427}" destId="{7A4F3CA1-D12F-4C0E-9F39-B3FCFA344410}" srcOrd="2" destOrd="0" presId="urn:microsoft.com/office/officeart/2005/8/layout/hierarchy3"/>
    <dgm:cxn modelId="{AF3BDD5D-4DAB-46B8-B6F6-9A1D7B102044}" type="presParOf" srcId="{0FA6721C-6C1E-43F5-A6E6-7A5FCD474427}" destId="{EF3C1A1D-FE27-43A5-886B-C799EED50EE9}" srcOrd="3" destOrd="0" presId="urn:microsoft.com/office/officeart/2005/8/layout/hierarchy3"/>
    <dgm:cxn modelId="{BDD77DA3-DFBE-4312-85A9-969EC7EDE371}" type="presParOf" srcId="{0FA6721C-6C1E-43F5-A6E6-7A5FCD474427}" destId="{4CD9CF57-185E-47DA-96EA-CB3ED4F5277C}" srcOrd="4" destOrd="0" presId="urn:microsoft.com/office/officeart/2005/8/layout/hierarchy3"/>
    <dgm:cxn modelId="{68A47BBE-C849-4150-8EEF-9A80E561F50C}" type="presParOf" srcId="{0FA6721C-6C1E-43F5-A6E6-7A5FCD474427}" destId="{C15425D8-9A36-4D6C-B36E-388860639142}" srcOrd="5" destOrd="0" presId="urn:microsoft.com/office/officeart/2005/8/layout/hierarchy3"/>
    <dgm:cxn modelId="{22D4B219-8A71-42F2-8457-CDBAC7D3171E}" type="presParOf" srcId="{0FA6721C-6C1E-43F5-A6E6-7A5FCD474427}" destId="{347DEE83-4DD9-47E7-9D11-BC352B91BD06}" srcOrd="6" destOrd="0" presId="urn:microsoft.com/office/officeart/2005/8/layout/hierarchy3"/>
    <dgm:cxn modelId="{59DB2553-B601-4B3C-BA56-B4F7D9807B3A}" type="presParOf" srcId="{0FA6721C-6C1E-43F5-A6E6-7A5FCD474427}" destId="{6E1FD63D-8CD7-46E1-8942-5116B9BB67B3}" srcOrd="7"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097EDD-9F35-4FE8-A497-C5A41FDA93D6}" type="doc">
      <dgm:prSet loTypeId="urn:microsoft.com/office/officeart/2005/8/layout/hierarchy3" loCatId="hierarchy" qsTypeId="urn:microsoft.com/office/officeart/2005/8/quickstyle/simple1" qsCatId="simple" csTypeId="urn:microsoft.com/office/officeart/2005/8/colors/accent5_2" csCatId="accent5" phldr="1"/>
      <dgm:spPr/>
      <dgm:t>
        <a:bodyPr/>
        <a:lstStyle/>
        <a:p>
          <a:endParaRPr lang="en-US"/>
        </a:p>
      </dgm:t>
    </dgm:pt>
    <dgm:pt modelId="{6DCD540F-522F-432B-8965-91A4454428D6}">
      <dgm:prSet phldrT="[Text]" custT="1"/>
      <dgm:spPr>
        <a:xfrm>
          <a:off x="0" y="7284"/>
          <a:ext cx="2131135" cy="517803"/>
        </a:xfrm>
        <a:prstGeom prst="roundRect">
          <a:avLst>
            <a:gd name="adj" fmla="val 10000"/>
          </a:avLst>
        </a:prstGeom>
        <a:solidFill>
          <a:srgbClr val="63891F">
            <a:hueOff val="0"/>
            <a:satOff val="0"/>
            <a:lumOff val="0"/>
            <a:alphaOff val="0"/>
          </a:srgbClr>
        </a:solidFill>
        <a:ln w="28575" cap="flat" cmpd="sng" algn="ctr">
          <a:solidFill>
            <a:sysClr val="window" lastClr="FFFFFF">
              <a:hueOff val="0"/>
              <a:satOff val="0"/>
              <a:lumOff val="0"/>
              <a:alphaOff val="0"/>
            </a:sysClr>
          </a:solidFill>
          <a:prstDash val="solid"/>
        </a:ln>
        <a:effectLst/>
      </dgm:spPr>
      <dgm:t>
        <a:bodyPr/>
        <a:lstStyle/>
        <a:p>
          <a:pPr>
            <a:buNone/>
          </a:pPr>
          <a:r>
            <a:rPr lang="en-US" sz="1300" dirty="0" err="1">
              <a:solidFill>
                <a:sysClr val="window" lastClr="FFFFFF"/>
              </a:solidFill>
              <a:latin typeface="Bookman Old Style" panose="02050604050505020204" pitchFamily="18" charset="0"/>
              <a:ea typeface="+mn-ea"/>
              <a:cs typeface="+mn-cs"/>
            </a:rPr>
            <a:t>Penerimaan</a:t>
          </a:r>
          <a:r>
            <a:rPr lang="en-US" sz="1300" dirty="0">
              <a:solidFill>
                <a:sysClr val="window" lastClr="FFFFFF"/>
              </a:solidFill>
              <a:latin typeface="Bookman Old Style" panose="02050604050505020204" pitchFamily="18" charset="0"/>
              <a:ea typeface="+mn-ea"/>
              <a:cs typeface="+mn-cs"/>
            </a:rPr>
            <a:t> </a:t>
          </a:r>
          <a:r>
            <a:rPr lang="en-US" sz="1300" dirty="0" err="1">
              <a:solidFill>
                <a:sysClr val="window" lastClr="FFFFFF"/>
              </a:solidFill>
              <a:latin typeface="Bookman Old Style" panose="02050604050505020204" pitchFamily="18" charset="0"/>
              <a:ea typeface="+mn-ea"/>
              <a:cs typeface="+mn-cs"/>
            </a:rPr>
            <a:t>Pembiayaan</a:t>
          </a:r>
          <a:r>
            <a:rPr lang="en-US" sz="1300" dirty="0">
              <a:solidFill>
                <a:sysClr val="window" lastClr="FFFFFF"/>
              </a:solidFill>
              <a:latin typeface="Bookman Old Style" panose="02050604050505020204" pitchFamily="18" charset="0"/>
              <a:ea typeface="+mn-ea"/>
              <a:cs typeface="+mn-cs"/>
            </a:rPr>
            <a:t> </a:t>
          </a:r>
        </a:p>
      </dgm:t>
    </dgm:pt>
    <dgm:pt modelId="{51604429-BC8F-466C-B4BC-F612CECBBF78}" type="parTrans" cxnId="{395BCF91-1034-43F2-B67B-ACADFABD6B23}">
      <dgm:prSet/>
      <dgm:spPr/>
      <dgm:t>
        <a:bodyPr/>
        <a:lstStyle/>
        <a:p>
          <a:endParaRPr lang="en-US" sz="1300">
            <a:latin typeface="Bookman Old Style" panose="02050604050505020204" pitchFamily="18" charset="0"/>
          </a:endParaRPr>
        </a:p>
      </dgm:t>
    </dgm:pt>
    <dgm:pt modelId="{0F843016-218F-4D24-8528-83B2B865579A}" type="sibTrans" cxnId="{395BCF91-1034-43F2-B67B-ACADFABD6B23}">
      <dgm:prSet/>
      <dgm:spPr/>
      <dgm:t>
        <a:bodyPr/>
        <a:lstStyle/>
        <a:p>
          <a:endParaRPr lang="en-US" sz="1300">
            <a:latin typeface="Bookman Old Style" panose="02050604050505020204" pitchFamily="18" charset="0"/>
          </a:endParaRPr>
        </a:p>
      </dgm:t>
    </dgm:pt>
    <dgm:pt modelId="{3E317942-085D-4037-B80B-E6AD6344C1C1}">
      <dgm:prSet phldrT="[Text]" custT="1"/>
      <dgm:spPr>
        <a:xfrm>
          <a:off x="359530" y="654539"/>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63891F">
              <a:hueOff val="0"/>
              <a:satOff val="0"/>
              <a:lumOff val="0"/>
              <a:alphaOff val="0"/>
            </a:srgbClr>
          </a:solidFill>
          <a:prstDash val="solid"/>
        </a:ln>
        <a:effectLst/>
      </dgm:spPr>
      <dgm:t>
        <a:bodyPr/>
        <a:lstStyle/>
        <a:p>
          <a:pPr>
            <a:buNone/>
          </a:pP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SiLPA</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a:t>
          </a:r>
        </a:p>
      </dgm:t>
    </dgm:pt>
    <dgm:pt modelId="{A3FC5002-1F25-4FB3-AC45-E7567333DC83}" type="parTrans" cxnId="{DDD5D5F9-4C53-452D-BDB4-9F9B0E6E3BEF}">
      <dgm:prSet/>
      <dgm:spPr>
        <a:xfrm>
          <a:off x="213113" y="525088"/>
          <a:ext cx="146417" cy="388352"/>
        </a:xfrm>
        <a:custGeom>
          <a:avLst/>
          <a:gdLst/>
          <a:ahLst/>
          <a:cxnLst/>
          <a:rect l="0" t="0" r="0" b="0"/>
          <a:pathLst>
            <a:path>
              <a:moveTo>
                <a:pt x="0" y="0"/>
              </a:moveTo>
              <a:lnTo>
                <a:pt x="0" y="388352"/>
              </a:lnTo>
              <a:lnTo>
                <a:pt x="146417" y="388352"/>
              </a:lnTo>
            </a:path>
          </a:pathLst>
        </a:custGeom>
        <a:noFill/>
        <a:ln w="28575" cap="flat" cmpd="sng" algn="ctr">
          <a:solidFill>
            <a:srgbClr val="63891F">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ECFA17E2-6F2A-4E39-835E-A32EB9DA3EE8}" type="sibTrans" cxnId="{DDD5D5F9-4C53-452D-BDB4-9F9B0E6E3BEF}">
      <dgm:prSet/>
      <dgm:spPr/>
      <dgm:t>
        <a:bodyPr/>
        <a:lstStyle/>
        <a:p>
          <a:endParaRPr lang="en-US" sz="1300">
            <a:latin typeface="Bookman Old Style" panose="02050604050505020204" pitchFamily="18" charset="0"/>
          </a:endParaRPr>
        </a:p>
      </dgm:t>
    </dgm:pt>
    <dgm:pt modelId="{1188662A-64E4-450E-A3F9-2134DF3580B2}">
      <dgm:prSet phldrT="[Text]" custT="1"/>
      <dgm:spPr>
        <a:xfrm>
          <a:off x="2438548" y="8258"/>
          <a:ext cx="2131135" cy="517803"/>
        </a:xfrm>
        <a:prstGeom prst="roundRect">
          <a:avLst>
            <a:gd name="adj" fmla="val 10000"/>
          </a:avLst>
        </a:prstGeom>
        <a:solidFill>
          <a:srgbClr val="63891F">
            <a:hueOff val="0"/>
            <a:satOff val="0"/>
            <a:lumOff val="0"/>
            <a:alphaOff val="0"/>
          </a:srgbClr>
        </a:solidFill>
        <a:ln w="28575" cap="flat" cmpd="sng" algn="ctr">
          <a:solidFill>
            <a:sysClr val="window" lastClr="FFFFFF">
              <a:hueOff val="0"/>
              <a:satOff val="0"/>
              <a:lumOff val="0"/>
              <a:alphaOff val="0"/>
            </a:sysClr>
          </a:solidFill>
          <a:prstDash val="solid"/>
        </a:ln>
        <a:effectLst/>
      </dgm:spPr>
      <dgm:t>
        <a:bodyPr/>
        <a:lstStyle/>
        <a:p>
          <a:pPr>
            <a:buNone/>
          </a:pPr>
          <a:r>
            <a:rPr lang="en-US" sz="1400" dirty="0" err="1">
              <a:solidFill>
                <a:sysClr val="window" lastClr="FFFFFF"/>
              </a:solidFill>
              <a:latin typeface="Bookman Old Style" panose="02050604050505020204" pitchFamily="18" charset="0"/>
              <a:ea typeface="+mn-ea"/>
              <a:cs typeface="+mn-cs"/>
            </a:rPr>
            <a:t>Pengeluaran</a:t>
          </a:r>
          <a:r>
            <a:rPr lang="en-US" sz="1400" dirty="0">
              <a:solidFill>
                <a:sysClr val="window" lastClr="FFFFFF"/>
              </a:solidFill>
              <a:latin typeface="Bookman Old Style" panose="02050604050505020204" pitchFamily="18" charset="0"/>
              <a:ea typeface="+mn-ea"/>
              <a:cs typeface="+mn-cs"/>
            </a:rPr>
            <a:t> </a:t>
          </a:r>
          <a:r>
            <a:rPr lang="en-US" sz="1400" dirty="0" err="1">
              <a:solidFill>
                <a:sysClr val="window" lastClr="FFFFFF"/>
              </a:solidFill>
              <a:latin typeface="Bookman Old Style" panose="02050604050505020204" pitchFamily="18" charset="0"/>
              <a:ea typeface="+mn-ea"/>
              <a:cs typeface="+mn-cs"/>
            </a:rPr>
            <a:t>Pembiayaan</a:t>
          </a:r>
          <a:endParaRPr lang="en-US" sz="1400" dirty="0">
            <a:solidFill>
              <a:sysClr val="window" lastClr="FFFFFF"/>
            </a:solidFill>
            <a:latin typeface="Bookman Old Style" panose="02050604050505020204" pitchFamily="18" charset="0"/>
            <a:ea typeface="+mn-ea"/>
            <a:cs typeface="+mn-cs"/>
          </a:endParaRPr>
        </a:p>
      </dgm:t>
    </dgm:pt>
    <dgm:pt modelId="{4D0B2C82-529B-4203-BB74-352F4CF6657F}" type="parTrans" cxnId="{646E6F47-88DB-4E03-89C5-6E4DF6A6F39C}">
      <dgm:prSet/>
      <dgm:spPr/>
      <dgm:t>
        <a:bodyPr/>
        <a:lstStyle/>
        <a:p>
          <a:endParaRPr lang="en-US" sz="1300">
            <a:latin typeface="Bookman Old Style" panose="02050604050505020204" pitchFamily="18" charset="0"/>
          </a:endParaRPr>
        </a:p>
      </dgm:t>
    </dgm:pt>
    <dgm:pt modelId="{18F7849D-B147-49B7-AF0F-C7D32C508713}" type="sibTrans" cxnId="{646E6F47-88DB-4E03-89C5-6E4DF6A6F39C}">
      <dgm:prSet/>
      <dgm:spPr/>
      <dgm:t>
        <a:bodyPr/>
        <a:lstStyle/>
        <a:p>
          <a:endParaRPr lang="en-US" sz="1300">
            <a:latin typeface="Bookman Old Style" panose="02050604050505020204" pitchFamily="18" charset="0"/>
          </a:endParaRPr>
        </a:p>
      </dgm:t>
    </dgm:pt>
    <dgm:pt modelId="{E7D9A1C9-89A8-4C3E-82EC-4FEA9FEC6149}">
      <dgm:prSet phldrT="[Text]" custT="1"/>
      <dgm:spPr>
        <a:xfrm>
          <a:off x="2864769" y="641356"/>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63891F">
              <a:hueOff val="0"/>
              <a:satOff val="0"/>
              <a:lumOff val="0"/>
              <a:alphaOff val="0"/>
            </a:srgbClr>
          </a:solidFill>
          <a:prstDash val="solid"/>
        </a:ln>
        <a:effectLst/>
      </dgm:spPr>
      <dgm:t>
        <a:bodyPr/>
        <a:lstStyle/>
        <a:p>
          <a:pPr>
            <a:buNone/>
          </a:pP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Pembentukan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Dana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Cadangan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a:t>
          </a:r>
        </a:p>
      </dgm:t>
    </dgm:pt>
    <dgm:pt modelId="{0D8EB613-6059-4D11-96B1-A61B4A778F7A}" type="parTrans" cxnId="{E8613767-64B9-4E7B-AA24-FC8146CF9B71}">
      <dgm:prSet/>
      <dgm:spPr>
        <a:xfrm>
          <a:off x="2651662" y="526061"/>
          <a:ext cx="213107" cy="374196"/>
        </a:xfrm>
        <a:custGeom>
          <a:avLst/>
          <a:gdLst/>
          <a:ahLst/>
          <a:cxnLst/>
          <a:rect l="0" t="0" r="0" b="0"/>
          <a:pathLst>
            <a:path>
              <a:moveTo>
                <a:pt x="0" y="0"/>
              </a:moveTo>
              <a:lnTo>
                <a:pt x="0" y="374196"/>
              </a:lnTo>
              <a:lnTo>
                <a:pt x="213107" y="374196"/>
              </a:lnTo>
            </a:path>
          </a:pathLst>
        </a:custGeom>
        <a:noFill/>
        <a:ln w="28575" cap="flat" cmpd="sng" algn="ctr">
          <a:solidFill>
            <a:srgbClr val="63891F">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4A5026DA-F3C1-4597-AC5D-BC870D3AB43D}" type="sibTrans" cxnId="{E8613767-64B9-4E7B-AA24-FC8146CF9B71}">
      <dgm:prSet/>
      <dgm:spPr/>
      <dgm:t>
        <a:bodyPr/>
        <a:lstStyle/>
        <a:p>
          <a:endParaRPr lang="en-US" sz="1300">
            <a:latin typeface="Bookman Old Style" panose="02050604050505020204" pitchFamily="18" charset="0"/>
          </a:endParaRPr>
        </a:p>
      </dgm:t>
    </dgm:pt>
    <dgm:pt modelId="{0D595D08-F3C4-4ACC-B5BF-DE8AEE06FF11}">
      <dgm:prSet custT="1"/>
      <dgm:spPr>
        <a:xfrm>
          <a:off x="359530" y="1301794"/>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63891F">
              <a:hueOff val="0"/>
              <a:satOff val="0"/>
              <a:lumOff val="0"/>
              <a:alphaOff val="0"/>
            </a:srgbClr>
          </a:solidFill>
          <a:prstDash val="solid"/>
        </a:ln>
        <a:effectLst/>
      </dgm:spPr>
      <dgm:t>
        <a:bodyPr/>
        <a:lstStyle/>
        <a:p>
          <a:pPr>
            <a:buNone/>
          </a:pPr>
          <a:r>
            <a:rPr lang="en-US" sz="1300">
              <a:solidFill>
                <a:sysClr val="windowText" lastClr="000000">
                  <a:hueOff val="0"/>
                  <a:satOff val="0"/>
                  <a:lumOff val="0"/>
                  <a:alphaOff val="0"/>
                </a:sysClr>
              </a:solidFill>
              <a:latin typeface="Bookman Old Style" panose="02050604050505020204" pitchFamily="18" charset="0"/>
              <a:ea typeface="+mn-ea"/>
              <a:cs typeface="+mn-cs"/>
            </a:rPr>
            <a:t>Pencairan Dana Cadangan;</a:t>
          </a:r>
        </a:p>
      </dgm:t>
    </dgm:pt>
    <dgm:pt modelId="{2A4EAA24-FCCA-45C3-9BF3-A4139F7F96B9}" type="parTrans" cxnId="{E9518C04-C807-4710-92DE-DA2411A3FB70}">
      <dgm:prSet/>
      <dgm:spPr>
        <a:xfrm>
          <a:off x="213113" y="525088"/>
          <a:ext cx="146417" cy="1035607"/>
        </a:xfrm>
        <a:custGeom>
          <a:avLst/>
          <a:gdLst/>
          <a:ahLst/>
          <a:cxnLst/>
          <a:rect l="0" t="0" r="0" b="0"/>
          <a:pathLst>
            <a:path>
              <a:moveTo>
                <a:pt x="0" y="0"/>
              </a:moveTo>
              <a:lnTo>
                <a:pt x="0" y="1035607"/>
              </a:lnTo>
              <a:lnTo>
                <a:pt x="146417" y="1035607"/>
              </a:lnTo>
            </a:path>
          </a:pathLst>
        </a:custGeom>
        <a:noFill/>
        <a:ln w="28575" cap="flat" cmpd="sng" algn="ctr">
          <a:solidFill>
            <a:srgbClr val="63891F">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ACB1794E-EAC6-40AF-B884-B3099C5AB4E4}" type="sibTrans" cxnId="{E9518C04-C807-4710-92DE-DA2411A3FB70}">
      <dgm:prSet/>
      <dgm:spPr/>
      <dgm:t>
        <a:bodyPr/>
        <a:lstStyle/>
        <a:p>
          <a:endParaRPr lang="en-US" sz="1300">
            <a:latin typeface="Bookman Old Style" panose="02050604050505020204" pitchFamily="18" charset="0"/>
          </a:endParaRPr>
        </a:p>
      </dgm:t>
    </dgm:pt>
    <dgm:pt modelId="{3863080F-5A75-404B-97D6-D98B3C37CD2F}">
      <dgm:prSet custT="1"/>
      <dgm:spPr>
        <a:xfrm>
          <a:off x="359530" y="1949049"/>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63891F">
              <a:hueOff val="0"/>
              <a:satOff val="0"/>
              <a:lumOff val="0"/>
              <a:alphaOff val="0"/>
            </a:srgbClr>
          </a:solidFill>
          <a:prstDash val="solid"/>
        </a:ln>
        <a:effectLst/>
      </dgm:spPr>
      <dgm:t>
        <a:bodyPr/>
        <a:lstStyle/>
        <a:p>
          <a:pPr>
            <a:buNone/>
          </a:pPr>
          <a:r>
            <a:rPr lang="en-US" sz="1300">
              <a:solidFill>
                <a:sysClr val="windowText" lastClr="000000">
                  <a:hueOff val="0"/>
                  <a:satOff val="0"/>
                  <a:lumOff val="0"/>
                  <a:alphaOff val="0"/>
                </a:sysClr>
              </a:solidFill>
              <a:latin typeface="Bookman Old Style" panose="02050604050505020204" pitchFamily="18" charset="0"/>
              <a:ea typeface="+mn-ea"/>
              <a:cs typeface="+mn-cs"/>
            </a:rPr>
            <a:t>Hasil Penjualan Kekayaan Daerah yang dipisahkan;</a:t>
          </a:r>
        </a:p>
      </dgm:t>
    </dgm:pt>
    <dgm:pt modelId="{6F312310-7CFC-4FCF-97F3-666DF453A18F}" type="parTrans" cxnId="{871D6453-D52E-47F2-9358-737F6C96D59E}">
      <dgm:prSet/>
      <dgm:spPr>
        <a:xfrm>
          <a:off x="213113" y="525088"/>
          <a:ext cx="146417" cy="1682862"/>
        </a:xfrm>
        <a:custGeom>
          <a:avLst/>
          <a:gdLst/>
          <a:ahLst/>
          <a:cxnLst/>
          <a:rect l="0" t="0" r="0" b="0"/>
          <a:pathLst>
            <a:path>
              <a:moveTo>
                <a:pt x="0" y="0"/>
              </a:moveTo>
              <a:lnTo>
                <a:pt x="0" y="1682862"/>
              </a:lnTo>
              <a:lnTo>
                <a:pt x="146417" y="1682862"/>
              </a:lnTo>
            </a:path>
          </a:pathLst>
        </a:custGeom>
        <a:noFill/>
        <a:ln w="28575" cap="flat" cmpd="sng" algn="ctr">
          <a:solidFill>
            <a:srgbClr val="63891F">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8D3E0EE4-AFBC-4C82-9E98-1F69732C9A15}" type="sibTrans" cxnId="{871D6453-D52E-47F2-9358-737F6C96D59E}">
      <dgm:prSet/>
      <dgm:spPr/>
      <dgm:t>
        <a:bodyPr/>
        <a:lstStyle/>
        <a:p>
          <a:endParaRPr lang="en-US" sz="1300">
            <a:latin typeface="Bookman Old Style" panose="02050604050505020204" pitchFamily="18" charset="0"/>
          </a:endParaRPr>
        </a:p>
      </dgm:t>
    </dgm:pt>
    <dgm:pt modelId="{FAF22CDE-D304-4EC8-BDA1-3E961CE7BA6D}">
      <dgm:prSet custT="1"/>
      <dgm:spPr>
        <a:xfrm>
          <a:off x="359530" y="2596303"/>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63891F">
              <a:hueOff val="0"/>
              <a:satOff val="0"/>
              <a:lumOff val="0"/>
              <a:alphaOff val="0"/>
            </a:srgbClr>
          </a:solidFill>
          <a:prstDash val="solid"/>
        </a:ln>
        <a:effectLst/>
      </dgm:spPr>
      <dgm:t>
        <a:bodyPr/>
        <a:lstStyle/>
        <a:p>
          <a:pPr>
            <a:buNone/>
          </a:pP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Penerimaan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Pinjaman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Daerah;</a:t>
          </a:r>
        </a:p>
      </dgm:t>
    </dgm:pt>
    <dgm:pt modelId="{EF2AC6DC-2A0B-46A9-B921-E1CC5B643E78}" type="parTrans" cxnId="{A28AE8E6-3F39-480E-823C-FCD0D4692D19}">
      <dgm:prSet/>
      <dgm:spPr>
        <a:xfrm>
          <a:off x="213113" y="525088"/>
          <a:ext cx="146417" cy="2330117"/>
        </a:xfrm>
        <a:custGeom>
          <a:avLst/>
          <a:gdLst/>
          <a:ahLst/>
          <a:cxnLst/>
          <a:rect l="0" t="0" r="0" b="0"/>
          <a:pathLst>
            <a:path>
              <a:moveTo>
                <a:pt x="0" y="0"/>
              </a:moveTo>
              <a:lnTo>
                <a:pt x="0" y="2330117"/>
              </a:lnTo>
              <a:lnTo>
                <a:pt x="146417" y="2330117"/>
              </a:lnTo>
            </a:path>
          </a:pathLst>
        </a:custGeom>
        <a:noFill/>
        <a:ln w="28575" cap="flat" cmpd="sng" algn="ctr">
          <a:solidFill>
            <a:srgbClr val="63891F">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E95CAC15-F9CC-4A89-B066-FF1B4F48A160}" type="sibTrans" cxnId="{A28AE8E6-3F39-480E-823C-FCD0D4692D19}">
      <dgm:prSet/>
      <dgm:spPr/>
      <dgm:t>
        <a:bodyPr/>
        <a:lstStyle/>
        <a:p>
          <a:endParaRPr lang="en-US" sz="1300">
            <a:latin typeface="Bookman Old Style" panose="02050604050505020204" pitchFamily="18" charset="0"/>
          </a:endParaRPr>
        </a:p>
      </dgm:t>
    </dgm:pt>
    <dgm:pt modelId="{70DDBAAF-3D70-495F-BB0B-718B5145BE6B}">
      <dgm:prSet custT="1"/>
      <dgm:spPr>
        <a:xfrm>
          <a:off x="359530" y="3243558"/>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63891F">
              <a:hueOff val="0"/>
              <a:satOff val="0"/>
              <a:lumOff val="0"/>
              <a:alphaOff val="0"/>
            </a:srgbClr>
          </a:solidFill>
          <a:prstDash val="solid"/>
        </a:ln>
        <a:effectLst/>
      </dgm:spPr>
      <dgm:t>
        <a:bodyPr/>
        <a:lstStyle/>
        <a:p>
          <a:pPr>
            <a:buNone/>
          </a:pP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Penerimaan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Kembali</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Pemberian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Pinjaman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Daerah; </a:t>
          </a:r>
        </a:p>
      </dgm:t>
    </dgm:pt>
    <dgm:pt modelId="{DDA72FD2-6BB2-438B-96B3-464006A3F9FE}" type="parTrans" cxnId="{BA29063D-F0B6-46A3-8484-F8532C0C61CC}">
      <dgm:prSet/>
      <dgm:spPr>
        <a:xfrm>
          <a:off x="213113" y="525088"/>
          <a:ext cx="146417" cy="2977372"/>
        </a:xfrm>
        <a:custGeom>
          <a:avLst/>
          <a:gdLst/>
          <a:ahLst/>
          <a:cxnLst/>
          <a:rect l="0" t="0" r="0" b="0"/>
          <a:pathLst>
            <a:path>
              <a:moveTo>
                <a:pt x="0" y="0"/>
              </a:moveTo>
              <a:lnTo>
                <a:pt x="0" y="2977372"/>
              </a:lnTo>
              <a:lnTo>
                <a:pt x="146417" y="2977372"/>
              </a:lnTo>
            </a:path>
          </a:pathLst>
        </a:custGeom>
        <a:noFill/>
        <a:ln w="28575" cap="flat" cmpd="sng" algn="ctr">
          <a:solidFill>
            <a:srgbClr val="63891F">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FE40F65F-DA60-4755-949C-54E253DF5E6F}" type="sibTrans" cxnId="{BA29063D-F0B6-46A3-8484-F8532C0C61CC}">
      <dgm:prSet/>
      <dgm:spPr/>
      <dgm:t>
        <a:bodyPr/>
        <a:lstStyle/>
        <a:p>
          <a:endParaRPr lang="en-US" sz="1300">
            <a:latin typeface="Bookman Old Style" panose="02050604050505020204" pitchFamily="18" charset="0"/>
          </a:endParaRPr>
        </a:p>
      </dgm:t>
    </dgm:pt>
    <dgm:pt modelId="{557ED4F4-533C-40A8-8DDC-12CD5D3D0152}">
      <dgm:prSet custT="1"/>
      <dgm:spPr>
        <a:xfrm>
          <a:off x="359530" y="3884863"/>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63891F">
              <a:hueOff val="0"/>
              <a:satOff val="0"/>
              <a:lumOff val="0"/>
              <a:alphaOff val="0"/>
            </a:srgbClr>
          </a:solidFill>
          <a:prstDash val="solid"/>
        </a:ln>
        <a:effectLst/>
      </dgm:spPr>
      <dgm:t>
        <a:bodyPr/>
        <a:lstStyle/>
        <a:p>
          <a:pPr>
            <a:buNone/>
          </a:pP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Penerimaan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Piutang</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Daerah</a:t>
          </a:r>
        </a:p>
      </dgm:t>
    </dgm:pt>
    <dgm:pt modelId="{72011F47-02C5-40C2-97A8-E5BA316EBD5D}" type="parTrans" cxnId="{37E6C8F4-AF01-4DF1-85AB-615A6C8A67ED}">
      <dgm:prSet/>
      <dgm:spPr>
        <a:xfrm>
          <a:off x="213113" y="525088"/>
          <a:ext cx="146417" cy="3618676"/>
        </a:xfrm>
        <a:custGeom>
          <a:avLst/>
          <a:gdLst/>
          <a:ahLst/>
          <a:cxnLst/>
          <a:rect l="0" t="0" r="0" b="0"/>
          <a:pathLst>
            <a:path>
              <a:moveTo>
                <a:pt x="0" y="0"/>
              </a:moveTo>
              <a:lnTo>
                <a:pt x="0" y="3618676"/>
              </a:lnTo>
              <a:lnTo>
                <a:pt x="146417" y="3618676"/>
              </a:lnTo>
            </a:path>
          </a:pathLst>
        </a:custGeom>
        <a:noFill/>
        <a:ln w="28575" cap="flat" cmpd="sng" algn="ctr">
          <a:solidFill>
            <a:srgbClr val="63891F">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CB4287BD-72F7-4508-9D79-34B0CA401E76}" type="sibTrans" cxnId="{37E6C8F4-AF01-4DF1-85AB-615A6C8A67ED}">
      <dgm:prSet/>
      <dgm:spPr/>
      <dgm:t>
        <a:bodyPr/>
        <a:lstStyle/>
        <a:p>
          <a:endParaRPr lang="en-US" sz="1300">
            <a:latin typeface="Bookman Old Style" panose="02050604050505020204" pitchFamily="18" charset="0"/>
          </a:endParaRPr>
        </a:p>
      </dgm:t>
    </dgm:pt>
    <dgm:pt modelId="{C2247CE3-CD54-4A41-9C4C-768ADF804AD4}">
      <dgm:prSet custT="1"/>
      <dgm:spPr>
        <a:xfrm>
          <a:off x="2864769" y="2583120"/>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63891F">
              <a:hueOff val="0"/>
              <a:satOff val="0"/>
              <a:lumOff val="0"/>
              <a:alphaOff val="0"/>
            </a:srgbClr>
          </a:solidFill>
          <a:prstDash val="solid"/>
        </a:ln>
        <a:effectLst/>
      </dgm:spPr>
      <dgm:t>
        <a:bodyPr/>
        <a:lstStyle/>
        <a:p>
          <a:pPr>
            <a:buNone/>
          </a:pPr>
          <a:r>
            <a:rPr lang="en-US" sz="1300">
              <a:solidFill>
                <a:sysClr val="windowText" lastClr="000000">
                  <a:hueOff val="0"/>
                  <a:satOff val="0"/>
                  <a:lumOff val="0"/>
                  <a:alphaOff val="0"/>
                </a:sysClr>
              </a:solidFill>
              <a:latin typeface="Bookman Old Style" panose="02050604050505020204" pitchFamily="18" charset="0"/>
              <a:ea typeface="+mn-ea"/>
              <a:cs typeface="+mn-cs"/>
            </a:rPr>
            <a:t>Pemberian Pinjaman Daerah</a:t>
          </a:r>
          <a:endParaRPr lang="en-US" sz="1300" dirty="0">
            <a:solidFill>
              <a:sysClr val="windowText" lastClr="000000">
                <a:hueOff val="0"/>
                <a:satOff val="0"/>
                <a:lumOff val="0"/>
                <a:alphaOff val="0"/>
              </a:sysClr>
            </a:solidFill>
            <a:latin typeface="Bookman Old Style" panose="02050604050505020204" pitchFamily="18" charset="0"/>
            <a:ea typeface="+mn-ea"/>
            <a:cs typeface="+mn-cs"/>
          </a:endParaRPr>
        </a:p>
      </dgm:t>
    </dgm:pt>
    <dgm:pt modelId="{68A2AB23-EBDC-45A5-AD70-E0D232CB7172}" type="sibTrans" cxnId="{23DE72FB-9707-43EA-971B-67900B52DC6D}">
      <dgm:prSet/>
      <dgm:spPr/>
      <dgm:t>
        <a:bodyPr/>
        <a:lstStyle/>
        <a:p>
          <a:endParaRPr lang="en-US" sz="1300">
            <a:latin typeface="Bookman Old Style" panose="02050604050505020204" pitchFamily="18" charset="0"/>
          </a:endParaRPr>
        </a:p>
      </dgm:t>
    </dgm:pt>
    <dgm:pt modelId="{F114A2BE-A087-4596-908D-4BF0830B0508}" type="parTrans" cxnId="{23DE72FB-9707-43EA-971B-67900B52DC6D}">
      <dgm:prSet/>
      <dgm:spPr>
        <a:xfrm>
          <a:off x="2651662" y="526061"/>
          <a:ext cx="213107" cy="2315960"/>
        </a:xfrm>
        <a:custGeom>
          <a:avLst/>
          <a:gdLst/>
          <a:ahLst/>
          <a:cxnLst/>
          <a:rect l="0" t="0" r="0" b="0"/>
          <a:pathLst>
            <a:path>
              <a:moveTo>
                <a:pt x="0" y="0"/>
              </a:moveTo>
              <a:lnTo>
                <a:pt x="0" y="2315960"/>
              </a:lnTo>
              <a:lnTo>
                <a:pt x="213107" y="2315960"/>
              </a:lnTo>
            </a:path>
          </a:pathLst>
        </a:custGeom>
        <a:noFill/>
        <a:ln w="28575" cap="flat" cmpd="sng" algn="ctr">
          <a:solidFill>
            <a:srgbClr val="63891F">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F50FCA3A-63DF-4055-B334-0CF7AC2EF3D5}">
      <dgm:prSet custT="1"/>
      <dgm:spPr>
        <a:xfrm>
          <a:off x="2864769" y="1935865"/>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63891F">
              <a:hueOff val="0"/>
              <a:satOff val="0"/>
              <a:lumOff val="0"/>
              <a:alphaOff val="0"/>
            </a:srgbClr>
          </a:solidFill>
          <a:prstDash val="solid"/>
        </a:ln>
        <a:effectLst/>
      </dgm:spPr>
      <dgm:t>
        <a:bodyPr/>
        <a:lstStyle/>
        <a:p>
          <a:pPr>
            <a:buNone/>
          </a:pP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Pembayaran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Pokok</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Utang</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a:t>
          </a:r>
        </a:p>
      </dgm:t>
    </dgm:pt>
    <dgm:pt modelId="{898BC10A-9BEB-49FB-8082-3A5D0FB92541}" type="sibTrans" cxnId="{9DEF3584-6F7D-4CB4-902F-55A4FFAD6488}">
      <dgm:prSet/>
      <dgm:spPr/>
      <dgm:t>
        <a:bodyPr/>
        <a:lstStyle/>
        <a:p>
          <a:endParaRPr lang="en-US" sz="1300">
            <a:latin typeface="Bookman Old Style" panose="02050604050505020204" pitchFamily="18" charset="0"/>
          </a:endParaRPr>
        </a:p>
      </dgm:t>
    </dgm:pt>
    <dgm:pt modelId="{D6CE8BD3-9C45-47ED-92F2-6AFD21AAFADD}" type="parTrans" cxnId="{9DEF3584-6F7D-4CB4-902F-55A4FFAD6488}">
      <dgm:prSet/>
      <dgm:spPr>
        <a:xfrm>
          <a:off x="2651662" y="526061"/>
          <a:ext cx="213107" cy="1668705"/>
        </a:xfrm>
        <a:custGeom>
          <a:avLst/>
          <a:gdLst/>
          <a:ahLst/>
          <a:cxnLst/>
          <a:rect l="0" t="0" r="0" b="0"/>
          <a:pathLst>
            <a:path>
              <a:moveTo>
                <a:pt x="0" y="0"/>
              </a:moveTo>
              <a:lnTo>
                <a:pt x="0" y="1668705"/>
              </a:lnTo>
              <a:lnTo>
                <a:pt x="213107" y="1668705"/>
              </a:lnTo>
            </a:path>
          </a:pathLst>
        </a:custGeom>
        <a:noFill/>
        <a:ln w="28575" cap="flat" cmpd="sng" algn="ctr">
          <a:solidFill>
            <a:srgbClr val="63891F">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951E393A-B922-4E47-9F8E-B4B7279B4B10}">
      <dgm:prSet custT="1"/>
      <dgm:spPr>
        <a:xfrm>
          <a:off x="2864769" y="1288610"/>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63891F">
              <a:hueOff val="0"/>
              <a:satOff val="0"/>
              <a:lumOff val="0"/>
              <a:alphaOff val="0"/>
            </a:srgbClr>
          </a:solidFill>
          <a:prstDash val="solid"/>
        </a:ln>
        <a:effectLst/>
      </dgm:spPr>
      <dgm:t>
        <a:bodyPr/>
        <a:lstStyle/>
        <a:p>
          <a:pPr>
            <a:buNone/>
          </a:pPr>
          <a:r>
            <a:rPr lang="it-IT" sz="1300" dirty="0">
              <a:solidFill>
                <a:sysClr val="windowText" lastClr="000000">
                  <a:hueOff val="0"/>
                  <a:satOff val="0"/>
                  <a:lumOff val="0"/>
                  <a:alphaOff val="0"/>
                </a:sysClr>
              </a:solidFill>
              <a:latin typeface="Bookman Old Style" panose="02050604050505020204" pitchFamily="18" charset="0"/>
              <a:ea typeface="+mn-ea"/>
              <a:cs typeface="+mn-cs"/>
            </a:rPr>
            <a:t>Penanaman Modal (Investasi) Pemerintah Daerah</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a:t>
          </a:r>
        </a:p>
      </dgm:t>
    </dgm:pt>
    <dgm:pt modelId="{36FEE919-9441-4C32-85E1-0B05CEBBCC35}" type="sibTrans" cxnId="{C320A36E-E709-4E68-8A42-4F7271301ECB}">
      <dgm:prSet/>
      <dgm:spPr/>
      <dgm:t>
        <a:bodyPr/>
        <a:lstStyle/>
        <a:p>
          <a:endParaRPr lang="en-US" sz="1300">
            <a:latin typeface="Bookman Old Style" panose="02050604050505020204" pitchFamily="18" charset="0"/>
          </a:endParaRPr>
        </a:p>
      </dgm:t>
    </dgm:pt>
    <dgm:pt modelId="{25CA0B3C-14F1-4C2F-971D-293874D1AB21}" type="parTrans" cxnId="{C320A36E-E709-4E68-8A42-4F7271301ECB}">
      <dgm:prSet/>
      <dgm:spPr>
        <a:xfrm>
          <a:off x="2651662" y="526061"/>
          <a:ext cx="213107" cy="1021451"/>
        </a:xfrm>
        <a:custGeom>
          <a:avLst/>
          <a:gdLst/>
          <a:ahLst/>
          <a:cxnLst/>
          <a:rect l="0" t="0" r="0" b="0"/>
          <a:pathLst>
            <a:path>
              <a:moveTo>
                <a:pt x="0" y="0"/>
              </a:moveTo>
              <a:lnTo>
                <a:pt x="0" y="1021451"/>
              </a:lnTo>
              <a:lnTo>
                <a:pt x="213107" y="1021451"/>
              </a:lnTo>
            </a:path>
          </a:pathLst>
        </a:custGeom>
        <a:noFill/>
        <a:ln w="28575" cap="flat" cmpd="sng" algn="ctr">
          <a:solidFill>
            <a:srgbClr val="63891F">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67177F2E-9D0D-4222-8E09-BEF8096EB78B}" type="pres">
      <dgm:prSet presAssocID="{89097EDD-9F35-4FE8-A497-C5A41FDA93D6}" presName="diagram" presStyleCnt="0">
        <dgm:presLayoutVars>
          <dgm:chPref val="1"/>
          <dgm:dir/>
          <dgm:animOne val="branch"/>
          <dgm:animLvl val="lvl"/>
          <dgm:resizeHandles/>
        </dgm:presLayoutVars>
      </dgm:prSet>
      <dgm:spPr/>
      <dgm:t>
        <a:bodyPr/>
        <a:lstStyle/>
        <a:p>
          <a:endParaRPr lang="en-US"/>
        </a:p>
      </dgm:t>
    </dgm:pt>
    <dgm:pt modelId="{A8B3B902-7098-410B-B8D1-87C5D8C4E534}" type="pres">
      <dgm:prSet presAssocID="{6DCD540F-522F-432B-8965-91A4454428D6}" presName="root" presStyleCnt="0"/>
      <dgm:spPr/>
    </dgm:pt>
    <dgm:pt modelId="{54140550-9C8A-4E29-A0F4-640AE2115B6E}" type="pres">
      <dgm:prSet presAssocID="{6DCD540F-522F-432B-8965-91A4454428D6}" presName="rootComposite" presStyleCnt="0"/>
      <dgm:spPr/>
    </dgm:pt>
    <dgm:pt modelId="{983218CD-1785-4DE6-AEFF-FC46D1B481FC}" type="pres">
      <dgm:prSet presAssocID="{6DCD540F-522F-432B-8965-91A4454428D6}" presName="rootText" presStyleLbl="node1" presStyleIdx="0" presStyleCnt="2" custScaleX="205786" custLinFactNeighborX="-63794" custLinFactNeighborY="1278"/>
      <dgm:spPr/>
      <dgm:t>
        <a:bodyPr/>
        <a:lstStyle/>
        <a:p>
          <a:endParaRPr lang="en-US"/>
        </a:p>
      </dgm:t>
    </dgm:pt>
    <dgm:pt modelId="{DA596957-09E9-4695-8A8A-B4FB393D4CE6}" type="pres">
      <dgm:prSet presAssocID="{6DCD540F-522F-432B-8965-91A4454428D6}" presName="rootConnector" presStyleLbl="node1" presStyleIdx="0" presStyleCnt="2"/>
      <dgm:spPr/>
      <dgm:t>
        <a:bodyPr/>
        <a:lstStyle/>
        <a:p>
          <a:endParaRPr lang="en-US"/>
        </a:p>
      </dgm:t>
    </dgm:pt>
    <dgm:pt modelId="{A41E87C2-39A2-47D3-A6C2-4D5A63126044}" type="pres">
      <dgm:prSet presAssocID="{6DCD540F-522F-432B-8965-91A4454428D6}" presName="childShape" presStyleCnt="0"/>
      <dgm:spPr/>
    </dgm:pt>
    <dgm:pt modelId="{9CE06230-8247-4337-8437-5E30976C69C4}" type="pres">
      <dgm:prSet presAssocID="{A3FC5002-1F25-4FB3-AC45-E7567333DC83}" presName="Name13" presStyleLbl="parChTrans1D2" presStyleIdx="0" presStyleCnt="10"/>
      <dgm:spPr/>
      <dgm:t>
        <a:bodyPr/>
        <a:lstStyle/>
        <a:p>
          <a:endParaRPr lang="en-US"/>
        </a:p>
      </dgm:t>
    </dgm:pt>
    <dgm:pt modelId="{96469783-1E0D-4865-9427-00FB3511DA54}" type="pres">
      <dgm:prSet presAssocID="{3E317942-085D-4037-B80B-E6AD6344C1C1}" presName="childText" presStyleLbl="bgAcc1" presStyleIdx="0" presStyleCnt="10" custScaleX="205786" custLinFactNeighborX="-79742" custLinFactNeighborY="1278">
        <dgm:presLayoutVars>
          <dgm:bulletEnabled val="1"/>
        </dgm:presLayoutVars>
      </dgm:prSet>
      <dgm:spPr/>
      <dgm:t>
        <a:bodyPr/>
        <a:lstStyle/>
        <a:p>
          <a:endParaRPr lang="en-US"/>
        </a:p>
      </dgm:t>
    </dgm:pt>
    <dgm:pt modelId="{F7809B61-ED00-497B-9DFA-27DA9622FDD1}" type="pres">
      <dgm:prSet presAssocID="{2A4EAA24-FCCA-45C3-9BF3-A4139F7F96B9}" presName="Name13" presStyleLbl="parChTrans1D2" presStyleIdx="1" presStyleCnt="10"/>
      <dgm:spPr/>
      <dgm:t>
        <a:bodyPr/>
        <a:lstStyle/>
        <a:p>
          <a:endParaRPr lang="en-US"/>
        </a:p>
      </dgm:t>
    </dgm:pt>
    <dgm:pt modelId="{CB59D9C9-9AA6-4143-910A-64859BAA8572}" type="pres">
      <dgm:prSet presAssocID="{0D595D08-F3C4-4ACC-B5BF-DE8AEE06FF11}" presName="childText" presStyleLbl="bgAcc1" presStyleIdx="1" presStyleCnt="10" custScaleX="205786" custLinFactNeighborX="-79742" custLinFactNeighborY="1278">
        <dgm:presLayoutVars>
          <dgm:bulletEnabled val="1"/>
        </dgm:presLayoutVars>
      </dgm:prSet>
      <dgm:spPr/>
      <dgm:t>
        <a:bodyPr/>
        <a:lstStyle/>
        <a:p>
          <a:endParaRPr lang="en-US"/>
        </a:p>
      </dgm:t>
    </dgm:pt>
    <dgm:pt modelId="{D48E0DDB-C302-459A-823F-E22E5A93F118}" type="pres">
      <dgm:prSet presAssocID="{6F312310-7CFC-4FCF-97F3-666DF453A18F}" presName="Name13" presStyleLbl="parChTrans1D2" presStyleIdx="2" presStyleCnt="10"/>
      <dgm:spPr/>
      <dgm:t>
        <a:bodyPr/>
        <a:lstStyle/>
        <a:p>
          <a:endParaRPr lang="en-US"/>
        </a:p>
      </dgm:t>
    </dgm:pt>
    <dgm:pt modelId="{4A676261-459C-44E6-BD07-3E4A4FFFB138}" type="pres">
      <dgm:prSet presAssocID="{3863080F-5A75-404B-97D6-D98B3C37CD2F}" presName="childText" presStyleLbl="bgAcc1" presStyleIdx="2" presStyleCnt="10" custScaleX="205786" custLinFactNeighborX="-79742" custLinFactNeighborY="1278">
        <dgm:presLayoutVars>
          <dgm:bulletEnabled val="1"/>
        </dgm:presLayoutVars>
      </dgm:prSet>
      <dgm:spPr/>
      <dgm:t>
        <a:bodyPr/>
        <a:lstStyle/>
        <a:p>
          <a:endParaRPr lang="en-US"/>
        </a:p>
      </dgm:t>
    </dgm:pt>
    <dgm:pt modelId="{EBA91AD8-06F9-42F4-BA22-3808D558E706}" type="pres">
      <dgm:prSet presAssocID="{EF2AC6DC-2A0B-46A9-B921-E1CC5B643E78}" presName="Name13" presStyleLbl="parChTrans1D2" presStyleIdx="3" presStyleCnt="10"/>
      <dgm:spPr/>
      <dgm:t>
        <a:bodyPr/>
        <a:lstStyle/>
        <a:p>
          <a:endParaRPr lang="en-US"/>
        </a:p>
      </dgm:t>
    </dgm:pt>
    <dgm:pt modelId="{03C66D8C-39CC-47C8-A87F-F26E9D13DB32}" type="pres">
      <dgm:prSet presAssocID="{FAF22CDE-D304-4EC8-BDA1-3E961CE7BA6D}" presName="childText" presStyleLbl="bgAcc1" presStyleIdx="3" presStyleCnt="10" custScaleX="205786" custLinFactNeighborX="-79742" custLinFactNeighborY="1278">
        <dgm:presLayoutVars>
          <dgm:bulletEnabled val="1"/>
        </dgm:presLayoutVars>
      </dgm:prSet>
      <dgm:spPr/>
      <dgm:t>
        <a:bodyPr/>
        <a:lstStyle/>
        <a:p>
          <a:endParaRPr lang="en-US"/>
        </a:p>
      </dgm:t>
    </dgm:pt>
    <dgm:pt modelId="{E89DD950-0838-4F41-BD6B-547625ACAD4E}" type="pres">
      <dgm:prSet presAssocID="{DDA72FD2-6BB2-438B-96B3-464006A3F9FE}" presName="Name13" presStyleLbl="parChTrans1D2" presStyleIdx="4" presStyleCnt="10"/>
      <dgm:spPr/>
      <dgm:t>
        <a:bodyPr/>
        <a:lstStyle/>
        <a:p>
          <a:endParaRPr lang="en-US"/>
        </a:p>
      </dgm:t>
    </dgm:pt>
    <dgm:pt modelId="{9AB954E4-E2B5-4EEC-8A5A-56786243EA95}" type="pres">
      <dgm:prSet presAssocID="{70DDBAAF-3D70-495F-BB0B-718B5145BE6B}" presName="childText" presStyleLbl="bgAcc1" presStyleIdx="4" presStyleCnt="10" custScaleX="205786" custLinFactNeighborX="-79742" custLinFactNeighborY="1278">
        <dgm:presLayoutVars>
          <dgm:bulletEnabled val="1"/>
        </dgm:presLayoutVars>
      </dgm:prSet>
      <dgm:spPr/>
      <dgm:t>
        <a:bodyPr/>
        <a:lstStyle/>
        <a:p>
          <a:endParaRPr lang="en-US"/>
        </a:p>
      </dgm:t>
    </dgm:pt>
    <dgm:pt modelId="{A39A69EC-8EAA-4FEE-8F45-5E804D509F20}" type="pres">
      <dgm:prSet presAssocID="{72011F47-02C5-40C2-97A8-E5BA316EBD5D}" presName="Name13" presStyleLbl="parChTrans1D2" presStyleIdx="5" presStyleCnt="10"/>
      <dgm:spPr/>
      <dgm:t>
        <a:bodyPr/>
        <a:lstStyle/>
        <a:p>
          <a:endParaRPr lang="en-US"/>
        </a:p>
      </dgm:t>
    </dgm:pt>
    <dgm:pt modelId="{83609C7C-038F-44CA-8541-0FBADA55AE13}" type="pres">
      <dgm:prSet presAssocID="{557ED4F4-533C-40A8-8DDC-12CD5D3D0152}" presName="childText" presStyleLbl="bgAcc1" presStyleIdx="5" presStyleCnt="10" custScaleX="205786" custLinFactNeighborX="-79742" custLinFactNeighborY="1278">
        <dgm:presLayoutVars>
          <dgm:bulletEnabled val="1"/>
        </dgm:presLayoutVars>
      </dgm:prSet>
      <dgm:spPr/>
      <dgm:t>
        <a:bodyPr/>
        <a:lstStyle/>
        <a:p>
          <a:endParaRPr lang="en-US"/>
        </a:p>
      </dgm:t>
    </dgm:pt>
    <dgm:pt modelId="{0ABE673E-49A7-4891-AF75-522F7911F0EA}" type="pres">
      <dgm:prSet presAssocID="{1188662A-64E4-450E-A3F9-2134DF3580B2}" presName="root" presStyleCnt="0"/>
      <dgm:spPr/>
    </dgm:pt>
    <dgm:pt modelId="{D4D62516-E2B3-4A01-BFA7-4ED06EB8AC8E}" type="pres">
      <dgm:prSet presAssocID="{1188662A-64E4-450E-A3F9-2134DF3580B2}" presName="rootComposite" presStyleCnt="0"/>
      <dgm:spPr/>
    </dgm:pt>
    <dgm:pt modelId="{E009D852-81F6-4348-AD3B-D37B6612CE9B}" type="pres">
      <dgm:prSet presAssocID="{1188662A-64E4-450E-A3F9-2134DF3580B2}" presName="rootText" presStyleLbl="node1" presStyleIdx="1" presStyleCnt="2" custScaleX="205786" custLinFactNeighborX="-52669" custLinFactNeighborY="1466"/>
      <dgm:spPr/>
      <dgm:t>
        <a:bodyPr/>
        <a:lstStyle/>
        <a:p>
          <a:endParaRPr lang="en-US"/>
        </a:p>
      </dgm:t>
    </dgm:pt>
    <dgm:pt modelId="{CB9A004E-A8BC-4D58-8C39-5FE4459DC236}" type="pres">
      <dgm:prSet presAssocID="{1188662A-64E4-450E-A3F9-2134DF3580B2}" presName="rootConnector" presStyleLbl="node1" presStyleIdx="1" presStyleCnt="2"/>
      <dgm:spPr/>
      <dgm:t>
        <a:bodyPr/>
        <a:lstStyle/>
        <a:p>
          <a:endParaRPr lang="en-US"/>
        </a:p>
      </dgm:t>
    </dgm:pt>
    <dgm:pt modelId="{5CD8EC30-5E5B-492D-AD14-051E88595CDD}" type="pres">
      <dgm:prSet presAssocID="{1188662A-64E4-450E-A3F9-2134DF3580B2}" presName="childShape" presStyleCnt="0"/>
      <dgm:spPr/>
    </dgm:pt>
    <dgm:pt modelId="{ABF2E565-9D3E-4AC9-A46D-F232D5C7841A}" type="pres">
      <dgm:prSet presAssocID="{0D8EB613-6059-4D11-96B1-A61B4A778F7A}" presName="Name13" presStyleLbl="parChTrans1D2" presStyleIdx="6" presStyleCnt="10"/>
      <dgm:spPr/>
      <dgm:t>
        <a:bodyPr/>
        <a:lstStyle/>
        <a:p>
          <a:endParaRPr lang="en-US"/>
        </a:p>
      </dgm:t>
    </dgm:pt>
    <dgm:pt modelId="{D0D3D15B-BCDE-45B5-A26F-FA4B4456EA11}" type="pres">
      <dgm:prSet presAssocID="{E7D9A1C9-89A8-4C3E-82EC-4FEA9FEC6149}" presName="childText" presStyleLbl="bgAcc1" presStyleIdx="6" presStyleCnt="10" custScaleX="205786" custLinFactNeighborX="-65837" custLinFactNeighborY="-1268">
        <dgm:presLayoutVars>
          <dgm:bulletEnabled val="1"/>
        </dgm:presLayoutVars>
      </dgm:prSet>
      <dgm:spPr/>
      <dgm:t>
        <a:bodyPr/>
        <a:lstStyle/>
        <a:p>
          <a:endParaRPr lang="en-US"/>
        </a:p>
      </dgm:t>
    </dgm:pt>
    <dgm:pt modelId="{62BC5320-861E-4D18-8718-39C707F21318}" type="pres">
      <dgm:prSet presAssocID="{25CA0B3C-14F1-4C2F-971D-293874D1AB21}" presName="Name13" presStyleLbl="parChTrans1D2" presStyleIdx="7" presStyleCnt="10"/>
      <dgm:spPr/>
      <dgm:t>
        <a:bodyPr/>
        <a:lstStyle/>
        <a:p>
          <a:endParaRPr lang="en-US"/>
        </a:p>
      </dgm:t>
    </dgm:pt>
    <dgm:pt modelId="{FEB0FD25-4A0A-4B9C-BF9E-161A1551F1F2}" type="pres">
      <dgm:prSet presAssocID="{951E393A-B922-4E47-9F8E-B4B7279B4B10}" presName="childText" presStyleLbl="bgAcc1" presStyleIdx="7" presStyleCnt="10" custScaleX="205786" custLinFactNeighborX="-65837" custLinFactNeighborY="-1268">
        <dgm:presLayoutVars>
          <dgm:bulletEnabled val="1"/>
        </dgm:presLayoutVars>
      </dgm:prSet>
      <dgm:spPr/>
      <dgm:t>
        <a:bodyPr/>
        <a:lstStyle/>
        <a:p>
          <a:endParaRPr lang="en-US"/>
        </a:p>
      </dgm:t>
    </dgm:pt>
    <dgm:pt modelId="{E5361003-D768-40FB-B52A-95E7586E7C2B}" type="pres">
      <dgm:prSet presAssocID="{D6CE8BD3-9C45-47ED-92F2-6AFD21AAFADD}" presName="Name13" presStyleLbl="parChTrans1D2" presStyleIdx="8" presStyleCnt="10"/>
      <dgm:spPr/>
      <dgm:t>
        <a:bodyPr/>
        <a:lstStyle/>
        <a:p>
          <a:endParaRPr lang="en-US"/>
        </a:p>
      </dgm:t>
    </dgm:pt>
    <dgm:pt modelId="{1F4D28EB-1D5C-41FA-A7C7-E40971CD8C89}" type="pres">
      <dgm:prSet presAssocID="{F50FCA3A-63DF-4055-B334-0CF7AC2EF3D5}" presName="childText" presStyleLbl="bgAcc1" presStyleIdx="8" presStyleCnt="10" custScaleX="205786" custLinFactNeighborX="-65837" custLinFactNeighborY="-1268">
        <dgm:presLayoutVars>
          <dgm:bulletEnabled val="1"/>
        </dgm:presLayoutVars>
      </dgm:prSet>
      <dgm:spPr/>
      <dgm:t>
        <a:bodyPr/>
        <a:lstStyle/>
        <a:p>
          <a:endParaRPr lang="en-US"/>
        </a:p>
      </dgm:t>
    </dgm:pt>
    <dgm:pt modelId="{94B9A1B5-D668-443E-8858-0415D7841AFF}" type="pres">
      <dgm:prSet presAssocID="{F114A2BE-A087-4596-908D-4BF0830B0508}" presName="Name13" presStyleLbl="parChTrans1D2" presStyleIdx="9" presStyleCnt="10"/>
      <dgm:spPr/>
      <dgm:t>
        <a:bodyPr/>
        <a:lstStyle/>
        <a:p>
          <a:endParaRPr lang="en-US"/>
        </a:p>
      </dgm:t>
    </dgm:pt>
    <dgm:pt modelId="{62901021-11CC-4FFD-B3E3-C566B997E6C8}" type="pres">
      <dgm:prSet presAssocID="{C2247CE3-CD54-4A41-9C4C-768ADF804AD4}" presName="childText" presStyleLbl="bgAcc1" presStyleIdx="9" presStyleCnt="10" custScaleX="205786" custLinFactNeighborX="-65837" custLinFactNeighborY="-1268">
        <dgm:presLayoutVars>
          <dgm:bulletEnabled val="1"/>
        </dgm:presLayoutVars>
      </dgm:prSet>
      <dgm:spPr/>
      <dgm:t>
        <a:bodyPr/>
        <a:lstStyle/>
        <a:p>
          <a:endParaRPr lang="en-US"/>
        </a:p>
      </dgm:t>
    </dgm:pt>
  </dgm:ptLst>
  <dgm:cxnLst>
    <dgm:cxn modelId="{74864CE9-60A1-4BA0-8D4F-3997E50B669F}" type="presOf" srcId="{0D8EB613-6059-4D11-96B1-A61B4A778F7A}" destId="{ABF2E565-9D3E-4AC9-A46D-F232D5C7841A}" srcOrd="0" destOrd="0" presId="urn:microsoft.com/office/officeart/2005/8/layout/hierarchy3"/>
    <dgm:cxn modelId="{3670F7C0-6723-4279-9C32-9352A02E1394}" type="presOf" srcId="{557ED4F4-533C-40A8-8DDC-12CD5D3D0152}" destId="{83609C7C-038F-44CA-8541-0FBADA55AE13}" srcOrd="0" destOrd="0" presId="urn:microsoft.com/office/officeart/2005/8/layout/hierarchy3"/>
    <dgm:cxn modelId="{8F63DB6C-336B-411C-B503-CA9D8651FB01}" type="presOf" srcId="{2A4EAA24-FCCA-45C3-9BF3-A4139F7F96B9}" destId="{F7809B61-ED00-497B-9DFA-27DA9622FDD1}" srcOrd="0" destOrd="0" presId="urn:microsoft.com/office/officeart/2005/8/layout/hierarchy3"/>
    <dgm:cxn modelId="{DCCE5AF8-1743-4AC0-B83B-C19B14B1A1D0}" type="presOf" srcId="{D6CE8BD3-9C45-47ED-92F2-6AFD21AAFADD}" destId="{E5361003-D768-40FB-B52A-95E7586E7C2B}" srcOrd="0" destOrd="0" presId="urn:microsoft.com/office/officeart/2005/8/layout/hierarchy3"/>
    <dgm:cxn modelId="{852808A1-3C5F-4887-ABBF-AA7E303E5DA9}" type="presOf" srcId="{1188662A-64E4-450E-A3F9-2134DF3580B2}" destId="{E009D852-81F6-4348-AD3B-D37B6612CE9B}" srcOrd="0" destOrd="0" presId="urn:microsoft.com/office/officeart/2005/8/layout/hierarchy3"/>
    <dgm:cxn modelId="{1DA3DB40-3845-4ED2-95DA-2331BE51EE89}" type="presOf" srcId="{951E393A-B922-4E47-9F8E-B4B7279B4B10}" destId="{FEB0FD25-4A0A-4B9C-BF9E-161A1551F1F2}" srcOrd="0" destOrd="0" presId="urn:microsoft.com/office/officeart/2005/8/layout/hierarchy3"/>
    <dgm:cxn modelId="{1DB2FEE5-61BB-4177-9CFE-F87CDE3A4067}" type="presOf" srcId="{C2247CE3-CD54-4A41-9C4C-768ADF804AD4}" destId="{62901021-11CC-4FFD-B3E3-C566B997E6C8}" srcOrd="0" destOrd="0" presId="urn:microsoft.com/office/officeart/2005/8/layout/hierarchy3"/>
    <dgm:cxn modelId="{C320A36E-E709-4E68-8A42-4F7271301ECB}" srcId="{1188662A-64E4-450E-A3F9-2134DF3580B2}" destId="{951E393A-B922-4E47-9F8E-B4B7279B4B10}" srcOrd="1" destOrd="0" parTransId="{25CA0B3C-14F1-4C2F-971D-293874D1AB21}" sibTransId="{36FEE919-9441-4C32-85E1-0B05CEBBCC35}"/>
    <dgm:cxn modelId="{88457E8C-F68B-4F30-BBF7-0D7463A791A9}" type="presOf" srcId="{E7D9A1C9-89A8-4C3E-82EC-4FEA9FEC6149}" destId="{D0D3D15B-BCDE-45B5-A26F-FA4B4456EA11}" srcOrd="0" destOrd="0" presId="urn:microsoft.com/office/officeart/2005/8/layout/hierarchy3"/>
    <dgm:cxn modelId="{395BCF91-1034-43F2-B67B-ACADFABD6B23}" srcId="{89097EDD-9F35-4FE8-A497-C5A41FDA93D6}" destId="{6DCD540F-522F-432B-8965-91A4454428D6}" srcOrd="0" destOrd="0" parTransId="{51604429-BC8F-466C-B4BC-F612CECBBF78}" sibTransId="{0F843016-218F-4D24-8528-83B2B865579A}"/>
    <dgm:cxn modelId="{BABB4567-17C7-453A-8F72-30248C8E2D2B}" type="presOf" srcId="{EF2AC6DC-2A0B-46A9-B921-E1CC5B643E78}" destId="{EBA91AD8-06F9-42F4-BA22-3808D558E706}" srcOrd="0" destOrd="0" presId="urn:microsoft.com/office/officeart/2005/8/layout/hierarchy3"/>
    <dgm:cxn modelId="{37E6C8F4-AF01-4DF1-85AB-615A6C8A67ED}" srcId="{6DCD540F-522F-432B-8965-91A4454428D6}" destId="{557ED4F4-533C-40A8-8DDC-12CD5D3D0152}" srcOrd="5" destOrd="0" parTransId="{72011F47-02C5-40C2-97A8-E5BA316EBD5D}" sibTransId="{CB4287BD-72F7-4508-9D79-34B0CA401E76}"/>
    <dgm:cxn modelId="{2C2C5629-DFEB-400B-B295-C841CE1C11DA}" type="presOf" srcId="{25CA0B3C-14F1-4C2F-971D-293874D1AB21}" destId="{62BC5320-861E-4D18-8718-39C707F21318}" srcOrd="0" destOrd="0" presId="urn:microsoft.com/office/officeart/2005/8/layout/hierarchy3"/>
    <dgm:cxn modelId="{9959EFC1-9113-47E8-B033-C24A70D8CE59}" type="presOf" srcId="{DDA72FD2-6BB2-438B-96B3-464006A3F9FE}" destId="{E89DD950-0838-4F41-BD6B-547625ACAD4E}" srcOrd="0" destOrd="0" presId="urn:microsoft.com/office/officeart/2005/8/layout/hierarchy3"/>
    <dgm:cxn modelId="{AD8E9035-D156-4A2B-B6EE-39AB471E041B}" type="presOf" srcId="{6DCD540F-522F-432B-8965-91A4454428D6}" destId="{983218CD-1785-4DE6-AEFF-FC46D1B481FC}" srcOrd="0" destOrd="0" presId="urn:microsoft.com/office/officeart/2005/8/layout/hierarchy3"/>
    <dgm:cxn modelId="{646E6F47-88DB-4E03-89C5-6E4DF6A6F39C}" srcId="{89097EDD-9F35-4FE8-A497-C5A41FDA93D6}" destId="{1188662A-64E4-450E-A3F9-2134DF3580B2}" srcOrd="1" destOrd="0" parTransId="{4D0B2C82-529B-4203-BB74-352F4CF6657F}" sibTransId="{18F7849D-B147-49B7-AF0F-C7D32C508713}"/>
    <dgm:cxn modelId="{DDD5D5F9-4C53-452D-BDB4-9F9B0E6E3BEF}" srcId="{6DCD540F-522F-432B-8965-91A4454428D6}" destId="{3E317942-085D-4037-B80B-E6AD6344C1C1}" srcOrd="0" destOrd="0" parTransId="{A3FC5002-1F25-4FB3-AC45-E7567333DC83}" sibTransId="{ECFA17E2-6F2A-4E39-835E-A32EB9DA3EE8}"/>
    <dgm:cxn modelId="{E9518C04-C807-4710-92DE-DA2411A3FB70}" srcId="{6DCD540F-522F-432B-8965-91A4454428D6}" destId="{0D595D08-F3C4-4ACC-B5BF-DE8AEE06FF11}" srcOrd="1" destOrd="0" parTransId="{2A4EAA24-FCCA-45C3-9BF3-A4139F7F96B9}" sibTransId="{ACB1794E-EAC6-40AF-B884-B3099C5AB4E4}"/>
    <dgm:cxn modelId="{09F8DC00-3E25-41C1-AE71-3AADC663C3EE}" type="presOf" srcId="{3863080F-5A75-404B-97D6-D98B3C37CD2F}" destId="{4A676261-459C-44E6-BD07-3E4A4FFFB138}" srcOrd="0" destOrd="0" presId="urn:microsoft.com/office/officeart/2005/8/layout/hierarchy3"/>
    <dgm:cxn modelId="{E9BC905B-ACE5-4EB0-AC57-7DBD16406EB9}" type="presOf" srcId="{FAF22CDE-D304-4EC8-BDA1-3E961CE7BA6D}" destId="{03C66D8C-39CC-47C8-A87F-F26E9D13DB32}" srcOrd="0" destOrd="0" presId="urn:microsoft.com/office/officeart/2005/8/layout/hierarchy3"/>
    <dgm:cxn modelId="{1407F5FF-3A18-4446-948D-18AC07EA98FF}" type="presOf" srcId="{72011F47-02C5-40C2-97A8-E5BA316EBD5D}" destId="{A39A69EC-8EAA-4FEE-8F45-5E804D509F20}" srcOrd="0" destOrd="0" presId="urn:microsoft.com/office/officeart/2005/8/layout/hierarchy3"/>
    <dgm:cxn modelId="{A28AE8E6-3F39-480E-823C-FCD0D4692D19}" srcId="{6DCD540F-522F-432B-8965-91A4454428D6}" destId="{FAF22CDE-D304-4EC8-BDA1-3E961CE7BA6D}" srcOrd="3" destOrd="0" parTransId="{EF2AC6DC-2A0B-46A9-B921-E1CC5B643E78}" sibTransId="{E95CAC15-F9CC-4A89-B066-FF1B4F48A160}"/>
    <dgm:cxn modelId="{BA29063D-F0B6-46A3-8484-F8532C0C61CC}" srcId="{6DCD540F-522F-432B-8965-91A4454428D6}" destId="{70DDBAAF-3D70-495F-BB0B-718B5145BE6B}" srcOrd="4" destOrd="0" parTransId="{DDA72FD2-6BB2-438B-96B3-464006A3F9FE}" sibTransId="{FE40F65F-DA60-4755-949C-54E253DF5E6F}"/>
    <dgm:cxn modelId="{1EA7CC8B-BBB1-42B2-8EB9-5ECB9157AD5E}" type="presOf" srcId="{A3FC5002-1F25-4FB3-AC45-E7567333DC83}" destId="{9CE06230-8247-4337-8437-5E30976C69C4}" srcOrd="0" destOrd="0" presId="urn:microsoft.com/office/officeart/2005/8/layout/hierarchy3"/>
    <dgm:cxn modelId="{3873FB39-D8AC-4169-8887-422CEB4867EA}" type="presOf" srcId="{6F312310-7CFC-4FCF-97F3-666DF453A18F}" destId="{D48E0DDB-C302-459A-823F-E22E5A93F118}" srcOrd="0" destOrd="0" presId="urn:microsoft.com/office/officeart/2005/8/layout/hierarchy3"/>
    <dgm:cxn modelId="{E8613767-64B9-4E7B-AA24-FC8146CF9B71}" srcId="{1188662A-64E4-450E-A3F9-2134DF3580B2}" destId="{E7D9A1C9-89A8-4C3E-82EC-4FEA9FEC6149}" srcOrd="0" destOrd="0" parTransId="{0D8EB613-6059-4D11-96B1-A61B4A778F7A}" sibTransId="{4A5026DA-F3C1-4597-AC5D-BC870D3AB43D}"/>
    <dgm:cxn modelId="{871D6453-D52E-47F2-9358-737F6C96D59E}" srcId="{6DCD540F-522F-432B-8965-91A4454428D6}" destId="{3863080F-5A75-404B-97D6-D98B3C37CD2F}" srcOrd="2" destOrd="0" parTransId="{6F312310-7CFC-4FCF-97F3-666DF453A18F}" sibTransId="{8D3E0EE4-AFBC-4C82-9E98-1F69732C9A15}"/>
    <dgm:cxn modelId="{0B70EE7F-7223-4259-8B81-D41E8DDF9773}" type="presOf" srcId="{6DCD540F-522F-432B-8965-91A4454428D6}" destId="{DA596957-09E9-4695-8A8A-B4FB393D4CE6}" srcOrd="1" destOrd="0" presId="urn:microsoft.com/office/officeart/2005/8/layout/hierarchy3"/>
    <dgm:cxn modelId="{9DEF3584-6F7D-4CB4-902F-55A4FFAD6488}" srcId="{1188662A-64E4-450E-A3F9-2134DF3580B2}" destId="{F50FCA3A-63DF-4055-B334-0CF7AC2EF3D5}" srcOrd="2" destOrd="0" parTransId="{D6CE8BD3-9C45-47ED-92F2-6AFD21AAFADD}" sibTransId="{898BC10A-9BEB-49FB-8082-3A5D0FB92541}"/>
    <dgm:cxn modelId="{BF6CDA36-BB48-46DA-A625-41E70D9396A8}" type="presOf" srcId="{89097EDD-9F35-4FE8-A497-C5A41FDA93D6}" destId="{67177F2E-9D0D-4222-8E09-BEF8096EB78B}" srcOrd="0" destOrd="0" presId="urn:microsoft.com/office/officeart/2005/8/layout/hierarchy3"/>
    <dgm:cxn modelId="{7D403804-CB93-41D0-B3D7-07BB2B98B8E1}" type="presOf" srcId="{1188662A-64E4-450E-A3F9-2134DF3580B2}" destId="{CB9A004E-A8BC-4D58-8C39-5FE4459DC236}" srcOrd="1" destOrd="0" presId="urn:microsoft.com/office/officeart/2005/8/layout/hierarchy3"/>
    <dgm:cxn modelId="{748C7D7C-9732-4D7A-8376-92690795DABD}" type="presOf" srcId="{F114A2BE-A087-4596-908D-4BF0830B0508}" destId="{94B9A1B5-D668-443E-8858-0415D7841AFF}" srcOrd="0" destOrd="0" presId="urn:microsoft.com/office/officeart/2005/8/layout/hierarchy3"/>
    <dgm:cxn modelId="{50368F43-EA9F-44AA-B69F-864A06CF750D}" type="presOf" srcId="{F50FCA3A-63DF-4055-B334-0CF7AC2EF3D5}" destId="{1F4D28EB-1D5C-41FA-A7C7-E40971CD8C89}" srcOrd="0" destOrd="0" presId="urn:microsoft.com/office/officeart/2005/8/layout/hierarchy3"/>
    <dgm:cxn modelId="{23DE72FB-9707-43EA-971B-67900B52DC6D}" srcId="{1188662A-64E4-450E-A3F9-2134DF3580B2}" destId="{C2247CE3-CD54-4A41-9C4C-768ADF804AD4}" srcOrd="3" destOrd="0" parTransId="{F114A2BE-A087-4596-908D-4BF0830B0508}" sibTransId="{68A2AB23-EBDC-45A5-AD70-E0D232CB7172}"/>
    <dgm:cxn modelId="{555B00F7-873F-4415-A05C-C473DF43C046}" type="presOf" srcId="{70DDBAAF-3D70-495F-BB0B-718B5145BE6B}" destId="{9AB954E4-E2B5-4EEC-8A5A-56786243EA95}" srcOrd="0" destOrd="0" presId="urn:microsoft.com/office/officeart/2005/8/layout/hierarchy3"/>
    <dgm:cxn modelId="{4B39EBFD-15F2-4AA5-AB40-8ECA9004D1F4}" type="presOf" srcId="{0D595D08-F3C4-4ACC-B5BF-DE8AEE06FF11}" destId="{CB59D9C9-9AA6-4143-910A-64859BAA8572}" srcOrd="0" destOrd="0" presId="urn:microsoft.com/office/officeart/2005/8/layout/hierarchy3"/>
    <dgm:cxn modelId="{AF66F3BC-E097-4BE4-B96B-65A1021F273E}" type="presOf" srcId="{3E317942-085D-4037-B80B-E6AD6344C1C1}" destId="{96469783-1E0D-4865-9427-00FB3511DA54}" srcOrd="0" destOrd="0" presId="urn:microsoft.com/office/officeart/2005/8/layout/hierarchy3"/>
    <dgm:cxn modelId="{0F908F6B-C831-47A1-9373-24491EB0A4BE}" type="presParOf" srcId="{67177F2E-9D0D-4222-8E09-BEF8096EB78B}" destId="{A8B3B902-7098-410B-B8D1-87C5D8C4E534}" srcOrd="0" destOrd="0" presId="urn:microsoft.com/office/officeart/2005/8/layout/hierarchy3"/>
    <dgm:cxn modelId="{5B512E34-A75A-41F2-B793-3217E48FF3AC}" type="presParOf" srcId="{A8B3B902-7098-410B-B8D1-87C5D8C4E534}" destId="{54140550-9C8A-4E29-A0F4-640AE2115B6E}" srcOrd="0" destOrd="0" presId="urn:microsoft.com/office/officeart/2005/8/layout/hierarchy3"/>
    <dgm:cxn modelId="{FADE72FF-B42B-435D-9E41-5F7676F11CA1}" type="presParOf" srcId="{54140550-9C8A-4E29-A0F4-640AE2115B6E}" destId="{983218CD-1785-4DE6-AEFF-FC46D1B481FC}" srcOrd="0" destOrd="0" presId="urn:microsoft.com/office/officeart/2005/8/layout/hierarchy3"/>
    <dgm:cxn modelId="{353B1231-4E86-48AD-8C49-EDD74AE532D5}" type="presParOf" srcId="{54140550-9C8A-4E29-A0F4-640AE2115B6E}" destId="{DA596957-09E9-4695-8A8A-B4FB393D4CE6}" srcOrd="1" destOrd="0" presId="urn:microsoft.com/office/officeart/2005/8/layout/hierarchy3"/>
    <dgm:cxn modelId="{9C8B43B8-42FB-4EBC-9737-D494F38D9ADE}" type="presParOf" srcId="{A8B3B902-7098-410B-B8D1-87C5D8C4E534}" destId="{A41E87C2-39A2-47D3-A6C2-4D5A63126044}" srcOrd="1" destOrd="0" presId="urn:microsoft.com/office/officeart/2005/8/layout/hierarchy3"/>
    <dgm:cxn modelId="{96F64832-C150-495B-B767-E355B9D3DFBE}" type="presParOf" srcId="{A41E87C2-39A2-47D3-A6C2-4D5A63126044}" destId="{9CE06230-8247-4337-8437-5E30976C69C4}" srcOrd="0" destOrd="0" presId="urn:microsoft.com/office/officeart/2005/8/layout/hierarchy3"/>
    <dgm:cxn modelId="{CE45B3BA-A3A8-4FD9-A9C2-CEBC15B9726D}" type="presParOf" srcId="{A41E87C2-39A2-47D3-A6C2-4D5A63126044}" destId="{96469783-1E0D-4865-9427-00FB3511DA54}" srcOrd="1" destOrd="0" presId="urn:microsoft.com/office/officeart/2005/8/layout/hierarchy3"/>
    <dgm:cxn modelId="{AB286B81-2DA3-444C-997C-6FB104C55085}" type="presParOf" srcId="{A41E87C2-39A2-47D3-A6C2-4D5A63126044}" destId="{F7809B61-ED00-497B-9DFA-27DA9622FDD1}" srcOrd="2" destOrd="0" presId="urn:microsoft.com/office/officeart/2005/8/layout/hierarchy3"/>
    <dgm:cxn modelId="{D4C4971B-05EA-445F-9663-EEEB63A4AD9B}" type="presParOf" srcId="{A41E87C2-39A2-47D3-A6C2-4D5A63126044}" destId="{CB59D9C9-9AA6-4143-910A-64859BAA8572}" srcOrd="3" destOrd="0" presId="urn:microsoft.com/office/officeart/2005/8/layout/hierarchy3"/>
    <dgm:cxn modelId="{B589A81E-8D3D-4B63-BC4A-33C57933DADC}" type="presParOf" srcId="{A41E87C2-39A2-47D3-A6C2-4D5A63126044}" destId="{D48E0DDB-C302-459A-823F-E22E5A93F118}" srcOrd="4" destOrd="0" presId="urn:microsoft.com/office/officeart/2005/8/layout/hierarchy3"/>
    <dgm:cxn modelId="{B2AF5D0C-0D52-40F6-A0A7-FC13206E62F3}" type="presParOf" srcId="{A41E87C2-39A2-47D3-A6C2-4D5A63126044}" destId="{4A676261-459C-44E6-BD07-3E4A4FFFB138}" srcOrd="5" destOrd="0" presId="urn:microsoft.com/office/officeart/2005/8/layout/hierarchy3"/>
    <dgm:cxn modelId="{9AD86F65-AEB8-4871-829D-0E3662E6E090}" type="presParOf" srcId="{A41E87C2-39A2-47D3-A6C2-4D5A63126044}" destId="{EBA91AD8-06F9-42F4-BA22-3808D558E706}" srcOrd="6" destOrd="0" presId="urn:microsoft.com/office/officeart/2005/8/layout/hierarchy3"/>
    <dgm:cxn modelId="{94637FB6-8F9C-4B24-9647-FD305C8ECF29}" type="presParOf" srcId="{A41E87C2-39A2-47D3-A6C2-4D5A63126044}" destId="{03C66D8C-39CC-47C8-A87F-F26E9D13DB32}" srcOrd="7" destOrd="0" presId="urn:microsoft.com/office/officeart/2005/8/layout/hierarchy3"/>
    <dgm:cxn modelId="{E44198EA-1E4A-4842-903F-CAB187596C7A}" type="presParOf" srcId="{A41E87C2-39A2-47D3-A6C2-4D5A63126044}" destId="{E89DD950-0838-4F41-BD6B-547625ACAD4E}" srcOrd="8" destOrd="0" presId="urn:microsoft.com/office/officeart/2005/8/layout/hierarchy3"/>
    <dgm:cxn modelId="{D809DED7-1C9C-472B-999D-7AFE9739E6DD}" type="presParOf" srcId="{A41E87C2-39A2-47D3-A6C2-4D5A63126044}" destId="{9AB954E4-E2B5-4EEC-8A5A-56786243EA95}" srcOrd="9" destOrd="0" presId="urn:microsoft.com/office/officeart/2005/8/layout/hierarchy3"/>
    <dgm:cxn modelId="{68401E22-BDB1-4455-A0DB-28B3AD59DDAA}" type="presParOf" srcId="{A41E87C2-39A2-47D3-A6C2-4D5A63126044}" destId="{A39A69EC-8EAA-4FEE-8F45-5E804D509F20}" srcOrd="10" destOrd="0" presId="urn:microsoft.com/office/officeart/2005/8/layout/hierarchy3"/>
    <dgm:cxn modelId="{5F02F5BA-1135-4EB6-96E2-A6F0EE4737C9}" type="presParOf" srcId="{A41E87C2-39A2-47D3-A6C2-4D5A63126044}" destId="{83609C7C-038F-44CA-8541-0FBADA55AE13}" srcOrd="11" destOrd="0" presId="urn:microsoft.com/office/officeart/2005/8/layout/hierarchy3"/>
    <dgm:cxn modelId="{E7B87F1E-2E5E-40C6-8DB6-2A0C8581A780}" type="presParOf" srcId="{67177F2E-9D0D-4222-8E09-BEF8096EB78B}" destId="{0ABE673E-49A7-4891-AF75-522F7911F0EA}" srcOrd="1" destOrd="0" presId="urn:microsoft.com/office/officeart/2005/8/layout/hierarchy3"/>
    <dgm:cxn modelId="{49A0207F-DE45-4F60-9C20-51B778014E63}" type="presParOf" srcId="{0ABE673E-49A7-4891-AF75-522F7911F0EA}" destId="{D4D62516-E2B3-4A01-BFA7-4ED06EB8AC8E}" srcOrd="0" destOrd="0" presId="urn:microsoft.com/office/officeart/2005/8/layout/hierarchy3"/>
    <dgm:cxn modelId="{554BA478-501D-4D34-BE6D-89C56FCF1993}" type="presParOf" srcId="{D4D62516-E2B3-4A01-BFA7-4ED06EB8AC8E}" destId="{E009D852-81F6-4348-AD3B-D37B6612CE9B}" srcOrd="0" destOrd="0" presId="urn:microsoft.com/office/officeart/2005/8/layout/hierarchy3"/>
    <dgm:cxn modelId="{6EE744BF-C2B2-492D-A97F-604D71090932}" type="presParOf" srcId="{D4D62516-E2B3-4A01-BFA7-4ED06EB8AC8E}" destId="{CB9A004E-A8BC-4D58-8C39-5FE4459DC236}" srcOrd="1" destOrd="0" presId="urn:microsoft.com/office/officeart/2005/8/layout/hierarchy3"/>
    <dgm:cxn modelId="{AA321934-0C37-47A5-9A0D-0346B4A52917}" type="presParOf" srcId="{0ABE673E-49A7-4891-AF75-522F7911F0EA}" destId="{5CD8EC30-5E5B-492D-AD14-051E88595CDD}" srcOrd="1" destOrd="0" presId="urn:microsoft.com/office/officeart/2005/8/layout/hierarchy3"/>
    <dgm:cxn modelId="{4E341E94-BD82-4BA5-82DF-090827BDA587}" type="presParOf" srcId="{5CD8EC30-5E5B-492D-AD14-051E88595CDD}" destId="{ABF2E565-9D3E-4AC9-A46D-F232D5C7841A}" srcOrd="0" destOrd="0" presId="urn:microsoft.com/office/officeart/2005/8/layout/hierarchy3"/>
    <dgm:cxn modelId="{E0133F38-EE05-4EA2-97CC-90CAF4070638}" type="presParOf" srcId="{5CD8EC30-5E5B-492D-AD14-051E88595CDD}" destId="{D0D3D15B-BCDE-45B5-A26F-FA4B4456EA11}" srcOrd="1" destOrd="0" presId="urn:microsoft.com/office/officeart/2005/8/layout/hierarchy3"/>
    <dgm:cxn modelId="{FA470EBF-2A3F-4CC2-9789-F517A6855FF9}" type="presParOf" srcId="{5CD8EC30-5E5B-492D-AD14-051E88595CDD}" destId="{62BC5320-861E-4D18-8718-39C707F21318}" srcOrd="2" destOrd="0" presId="urn:microsoft.com/office/officeart/2005/8/layout/hierarchy3"/>
    <dgm:cxn modelId="{5FFE9044-4BE7-48BD-9880-1A2F4BAE6E46}" type="presParOf" srcId="{5CD8EC30-5E5B-492D-AD14-051E88595CDD}" destId="{FEB0FD25-4A0A-4B9C-BF9E-161A1551F1F2}" srcOrd="3" destOrd="0" presId="urn:microsoft.com/office/officeart/2005/8/layout/hierarchy3"/>
    <dgm:cxn modelId="{CD70968F-05AE-4BB0-998B-61480DC7FE26}" type="presParOf" srcId="{5CD8EC30-5E5B-492D-AD14-051E88595CDD}" destId="{E5361003-D768-40FB-B52A-95E7586E7C2B}" srcOrd="4" destOrd="0" presId="urn:microsoft.com/office/officeart/2005/8/layout/hierarchy3"/>
    <dgm:cxn modelId="{7467D99E-0DD8-483B-8C2F-0D19F7A66679}" type="presParOf" srcId="{5CD8EC30-5E5B-492D-AD14-051E88595CDD}" destId="{1F4D28EB-1D5C-41FA-A7C7-E40971CD8C89}" srcOrd="5" destOrd="0" presId="urn:microsoft.com/office/officeart/2005/8/layout/hierarchy3"/>
    <dgm:cxn modelId="{1D7BA15E-DD4D-4CE9-A2A6-07F584A284A0}" type="presParOf" srcId="{5CD8EC30-5E5B-492D-AD14-051E88595CDD}" destId="{94B9A1B5-D668-443E-8858-0415D7841AFF}" srcOrd="6" destOrd="0" presId="urn:microsoft.com/office/officeart/2005/8/layout/hierarchy3"/>
    <dgm:cxn modelId="{F9C0BAC4-E674-4116-B428-09D616E09B7F}" type="presParOf" srcId="{5CD8EC30-5E5B-492D-AD14-051E88595CDD}" destId="{62901021-11CC-4FFD-B3E3-C566B997E6C8}" srcOrd="7" destOrd="0" presId="urn:microsoft.com/office/officeart/2005/8/layout/hierarchy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9097EDD-9F35-4FE8-A497-C5A41FDA93D6}" type="doc">
      <dgm:prSet loTypeId="urn:microsoft.com/office/officeart/2005/8/layout/hierarchy3" loCatId="hierarchy" qsTypeId="urn:microsoft.com/office/officeart/2005/8/quickstyle/simple1" qsCatId="simple" csTypeId="urn:microsoft.com/office/officeart/2005/8/colors/accent2_2" csCatId="accent2" phldr="1"/>
      <dgm:spPr/>
      <dgm:t>
        <a:bodyPr/>
        <a:lstStyle/>
        <a:p>
          <a:endParaRPr lang="en-US"/>
        </a:p>
      </dgm:t>
    </dgm:pt>
    <dgm:pt modelId="{6DCD540F-522F-432B-8965-91A4454428D6}">
      <dgm:prSet phldrT="[Text]" custT="1"/>
      <dgm:spPr>
        <a:xfrm>
          <a:off x="0" y="7284"/>
          <a:ext cx="2131135" cy="517803"/>
        </a:xfrm>
        <a:prstGeom prst="roundRect">
          <a:avLst>
            <a:gd name="adj" fmla="val 10000"/>
          </a:avLst>
        </a:prstGeom>
        <a:solidFill>
          <a:srgbClr val="9C5252">
            <a:hueOff val="0"/>
            <a:satOff val="0"/>
            <a:lumOff val="0"/>
            <a:alphaOff val="0"/>
          </a:srgbClr>
        </a:solidFill>
        <a:ln w="28575" cap="flat" cmpd="sng" algn="ctr">
          <a:solidFill>
            <a:sysClr val="window" lastClr="FFFFFF">
              <a:hueOff val="0"/>
              <a:satOff val="0"/>
              <a:lumOff val="0"/>
              <a:alphaOff val="0"/>
            </a:sysClr>
          </a:solidFill>
          <a:prstDash val="solid"/>
        </a:ln>
        <a:effectLst/>
      </dgm:spPr>
      <dgm:t>
        <a:bodyPr/>
        <a:lstStyle/>
        <a:p>
          <a:pPr>
            <a:buNone/>
          </a:pPr>
          <a:r>
            <a:rPr lang="en-US" sz="1400" dirty="0" err="1">
              <a:solidFill>
                <a:sysClr val="window" lastClr="FFFFFF"/>
              </a:solidFill>
              <a:latin typeface="Bookman Old Style" panose="02050604050505020204" pitchFamily="18" charset="0"/>
              <a:ea typeface="+mn-ea"/>
              <a:cs typeface="+mn-cs"/>
            </a:rPr>
            <a:t>Penerimaan</a:t>
          </a:r>
          <a:r>
            <a:rPr lang="en-US" sz="1400" dirty="0">
              <a:solidFill>
                <a:sysClr val="window" lastClr="FFFFFF"/>
              </a:solidFill>
              <a:latin typeface="Bookman Old Style" panose="02050604050505020204" pitchFamily="18" charset="0"/>
              <a:ea typeface="+mn-ea"/>
              <a:cs typeface="+mn-cs"/>
            </a:rPr>
            <a:t> </a:t>
          </a:r>
          <a:r>
            <a:rPr lang="en-US" sz="1400" dirty="0" err="1">
              <a:solidFill>
                <a:sysClr val="window" lastClr="FFFFFF"/>
              </a:solidFill>
              <a:latin typeface="Bookman Old Style" panose="02050604050505020204" pitchFamily="18" charset="0"/>
              <a:ea typeface="+mn-ea"/>
              <a:cs typeface="+mn-cs"/>
            </a:rPr>
            <a:t>Pembiayaan</a:t>
          </a:r>
          <a:r>
            <a:rPr lang="en-US" sz="1400" dirty="0">
              <a:solidFill>
                <a:sysClr val="window" lastClr="FFFFFF"/>
              </a:solidFill>
              <a:latin typeface="Bookman Old Style" panose="02050604050505020204" pitchFamily="18" charset="0"/>
              <a:ea typeface="+mn-ea"/>
              <a:cs typeface="+mn-cs"/>
            </a:rPr>
            <a:t> </a:t>
          </a:r>
        </a:p>
      </dgm:t>
    </dgm:pt>
    <dgm:pt modelId="{51604429-BC8F-466C-B4BC-F612CECBBF78}" type="parTrans" cxnId="{395BCF91-1034-43F2-B67B-ACADFABD6B23}">
      <dgm:prSet/>
      <dgm:spPr/>
      <dgm:t>
        <a:bodyPr/>
        <a:lstStyle/>
        <a:p>
          <a:endParaRPr lang="en-US" sz="1300">
            <a:latin typeface="Bookman Old Style" panose="02050604050505020204" pitchFamily="18" charset="0"/>
          </a:endParaRPr>
        </a:p>
      </dgm:t>
    </dgm:pt>
    <dgm:pt modelId="{0F843016-218F-4D24-8528-83B2B865579A}" type="sibTrans" cxnId="{395BCF91-1034-43F2-B67B-ACADFABD6B23}">
      <dgm:prSet/>
      <dgm:spPr/>
      <dgm:t>
        <a:bodyPr/>
        <a:lstStyle/>
        <a:p>
          <a:endParaRPr lang="en-US" sz="1300">
            <a:latin typeface="Bookman Old Style" panose="02050604050505020204" pitchFamily="18" charset="0"/>
          </a:endParaRPr>
        </a:p>
      </dgm:t>
    </dgm:pt>
    <dgm:pt modelId="{3E317942-085D-4037-B80B-E6AD6344C1C1}">
      <dgm:prSet phldrT="[Text]" custT="1"/>
      <dgm:spPr>
        <a:xfrm>
          <a:off x="359530" y="654539"/>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9C5252">
              <a:hueOff val="0"/>
              <a:satOff val="0"/>
              <a:lumOff val="0"/>
              <a:alphaOff val="0"/>
            </a:srgbClr>
          </a:solidFill>
          <a:prstDash val="solid"/>
        </a:ln>
        <a:effectLst/>
      </dgm:spPr>
      <dgm:t>
        <a:bodyPr/>
        <a:lstStyle/>
        <a:p>
          <a:pPr>
            <a:buNone/>
          </a:pP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SiLPA</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a:t>
          </a:r>
        </a:p>
      </dgm:t>
    </dgm:pt>
    <dgm:pt modelId="{A3FC5002-1F25-4FB3-AC45-E7567333DC83}" type="parTrans" cxnId="{DDD5D5F9-4C53-452D-BDB4-9F9B0E6E3BEF}">
      <dgm:prSet/>
      <dgm:spPr>
        <a:xfrm>
          <a:off x="213113" y="525088"/>
          <a:ext cx="146417" cy="388352"/>
        </a:xfrm>
        <a:custGeom>
          <a:avLst/>
          <a:gdLst/>
          <a:ahLst/>
          <a:cxnLst/>
          <a:rect l="0" t="0" r="0" b="0"/>
          <a:pathLst>
            <a:path>
              <a:moveTo>
                <a:pt x="0" y="0"/>
              </a:moveTo>
              <a:lnTo>
                <a:pt x="0" y="388352"/>
              </a:lnTo>
              <a:lnTo>
                <a:pt x="146417" y="388352"/>
              </a:lnTo>
            </a:path>
          </a:pathLst>
        </a:custGeom>
        <a:noFill/>
        <a:ln w="28575" cap="flat" cmpd="sng" algn="ctr">
          <a:solidFill>
            <a:srgbClr val="9C5252">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ECFA17E2-6F2A-4E39-835E-A32EB9DA3EE8}" type="sibTrans" cxnId="{DDD5D5F9-4C53-452D-BDB4-9F9B0E6E3BEF}">
      <dgm:prSet/>
      <dgm:spPr/>
      <dgm:t>
        <a:bodyPr/>
        <a:lstStyle/>
        <a:p>
          <a:endParaRPr lang="en-US" sz="1300">
            <a:latin typeface="Bookman Old Style" panose="02050604050505020204" pitchFamily="18" charset="0"/>
          </a:endParaRPr>
        </a:p>
      </dgm:t>
    </dgm:pt>
    <dgm:pt modelId="{1188662A-64E4-450E-A3F9-2134DF3580B2}">
      <dgm:prSet phldrT="[Text]" custT="1"/>
      <dgm:spPr>
        <a:xfrm>
          <a:off x="2438548" y="8258"/>
          <a:ext cx="2131135" cy="517803"/>
        </a:xfrm>
        <a:prstGeom prst="roundRect">
          <a:avLst>
            <a:gd name="adj" fmla="val 10000"/>
          </a:avLst>
        </a:prstGeom>
        <a:solidFill>
          <a:srgbClr val="9C5252">
            <a:hueOff val="0"/>
            <a:satOff val="0"/>
            <a:lumOff val="0"/>
            <a:alphaOff val="0"/>
          </a:srgbClr>
        </a:solidFill>
        <a:ln w="28575" cap="flat" cmpd="sng" algn="ctr">
          <a:solidFill>
            <a:sysClr val="window" lastClr="FFFFFF">
              <a:hueOff val="0"/>
              <a:satOff val="0"/>
              <a:lumOff val="0"/>
              <a:alphaOff val="0"/>
            </a:sysClr>
          </a:solidFill>
          <a:prstDash val="solid"/>
        </a:ln>
        <a:effectLst/>
      </dgm:spPr>
      <dgm:t>
        <a:bodyPr/>
        <a:lstStyle/>
        <a:p>
          <a:pPr>
            <a:buNone/>
          </a:pPr>
          <a:r>
            <a:rPr lang="en-US" sz="1400" dirty="0" err="1">
              <a:solidFill>
                <a:sysClr val="window" lastClr="FFFFFF"/>
              </a:solidFill>
              <a:latin typeface="Bookman Old Style" panose="02050604050505020204" pitchFamily="18" charset="0"/>
              <a:ea typeface="+mn-ea"/>
              <a:cs typeface="+mn-cs"/>
            </a:rPr>
            <a:t>Pengeluaran</a:t>
          </a:r>
          <a:r>
            <a:rPr lang="en-US" sz="1400" dirty="0">
              <a:solidFill>
                <a:sysClr val="window" lastClr="FFFFFF"/>
              </a:solidFill>
              <a:latin typeface="Bookman Old Style" panose="02050604050505020204" pitchFamily="18" charset="0"/>
              <a:ea typeface="+mn-ea"/>
              <a:cs typeface="+mn-cs"/>
            </a:rPr>
            <a:t> </a:t>
          </a:r>
          <a:r>
            <a:rPr lang="en-US" sz="1400" dirty="0" err="1">
              <a:solidFill>
                <a:sysClr val="window" lastClr="FFFFFF"/>
              </a:solidFill>
              <a:latin typeface="Bookman Old Style" panose="02050604050505020204" pitchFamily="18" charset="0"/>
              <a:ea typeface="+mn-ea"/>
              <a:cs typeface="+mn-cs"/>
            </a:rPr>
            <a:t>Pembiayaan</a:t>
          </a:r>
          <a:endParaRPr lang="en-US" sz="1400" dirty="0">
            <a:solidFill>
              <a:sysClr val="window" lastClr="FFFFFF"/>
            </a:solidFill>
            <a:latin typeface="Bookman Old Style" panose="02050604050505020204" pitchFamily="18" charset="0"/>
            <a:ea typeface="+mn-ea"/>
            <a:cs typeface="+mn-cs"/>
          </a:endParaRPr>
        </a:p>
      </dgm:t>
    </dgm:pt>
    <dgm:pt modelId="{4D0B2C82-529B-4203-BB74-352F4CF6657F}" type="parTrans" cxnId="{646E6F47-88DB-4E03-89C5-6E4DF6A6F39C}">
      <dgm:prSet/>
      <dgm:spPr/>
      <dgm:t>
        <a:bodyPr/>
        <a:lstStyle/>
        <a:p>
          <a:endParaRPr lang="en-US" sz="1300">
            <a:latin typeface="Bookman Old Style" panose="02050604050505020204" pitchFamily="18" charset="0"/>
          </a:endParaRPr>
        </a:p>
      </dgm:t>
    </dgm:pt>
    <dgm:pt modelId="{18F7849D-B147-49B7-AF0F-C7D32C508713}" type="sibTrans" cxnId="{646E6F47-88DB-4E03-89C5-6E4DF6A6F39C}">
      <dgm:prSet/>
      <dgm:spPr/>
      <dgm:t>
        <a:bodyPr/>
        <a:lstStyle/>
        <a:p>
          <a:endParaRPr lang="en-US" sz="1300">
            <a:latin typeface="Bookman Old Style" panose="02050604050505020204" pitchFamily="18" charset="0"/>
          </a:endParaRPr>
        </a:p>
      </dgm:t>
    </dgm:pt>
    <dgm:pt modelId="{E7D9A1C9-89A8-4C3E-82EC-4FEA9FEC6149}">
      <dgm:prSet phldrT="[Text]" custT="1"/>
      <dgm:spPr>
        <a:xfrm>
          <a:off x="2864769" y="641356"/>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9C5252">
              <a:hueOff val="0"/>
              <a:satOff val="0"/>
              <a:lumOff val="0"/>
              <a:alphaOff val="0"/>
            </a:srgbClr>
          </a:solidFill>
          <a:prstDash val="solid"/>
        </a:ln>
        <a:effectLst/>
      </dgm:spPr>
      <dgm:t>
        <a:bodyPr/>
        <a:lstStyle/>
        <a:p>
          <a:pPr>
            <a:buNone/>
          </a:pPr>
          <a:r>
            <a:rPr lang="en-US" sz="1300">
              <a:solidFill>
                <a:sysClr val="windowText" lastClr="000000">
                  <a:hueOff val="0"/>
                  <a:satOff val="0"/>
                  <a:lumOff val="0"/>
                  <a:alphaOff val="0"/>
                </a:sysClr>
              </a:solidFill>
              <a:latin typeface="Bookman Old Style" panose="02050604050505020204" pitchFamily="18" charset="0"/>
              <a:ea typeface="+mn-ea"/>
              <a:cs typeface="+mn-cs"/>
            </a:rPr>
            <a:t>Pembayaran Cicilan Pokok Utang Yang Jatuh Tempo;</a:t>
          </a:r>
          <a:endParaRPr lang="en-US" sz="1300" dirty="0">
            <a:solidFill>
              <a:sysClr val="windowText" lastClr="000000">
                <a:hueOff val="0"/>
                <a:satOff val="0"/>
                <a:lumOff val="0"/>
                <a:alphaOff val="0"/>
              </a:sysClr>
            </a:solidFill>
            <a:latin typeface="Bookman Old Style" panose="02050604050505020204" pitchFamily="18" charset="0"/>
            <a:ea typeface="+mn-ea"/>
            <a:cs typeface="+mn-cs"/>
          </a:endParaRPr>
        </a:p>
      </dgm:t>
    </dgm:pt>
    <dgm:pt modelId="{0D8EB613-6059-4D11-96B1-A61B4A778F7A}" type="parTrans" cxnId="{E8613767-64B9-4E7B-AA24-FC8146CF9B71}">
      <dgm:prSet/>
      <dgm:spPr>
        <a:xfrm>
          <a:off x="2651662" y="526061"/>
          <a:ext cx="213107" cy="374196"/>
        </a:xfrm>
        <a:custGeom>
          <a:avLst/>
          <a:gdLst/>
          <a:ahLst/>
          <a:cxnLst/>
          <a:rect l="0" t="0" r="0" b="0"/>
          <a:pathLst>
            <a:path>
              <a:moveTo>
                <a:pt x="0" y="0"/>
              </a:moveTo>
              <a:lnTo>
                <a:pt x="0" y="374196"/>
              </a:lnTo>
              <a:lnTo>
                <a:pt x="213107" y="374196"/>
              </a:lnTo>
            </a:path>
          </a:pathLst>
        </a:custGeom>
        <a:noFill/>
        <a:ln w="28575" cap="flat" cmpd="sng" algn="ctr">
          <a:solidFill>
            <a:srgbClr val="9C5252">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4A5026DA-F3C1-4597-AC5D-BC870D3AB43D}" type="sibTrans" cxnId="{E8613767-64B9-4E7B-AA24-FC8146CF9B71}">
      <dgm:prSet/>
      <dgm:spPr/>
      <dgm:t>
        <a:bodyPr/>
        <a:lstStyle/>
        <a:p>
          <a:endParaRPr lang="en-US" sz="1300">
            <a:latin typeface="Bookman Old Style" panose="02050604050505020204" pitchFamily="18" charset="0"/>
          </a:endParaRPr>
        </a:p>
      </dgm:t>
    </dgm:pt>
    <dgm:pt modelId="{0D595D08-F3C4-4ACC-B5BF-DE8AEE06FF11}">
      <dgm:prSet custT="1"/>
      <dgm:spPr>
        <a:xfrm>
          <a:off x="359530" y="1301794"/>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9C5252">
              <a:hueOff val="0"/>
              <a:satOff val="0"/>
              <a:lumOff val="0"/>
              <a:alphaOff val="0"/>
            </a:srgbClr>
          </a:solidFill>
          <a:prstDash val="solid"/>
        </a:ln>
        <a:effectLst/>
      </dgm:spPr>
      <dgm:t>
        <a:bodyPr/>
        <a:lstStyle/>
        <a:p>
          <a:pPr>
            <a:buNone/>
          </a:pPr>
          <a:r>
            <a:rPr lang="en-US" sz="1300">
              <a:solidFill>
                <a:sysClr val="windowText" lastClr="000000">
                  <a:hueOff val="0"/>
                  <a:satOff val="0"/>
                  <a:lumOff val="0"/>
                  <a:alphaOff val="0"/>
                </a:sysClr>
              </a:solidFill>
              <a:latin typeface="Bookman Old Style" panose="02050604050505020204" pitchFamily="18" charset="0"/>
              <a:ea typeface="+mn-ea"/>
              <a:cs typeface="+mn-cs"/>
            </a:rPr>
            <a:t>Pencairan Dana Cadangan;</a:t>
          </a:r>
        </a:p>
      </dgm:t>
    </dgm:pt>
    <dgm:pt modelId="{2A4EAA24-FCCA-45C3-9BF3-A4139F7F96B9}" type="parTrans" cxnId="{E9518C04-C807-4710-92DE-DA2411A3FB70}">
      <dgm:prSet/>
      <dgm:spPr>
        <a:xfrm>
          <a:off x="213113" y="525088"/>
          <a:ext cx="146417" cy="1035607"/>
        </a:xfrm>
        <a:custGeom>
          <a:avLst/>
          <a:gdLst/>
          <a:ahLst/>
          <a:cxnLst/>
          <a:rect l="0" t="0" r="0" b="0"/>
          <a:pathLst>
            <a:path>
              <a:moveTo>
                <a:pt x="0" y="0"/>
              </a:moveTo>
              <a:lnTo>
                <a:pt x="0" y="1035607"/>
              </a:lnTo>
              <a:lnTo>
                <a:pt x="146417" y="1035607"/>
              </a:lnTo>
            </a:path>
          </a:pathLst>
        </a:custGeom>
        <a:noFill/>
        <a:ln w="28575" cap="flat" cmpd="sng" algn="ctr">
          <a:solidFill>
            <a:srgbClr val="9C5252">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ACB1794E-EAC6-40AF-B884-B3099C5AB4E4}" type="sibTrans" cxnId="{E9518C04-C807-4710-92DE-DA2411A3FB70}">
      <dgm:prSet/>
      <dgm:spPr/>
      <dgm:t>
        <a:bodyPr/>
        <a:lstStyle/>
        <a:p>
          <a:endParaRPr lang="en-US" sz="1300">
            <a:latin typeface="Bookman Old Style" panose="02050604050505020204" pitchFamily="18" charset="0"/>
          </a:endParaRPr>
        </a:p>
      </dgm:t>
    </dgm:pt>
    <dgm:pt modelId="{3863080F-5A75-404B-97D6-D98B3C37CD2F}">
      <dgm:prSet custT="1"/>
      <dgm:spPr>
        <a:xfrm>
          <a:off x="359530" y="1949049"/>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9C5252">
              <a:hueOff val="0"/>
              <a:satOff val="0"/>
              <a:lumOff val="0"/>
              <a:alphaOff val="0"/>
            </a:srgbClr>
          </a:solidFill>
          <a:prstDash val="solid"/>
        </a:ln>
        <a:effectLst/>
      </dgm:spPr>
      <dgm:t>
        <a:bodyPr/>
        <a:lstStyle/>
        <a:p>
          <a:pPr>
            <a:buNone/>
          </a:pPr>
          <a:r>
            <a:rPr lang="en-US" sz="1300">
              <a:solidFill>
                <a:sysClr val="windowText" lastClr="000000">
                  <a:hueOff val="0"/>
                  <a:satOff val="0"/>
                  <a:lumOff val="0"/>
                  <a:alphaOff val="0"/>
                </a:sysClr>
              </a:solidFill>
              <a:latin typeface="Bookman Old Style" panose="02050604050505020204" pitchFamily="18" charset="0"/>
              <a:ea typeface="+mn-ea"/>
              <a:cs typeface="+mn-cs"/>
            </a:rPr>
            <a:t>Hasil Penjualan Kekayaan Daerah yang dipisahkan;</a:t>
          </a:r>
        </a:p>
      </dgm:t>
    </dgm:pt>
    <dgm:pt modelId="{6F312310-7CFC-4FCF-97F3-666DF453A18F}" type="parTrans" cxnId="{871D6453-D52E-47F2-9358-737F6C96D59E}">
      <dgm:prSet/>
      <dgm:spPr>
        <a:xfrm>
          <a:off x="213113" y="525088"/>
          <a:ext cx="146417" cy="1682862"/>
        </a:xfrm>
        <a:custGeom>
          <a:avLst/>
          <a:gdLst/>
          <a:ahLst/>
          <a:cxnLst/>
          <a:rect l="0" t="0" r="0" b="0"/>
          <a:pathLst>
            <a:path>
              <a:moveTo>
                <a:pt x="0" y="0"/>
              </a:moveTo>
              <a:lnTo>
                <a:pt x="0" y="1682862"/>
              </a:lnTo>
              <a:lnTo>
                <a:pt x="146417" y="1682862"/>
              </a:lnTo>
            </a:path>
          </a:pathLst>
        </a:custGeom>
        <a:noFill/>
        <a:ln w="28575" cap="flat" cmpd="sng" algn="ctr">
          <a:solidFill>
            <a:srgbClr val="9C5252">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8D3E0EE4-AFBC-4C82-9E98-1F69732C9A15}" type="sibTrans" cxnId="{871D6453-D52E-47F2-9358-737F6C96D59E}">
      <dgm:prSet/>
      <dgm:spPr/>
      <dgm:t>
        <a:bodyPr/>
        <a:lstStyle/>
        <a:p>
          <a:endParaRPr lang="en-US" sz="1300">
            <a:latin typeface="Bookman Old Style" panose="02050604050505020204" pitchFamily="18" charset="0"/>
          </a:endParaRPr>
        </a:p>
      </dgm:t>
    </dgm:pt>
    <dgm:pt modelId="{FAF22CDE-D304-4EC8-BDA1-3E961CE7BA6D}">
      <dgm:prSet custT="1"/>
      <dgm:spPr>
        <a:xfrm>
          <a:off x="359530" y="2596303"/>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9C5252">
              <a:hueOff val="0"/>
              <a:satOff val="0"/>
              <a:lumOff val="0"/>
              <a:alphaOff val="0"/>
            </a:srgbClr>
          </a:solidFill>
          <a:prstDash val="solid"/>
        </a:ln>
        <a:effectLst/>
      </dgm:spPr>
      <dgm:t>
        <a:bodyPr/>
        <a:lstStyle/>
        <a:p>
          <a:pPr>
            <a:buNone/>
          </a:pP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Penerimaan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Pinjaman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Daerah;</a:t>
          </a:r>
        </a:p>
      </dgm:t>
    </dgm:pt>
    <dgm:pt modelId="{EF2AC6DC-2A0B-46A9-B921-E1CC5B643E78}" type="parTrans" cxnId="{A28AE8E6-3F39-480E-823C-FCD0D4692D19}">
      <dgm:prSet/>
      <dgm:spPr>
        <a:xfrm>
          <a:off x="213113" y="525088"/>
          <a:ext cx="146417" cy="2330117"/>
        </a:xfrm>
        <a:custGeom>
          <a:avLst/>
          <a:gdLst/>
          <a:ahLst/>
          <a:cxnLst/>
          <a:rect l="0" t="0" r="0" b="0"/>
          <a:pathLst>
            <a:path>
              <a:moveTo>
                <a:pt x="0" y="0"/>
              </a:moveTo>
              <a:lnTo>
                <a:pt x="0" y="2330117"/>
              </a:lnTo>
              <a:lnTo>
                <a:pt x="146417" y="2330117"/>
              </a:lnTo>
            </a:path>
          </a:pathLst>
        </a:custGeom>
        <a:noFill/>
        <a:ln w="28575" cap="flat" cmpd="sng" algn="ctr">
          <a:solidFill>
            <a:srgbClr val="9C5252">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E95CAC15-F9CC-4A89-B066-FF1B4F48A160}" type="sibTrans" cxnId="{A28AE8E6-3F39-480E-823C-FCD0D4692D19}">
      <dgm:prSet/>
      <dgm:spPr/>
      <dgm:t>
        <a:bodyPr/>
        <a:lstStyle/>
        <a:p>
          <a:endParaRPr lang="en-US" sz="1300">
            <a:latin typeface="Bookman Old Style" panose="02050604050505020204" pitchFamily="18" charset="0"/>
          </a:endParaRPr>
        </a:p>
      </dgm:t>
    </dgm:pt>
    <dgm:pt modelId="{70DDBAAF-3D70-495F-BB0B-718B5145BE6B}">
      <dgm:prSet custT="1"/>
      <dgm:spPr>
        <a:xfrm>
          <a:off x="359530" y="3243558"/>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9C5252">
              <a:hueOff val="0"/>
              <a:satOff val="0"/>
              <a:lumOff val="0"/>
              <a:alphaOff val="0"/>
            </a:srgbClr>
          </a:solidFill>
          <a:prstDash val="solid"/>
        </a:ln>
        <a:effectLst/>
      </dgm:spPr>
      <dgm:t>
        <a:bodyPr/>
        <a:lstStyle/>
        <a:p>
          <a:pPr>
            <a:buNone/>
          </a:pP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Penerimaan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Kembali</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Pemberian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Pinjaman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Daerah; </a:t>
          </a:r>
        </a:p>
      </dgm:t>
    </dgm:pt>
    <dgm:pt modelId="{DDA72FD2-6BB2-438B-96B3-464006A3F9FE}" type="parTrans" cxnId="{BA29063D-F0B6-46A3-8484-F8532C0C61CC}">
      <dgm:prSet/>
      <dgm:spPr>
        <a:xfrm>
          <a:off x="213113" y="525088"/>
          <a:ext cx="146417" cy="2977372"/>
        </a:xfrm>
        <a:custGeom>
          <a:avLst/>
          <a:gdLst/>
          <a:ahLst/>
          <a:cxnLst/>
          <a:rect l="0" t="0" r="0" b="0"/>
          <a:pathLst>
            <a:path>
              <a:moveTo>
                <a:pt x="0" y="0"/>
              </a:moveTo>
              <a:lnTo>
                <a:pt x="0" y="2977372"/>
              </a:lnTo>
              <a:lnTo>
                <a:pt x="146417" y="2977372"/>
              </a:lnTo>
            </a:path>
          </a:pathLst>
        </a:custGeom>
        <a:noFill/>
        <a:ln w="28575" cap="flat" cmpd="sng" algn="ctr">
          <a:solidFill>
            <a:srgbClr val="9C5252">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FE40F65F-DA60-4755-949C-54E253DF5E6F}" type="sibTrans" cxnId="{BA29063D-F0B6-46A3-8484-F8532C0C61CC}">
      <dgm:prSet/>
      <dgm:spPr/>
      <dgm:t>
        <a:bodyPr/>
        <a:lstStyle/>
        <a:p>
          <a:endParaRPr lang="en-US" sz="1300">
            <a:latin typeface="Bookman Old Style" panose="02050604050505020204" pitchFamily="18" charset="0"/>
          </a:endParaRPr>
        </a:p>
      </dgm:t>
    </dgm:pt>
    <dgm:pt modelId="{557ED4F4-533C-40A8-8DDC-12CD5D3D0152}">
      <dgm:prSet custT="1"/>
      <dgm:spPr>
        <a:xfrm>
          <a:off x="359530" y="3884863"/>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9C5252">
              <a:hueOff val="0"/>
              <a:satOff val="0"/>
              <a:lumOff val="0"/>
              <a:alphaOff val="0"/>
            </a:srgbClr>
          </a:solidFill>
          <a:prstDash val="solid"/>
        </a:ln>
        <a:effectLst/>
      </dgm:spPr>
      <dgm:t>
        <a:bodyPr/>
        <a:lstStyle/>
        <a:p>
          <a:pPr>
            <a:buNone/>
          </a:pP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Penerimaan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Pembiayaan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lainnya</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sesuai</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PUU</a:t>
          </a:r>
        </a:p>
      </dgm:t>
    </dgm:pt>
    <dgm:pt modelId="{72011F47-02C5-40C2-97A8-E5BA316EBD5D}" type="parTrans" cxnId="{37E6C8F4-AF01-4DF1-85AB-615A6C8A67ED}">
      <dgm:prSet/>
      <dgm:spPr>
        <a:xfrm>
          <a:off x="213113" y="525088"/>
          <a:ext cx="146417" cy="3618676"/>
        </a:xfrm>
        <a:custGeom>
          <a:avLst/>
          <a:gdLst/>
          <a:ahLst/>
          <a:cxnLst/>
          <a:rect l="0" t="0" r="0" b="0"/>
          <a:pathLst>
            <a:path>
              <a:moveTo>
                <a:pt x="0" y="0"/>
              </a:moveTo>
              <a:lnTo>
                <a:pt x="0" y="3618676"/>
              </a:lnTo>
              <a:lnTo>
                <a:pt x="146417" y="3618676"/>
              </a:lnTo>
            </a:path>
          </a:pathLst>
        </a:custGeom>
        <a:noFill/>
        <a:ln w="28575" cap="flat" cmpd="sng" algn="ctr">
          <a:solidFill>
            <a:srgbClr val="9C5252">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CB4287BD-72F7-4508-9D79-34B0CA401E76}" type="sibTrans" cxnId="{37E6C8F4-AF01-4DF1-85AB-615A6C8A67ED}">
      <dgm:prSet/>
      <dgm:spPr/>
      <dgm:t>
        <a:bodyPr/>
        <a:lstStyle/>
        <a:p>
          <a:endParaRPr lang="en-US" sz="1300">
            <a:latin typeface="Bookman Old Style" panose="02050604050505020204" pitchFamily="18" charset="0"/>
          </a:endParaRPr>
        </a:p>
      </dgm:t>
    </dgm:pt>
    <dgm:pt modelId="{951E393A-B922-4E47-9F8E-B4B7279B4B10}">
      <dgm:prSet custT="1"/>
      <dgm:spPr>
        <a:xfrm>
          <a:off x="2864769" y="1288610"/>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9C5252">
              <a:hueOff val="0"/>
              <a:satOff val="0"/>
              <a:lumOff val="0"/>
              <a:alphaOff val="0"/>
            </a:srgbClr>
          </a:solidFill>
          <a:prstDash val="solid"/>
        </a:ln>
        <a:effectLst/>
      </dgm:spPr>
      <dgm:t>
        <a:bodyPr/>
        <a:lstStyle/>
        <a:p>
          <a:pPr>
            <a:buNone/>
          </a:pPr>
          <a:r>
            <a:rPr lang="en-US" sz="1300">
              <a:solidFill>
                <a:sysClr val="windowText" lastClr="000000">
                  <a:hueOff val="0"/>
                  <a:satOff val="0"/>
                  <a:lumOff val="0"/>
                  <a:alphaOff val="0"/>
                </a:sysClr>
              </a:solidFill>
              <a:latin typeface="Bookman Old Style" panose="02050604050505020204" pitchFamily="18" charset="0"/>
              <a:ea typeface="+mn-ea"/>
              <a:cs typeface="+mn-cs"/>
            </a:rPr>
            <a:t>Penyertaan Modal Daerah;</a:t>
          </a:r>
        </a:p>
      </dgm:t>
    </dgm:pt>
    <dgm:pt modelId="{25CA0B3C-14F1-4C2F-971D-293874D1AB21}" type="parTrans" cxnId="{C320A36E-E709-4E68-8A42-4F7271301ECB}">
      <dgm:prSet/>
      <dgm:spPr>
        <a:xfrm>
          <a:off x="2651662" y="526061"/>
          <a:ext cx="213107" cy="1021451"/>
        </a:xfrm>
        <a:custGeom>
          <a:avLst/>
          <a:gdLst/>
          <a:ahLst/>
          <a:cxnLst/>
          <a:rect l="0" t="0" r="0" b="0"/>
          <a:pathLst>
            <a:path>
              <a:moveTo>
                <a:pt x="0" y="0"/>
              </a:moveTo>
              <a:lnTo>
                <a:pt x="0" y="1021451"/>
              </a:lnTo>
              <a:lnTo>
                <a:pt x="213107" y="1021451"/>
              </a:lnTo>
            </a:path>
          </a:pathLst>
        </a:custGeom>
        <a:noFill/>
        <a:ln w="28575" cap="flat" cmpd="sng" algn="ctr">
          <a:solidFill>
            <a:srgbClr val="9C5252">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36FEE919-9441-4C32-85E1-0B05CEBBCC35}" type="sibTrans" cxnId="{C320A36E-E709-4E68-8A42-4F7271301ECB}">
      <dgm:prSet/>
      <dgm:spPr/>
      <dgm:t>
        <a:bodyPr/>
        <a:lstStyle/>
        <a:p>
          <a:endParaRPr lang="en-US" sz="1300">
            <a:latin typeface="Bookman Old Style" panose="02050604050505020204" pitchFamily="18" charset="0"/>
          </a:endParaRPr>
        </a:p>
      </dgm:t>
    </dgm:pt>
    <dgm:pt modelId="{F50FCA3A-63DF-4055-B334-0CF7AC2EF3D5}">
      <dgm:prSet custT="1"/>
      <dgm:spPr>
        <a:xfrm>
          <a:off x="2864769" y="1935865"/>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9C5252">
              <a:hueOff val="0"/>
              <a:satOff val="0"/>
              <a:lumOff val="0"/>
              <a:alphaOff val="0"/>
            </a:srgbClr>
          </a:solidFill>
          <a:prstDash val="solid"/>
        </a:ln>
        <a:effectLst/>
      </dgm:spPr>
      <dgm:t>
        <a:bodyPr/>
        <a:lstStyle/>
        <a:p>
          <a:pPr>
            <a:buNone/>
          </a:pPr>
          <a:r>
            <a:rPr lang="en-US" sz="1300">
              <a:solidFill>
                <a:sysClr val="windowText" lastClr="000000">
                  <a:hueOff val="0"/>
                  <a:satOff val="0"/>
                  <a:lumOff val="0"/>
                  <a:alphaOff val="0"/>
                </a:sysClr>
              </a:solidFill>
              <a:latin typeface="Bookman Old Style" panose="02050604050505020204" pitchFamily="18" charset="0"/>
              <a:ea typeface="+mn-ea"/>
              <a:cs typeface="+mn-cs"/>
            </a:rPr>
            <a:t>Pembentukan Dana Cadangan;</a:t>
          </a:r>
        </a:p>
      </dgm:t>
    </dgm:pt>
    <dgm:pt modelId="{D6CE8BD3-9C45-47ED-92F2-6AFD21AAFADD}" type="parTrans" cxnId="{9DEF3584-6F7D-4CB4-902F-55A4FFAD6488}">
      <dgm:prSet/>
      <dgm:spPr>
        <a:xfrm>
          <a:off x="2651662" y="526061"/>
          <a:ext cx="213107" cy="1668705"/>
        </a:xfrm>
        <a:custGeom>
          <a:avLst/>
          <a:gdLst/>
          <a:ahLst/>
          <a:cxnLst/>
          <a:rect l="0" t="0" r="0" b="0"/>
          <a:pathLst>
            <a:path>
              <a:moveTo>
                <a:pt x="0" y="0"/>
              </a:moveTo>
              <a:lnTo>
                <a:pt x="0" y="1668705"/>
              </a:lnTo>
              <a:lnTo>
                <a:pt x="213107" y="1668705"/>
              </a:lnTo>
            </a:path>
          </a:pathLst>
        </a:custGeom>
        <a:noFill/>
        <a:ln w="28575" cap="flat" cmpd="sng" algn="ctr">
          <a:solidFill>
            <a:srgbClr val="9C5252">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898BC10A-9BEB-49FB-8082-3A5D0FB92541}" type="sibTrans" cxnId="{9DEF3584-6F7D-4CB4-902F-55A4FFAD6488}">
      <dgm:prSet/>
      <dgm:spPr/>
      <dgm:t>
        <a:bodyPr/>
        <a:lstStyle/>
        <a:p>
          <a:endParaRPr lang="en-US" sz="1300">
            <a:latin typeface="Bookman Old Style" panose="02050604050505020204" pitchFamily="18" charset="0"/>
          </a:endParaRPr>
        </a:p>
      </dgm:t>
    </dgm:pt>
    <dgm:pt modelId="{C2247CE3-CD54-4A41-9C4C-768ADF804AD4}">
      <dgm:prSet custT="1"/>
      <dgm:spPr>
        <a:xfrm>
          <a:off x="2864769" y="2583120"/>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9C5252">
              <a:hueOff val="0"/>
              <a:satOff val="0"/>
              <a:lumOff val="0"/>
              <a:alphaOff val="0"/>
            </a:srgbClr>
          </a:solidFill>
          <a:prstDash val="solid"/>
        </a:ln>
        <a:effectLst/>
      </dgm:spPr>
      <dgm:t>
        <a:bodyPr/>
        <a:lstStyle/>
        <a:p>
          <a:pPr>
            <a:buNone/>
          </a:pP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Pemberian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Pinjaman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Daerah;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dan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atau</a:t>
          </a:r>
          <a:endParaRPr lang="en-US" sz="1300" dirty="0">
            <a:solidFill>
              <a:sysClr val="windowText" lastClr="000000">
                <a:hueOff val="0"/>
                <a:satOff val="0"/>
                <a:lumOff val="0"/>
                <a:alphaOff val="0"/>
              </a:sysClr>
            </a:solidFill>
            <a:latin typeface="Bookman Old Style" panose="02050604050505020204" pitchFamily="18" charset="0"/>
            <a:ea typeface="+mn-ea"/>
            <a:cs typeface="+mn-cs"/>
          </a:endParaRPr>
        </a:p>
      </dgm:t>
    </dgm:pt>
    <dgm:pt modelId="{F114A2BE-A087-4596-908D-4BF0830B0508}" type="parTrans" cxnId="{23DE72FB-9707-43EA-971B-67900B52DC6D}">
      <dgm:prSet/>
      <dgm:spPr>
        <a:xfrm>
          <a:off x="2651662" y="526061"/>
          <a:ext cx="213107" cy="2315960"/>
        </a:xfrm>
        <a:custGeom>
          <a:avLst/>
          <a:gdLst/>
          <a:ahLst/>
          <a:cxnLst/>
          <a:rect l="0" t="0" r="0" b="0"/>
          <a:pathLst>
            <a:path>
              <a:moveTo>
                <a:pt x="0" y="0"/>
              </a:moveTo>
              <a:lnTo>
                <a:pt x="0" y="2315960"/>
              </a:lnTo>
              <a:lnTo>
                <a:pt x="213107" y="2315960"/>
              </a:lnTo>
            </a:path>
          </a:pathLst>
        </a:custGeom>
        <a:noFill/>
        <a:ln w="28575" cap="flat" cmpd="sng" algn="ctr">
          <a:solidFill>
            <a:srgbClr val="9C5252">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68A2AB23-EBDC-45A5-AD70-E0D232CB7172}" type="sibTrans" cxnId="{23DE72FB-9707-43EA-971B-67900B52DC6D}">
      <dgm:prSet/>
      <dgm:spPr/>
      <dgm:t>
        <a:bodyPr/>
        <a:lstStyle/>
        <a:p>
          <a:endParaRPr lang="en-US" sz="1300">
            <a:latin typeface="Bookman Old Style" panose="02050604050505020204" pitchFamily="18" charset="0"/>
          </a:endParaRPr>
        </a:p>
      </dgm:t>
    </dgm:pt>
    <dgm:pt modelId="{A92BCD1F-4CCB-4EDC-8234-1AF9FDE91044}">
      <dgm:prSet custT="1"/>
      <dgm:spPr>
        <a:xfrm>
          <a:off x="2864769" y="3230375"/>
          <a:ext cx="1704908" cy="517803"/>
        </a:xfrm>
        <a:prstGeom prst="roundRect">
          <a:avLst>
            <a:gd name="adj" fmla="val 10000"/>
          </a:avLst>
        </a:prstGeom>
        <a:solidFill>
          <a:sysClr val="window" lastClr="FFFFFF">
            <a:alpha val="90000"/>
            <a:hueOff val="0"/>
            <a:satOff val="0"/>
            <a:lumOff val="0"/>
            <a:alphaOff val="0"/>
          </a:sysClr>
        </a:solidFill>
        <a:ln w="28575" cap="flat" cmpd="sng" algn="ctr">
          <a:solidFill>
            <a:srgbClr val="9C5252">
              <a:hueOff val="0"/>
              <a:satOff val="0"/>
              <a:lumOff val="0"/>
              <a:alphaOff val="0"/>
            </a:srgbClr>
          </a:solidFill>
          <a:prstDash val="solid"/>
        </a:ln>
        <a:effectLst/>
      </dgm:spPr>
      <dgm:t>
        <a:bodyPr/>
        <a:lstStyle/>
        <a:p>
          <a:pPr>
            <a:buNone/>
          </a:pP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Pengeluaran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Pembiayaan</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lainnya</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300" dirty="0" err="1">
              <a:solidFill>
                <a:sysClr val="windowText" lastClr="000000">
                  <a:hueOff val="0"/>
                  <a:satOff val="0"/>
                  <a:lumOff val="0"/>
                  <a:alphaOff val="0"/>
                </a:sysClr>
              </a:solidFill>
              <a:latin typeface="Bookman Old Style" panose="02050604050505020204" pitchFamily="18" charset="0"/>
              <a:ea typeface="+mn-ea"/>
              <a:cs typeface="+mn-cs"/>
            </a:rPr>
            <a:t>sesuai</a:t>
          </a:r>
          <a:r>
            <a:rPr lang="en-US" sz="1300" dirty="0">
              <a:solidFill>
                <a:sysClr val="windowText" lastClr="000000">
                  <a:hueOff val="0"/>
                  <a:satOff val="0"/>
                  <a:lumOff val="0"/>
                  <a:alphaOff val="0"/>
                </a:sysClr>
              </a:solidFill>
              <a:latin typeface="Bookman Old Style" panose="02050604050505020204" pitchFamily="18" charset="0"/>
              <a:ea typeface="+mn-ea"/>
              <a:cs typeface="+mn-cs"/>
            </a:rPr>
            <a:t> PUU</a:t>
          </a:r>
        </a:p>
      </dgm:t>
    </dgm:pt>
    <dgm:pt modelId="{8D4BF105-7DFA-479F-9CD0-79195B1175A4}" type="parTrans" cxnId="{033B0CFA-33F6-44FE-A85E-B728F60E0CDB}">
      <dgm:prSet/>
      <dgm:spPr>
        <a:xfrm>
          <a:off x="2651662" y="526061"/>
          <a:ext cx="213107" cy="2963215"/>
        </a:xfrm>
        <a:custGeom>
          <a:avLst/>
          <a:gdLst/>
          <a:ahLst/>
          <a:cxnLst/>
          <a:rect l="0" t="0" r="0" b="0"/>
          <a:pathLst>
            <a:path>
              <a:moveTo>
                <a:pt x="0" y="0"/>
              </a:moveTo>
              <a:lnTo>
                <a:pt x="0" y="2963215"/>
              </a:lnTo>
              <a:lnTo>
                <a:pt x="213107" y="2963215"/>
              </a:lnTo>
            </a:path>
          </a:pathLst>
        </a:custGeom>
        <a:noFill/>
        <a:ln w="28575" cap="flat" cmpd="sng" algn="ctr">
          <a:solidFill>
            <a:srgbClr val="9C5252">
              <a:shade val="60000"/>
              <a:hueOff val="0"/>
              <a:satOff val="0"/>
              <a:lumOff val="0"/>
              <a:alphaOff val="0"/>
            </a:srgbClr>
          </a:solidFill>
          <a:prstDash val="solid"/>
        </a:ln>
        <a:effectLst/>
      </dgm:spPr>
      <dgm:t>
        <a:bodyPr/>
        <a:lstStyle/>
        <a:p>
          <a:endParaRPr lang="en-US" sz="1300">
            <a:latin typeface="Bookman Old Style" panose="02050604050505020204" pitchFamily="18" charset="0"/>
          </a:endParaRPr>
        </a:p>
      </dgm:t>
    </dgm:pt>
    <dgm:pt modelId="{026D134E-6786-4215-A592-6AC7D64DBE08}" type="sibTrans" cxnId="{033B0CFA-33F6-44FE-A85E-B728F60E0CDB}">
      <dgm:prSet/>
      <dgm:spPr/>
      <dgm:t>
        <a:bodyPr/>
        <a:lstStyle/>
        <a:p>
          <a:endParaRPr lang="en-US" sz="1300">
            <a:latin typeface="Bookman Old Style" panose="02050604050505020204" pitchFamily="18" charset="0"/>
          </a:endParaRPr>
        </a:p>
      </dgm:t>
    </dgm:pt>
    <dgm:pt modelId="{67177F2E-9D0D-4222-8E09-BEF8096EB78B}" type="pres">
      <dgm:prSet presAssocID="{89097EDD-9F35-4FE8-A497-C5A41FDA93D6}" presName="diagram" presStyleCnt="0">
        <dgm:presLayoutVars>
          <dgm:chPref val="1"/>
          <dgm:dir/>
          <dgm:animOne val="branch"/>
          <dgm:animLvl val="lvl"/>
          <dgm:resizeHandles/>
        </dgm:presLayoutVars>
      </dgm:prSet>
      <dgm:spPr/>
      <dgm:t>
        <a:bodyPr/>
        <a:lstStyle/>
        <a:p>
          <a:endParaRPr lang="en-US"/>
        </a:p>
      </dgm:t>
    </dgm:pt>
    <dgm:pt modelId="{A8B3B902-7098-410B-B8D1-87C5D8C4E534}" type="pres">
      <dgm:prSet presAssocID="{6DCD540F-522F-432B-8965-91A4454428D6}" presName="root" presStyleCnt="0"/>
      <dgm:spPr/>
    </dgm:pt>
    <dgm:pt modelId="{54140550-9C8A-4E29-A0F4-640AE2115B6E}" type="pres">
      <dgm:prSet presAssocID="{6DCD540F-522F-432B-8965-91A4454428D6}" presName="rootComposite" presStyleCnt="0"/>
      <dgm:spPr/>
    </dgm:pt>
    <dgm:pt modelId="{983218CD-1785-4DE6-AEFF-FC46D1B481FC}" type="pres">
      <dgm:prSet presAssocID="{6DCD540F-522F-432B-8965-91A4454428D6}" presName="rootText" presStyleLbl="node1" presStyleIdx="0" presStyleCnt="2" custScaleX="205786" custLinFactNeighborX="-63794" custLinFactNeighborY="1278"/>
      <dgm:spPr/>
      <dgm:t>
        <a:bodyPr/>
        <a:lstStyle/>
        <a:p>
          <a:endParaRPr lang="en-US"/>
        </a:p>
      </dgm:t>
    </dgm:pt>
    <dgm:pt modelId="{DA596957-09E9-4695-8A8A-B4FB393D4CE6}" type="pres">
      <dgm:prSet presAssocID="{6DCD540F-522F-432B-8965-91A4454428D6}" presName="rootConnector" presStyleLbl="node1" presStyleIdx="0" presStyleCnt="2"/>
      <dgm:spPr/>
      <dgm:t>
        <a:bodyPr/>
        <a:lstStyle/>
        <a:p>
          <a:endParaRPr lang="en-US"/>
        </a:p>
      </dgm:t>
    </dgm:pt>
    <dgm:pt modelId="{A41E87C2-39A2-47D3-A6C2-4D5A63126044}" type="pres">
      <dgm:prSet presAssocID="{6DCD540F-522F-432B-8965-91A4454428D6}" presName="childShape" presStyleCnt="0"/>
      <dgm:spPr/>
    </dgm:pt>
    <dgm:pt modelId="{9CE06230-8247-4337-8437-5E30976C69C4}" type="pres">
      <dgm:prSet presAssocID="{A3FC5002-1F25-4FB3-AC45-E7567333DC83}" presName="Name13" presStyleLbl="parChTrans1D2" presStyleIdx="0" presStyleCnt="11"/>
      <dgm:spPr/>
      <dgm:t>
        <a:bodyPr/>
        <a:lstStyle/>
        <a:p>
          <a:endParaRPr lang="en-US"/>
        </a:p>
      </dgm:t>
    </dgm:pt>
    <dgm:pt modelId="{96469783-1E0D-4865-9427-00FB3511DA54}" type="pres">
      <dgm:prSet presAssocID="{3E317942-085D-4037-B80B-E6AD6344C1C1}" presName="childText" presStyleLbl="bgAcc1" presStyleIdx="0" presStyleCnt="11" custScaleX="205786" custLinFactNeighborX="-79742" custLinFactNeighborY="1278">
        <dgm:presLayoutVars>
          <dgm:bulletEnabled val="1"/>
        </dgm:presLayoutVars>
      </dgm:prSet>
      <dgm:spPr/>
      <dgm:t>
        <a:bodyPr/>
        <a:lstStyle/>
        <a:p>
          <a:endParaRPr lang="en-US"/>
        </a:p>
      </dgm:t>
    </dgm:pt>
    <dgm:pt modelId="{F7809B61-ED00-497B-9DFA-27DA9622FDD1}" type="pres">
      <dgm:prSet presAssocID="{2A4EAA24-FCCA-45C3-9BF3-A4139F7F96B9}" presName="Name13" presStyleLbl="parChTrans1D2" presStyleIdx="1" presStyleCnt="11"/>
      <dgm:spPr/>
      <dgm:t>
        <a:bodyPr/>
        <a:lstStyle/>
        <a:p>
          <a:endParaRPr lang="en-US"/>
        </a:p>
      </dgm:t>
    </dgm:pt>
    <dgm:pt modelId="{CB59D9C9-9AA6-4143-910A-64859BAA8572}" type="pres">
      <dgm:prSet presAssocID="{0D595D08-F3C4-4ACC-B5BF-DE8AEE06FF11}" presName="childText" presStyleLbl="bgAcc1" presStyleIdx="1" presStyleCnt="11" custScaleX="205786" custLinFactNeighborX="-79742" custLinFactNeighborY="1278">
        <dgm:presLayoutVars>
          <dgm:bulletEnabled val="1"/>
        </dgm:presLayoutVars>
      </dgm:prSet>
      <dgm:spPr/>
      <dgm:t>
        <a:bodyPr/>
        <a:lstStyle/>
        <a:p>
          <a:endParaRPr lang="en-US"/>
        </a:p>
      </dgm:t>
    </dgm:pt>
    <dgm:pt modelId="{D48E0DDB-C302-459A-823F-E22E5A93F118}" type="pres">
      <dgm:prSet presAssocID="{6F312310-7CFC-4FCF-97F3-666DF453A18F}" presName="Name13" presStyleLbl="parChTrans1D2" presStyleIdx="2" presStyleCnt="11"/>
      <dgm:spPr/>
      <dgm:t>
        <a:bodyPr/>
        <a:lstStyle/>
        <a:p>
          <a:endParaRPr lang="en-US"/>
        </a:p>
      </dgm:t>
    </dgm:pt>
    <dgm:pt modelId="{4A676261-459C-44E6-BD07-3E4A4FFFB138}" type="pres">
      <dgm:prSet presAssocID="{3863080F-5A75-404B-97D6-D98B3C37CD2F}" presName="childText" presStyleLbl="bgAcc1" presStyleIdx="2" presStyleCnt="11" custScaleX="205786" custLinFactNeighborX="-79742" custLinFactNeighborY="1278">
        <dgm:presLayoutVars>
          <dgm:bulletEnabled val="1"/>
        </dgm:presLayoutVars>
      </dgm:prSet>
      <dgm:spPr/>
      <dgm:t>
        <a:bodyPr/>
        <a:lstStyle/>
        <a:p>
          <a:endParaRPr lang="en-US"/>
        </a:p>
      </dgm:t>
    </dgm:pt>
    <dgm:pt modelId="{EBA91AD8-06F9-42F4-BA22-3808D558E706}" type="pres">
      <dgm:prSet presAssocID="{EF2AC6DC-2A0B-46A9-B921-E1CC5B643E78}" presName="Name13" presStyleLbl="parChTrans1D2" presStyleIdx="3" presStyleCnt="11"/>
      <dgm:spPr/>
      <dgm:t>
        <a:bodyPr/>
        <a:lstStyle/>
        <a:p>
          <a:endParaRPr lang="en-US"/>
        </a:p>
      </dgm:t>
    </dgm:pt>
    <dgm:pt modelId="{03C66D8C-39CC-47C8-A87F-F26E9D13DB32}" type="pres">
      <dgm:prSet presAssocID="{FAF22CDE-D304-4EC8-BDA1-3E961CE7BA6D}" presName="childText" presStyleLbl="bgAcc1" presStyleIdx="3" presStyleCnt="11" custScaleX="205786" custLinFactNeighborX="-79742" custLinFactNeighborY="1278">
        <dgm:presLayoutVars>
          <dgm:bulletEnabled val="1"/>
        </dgm:presLayoutVars>
      </dgm:prSet>
      <dgm:spPr/>
      <dgm:t>
        <a:bodyPr/>
        <a:lstStyle/>
        <a:p>
          <a:endParaRPr lang="en-US"/>
        </a:p>
      </dgm:t>
    </dgm:pt>
    <dgm:pt modelId="{E89DD950-0838-4F41-BD6B-547625ACAD4E}" type="pres">
      <dgm:prSet presAssocID="{DDA72FD2-6BB2-438B-96B3-464006A3F9FE}" presName="Name13" presStyleLbl="parChTrans1D2" presStyleIdx="4" presStyleCnt="11"/>
      <dgm:spPr/>
      <dgm:t>
        <a:bodyPr/>
        <a:lstStyle/>
        <a:p>
          <a:endParaRPr lang="en-US"/>
        </a:p>
      </dgm:t>
    </dgm:pt>
    <dgm:pt modelId="{9AB954E4-E2B5-4EEC-8A5A-56786243EA95}" type="pres">
      <dgm:prSet presAssocID="{70DDBAAF-3D70-495F-BB0B-718B5145BE6B}" presName="childText" presStyleLbl="bgAcc1" presStyleIdx="4" presStyleCnt="11" custScaleX="205786" custLinFactNeighborX="-79742" custLinFactNeighborY="1278">
        <dgm:presLayoutVars>
          <dgm:bulletEnabled val="1"/>
        </dgm:presLayoutVars>
      </dgm:prSet>
      <dgm:spPr/>
      <dgm:t>
        <a:bodyPr/>
        <a:lstStyle/>
        <a:p>
          <a:endParaRPr lang="en-US"/>
        </a:p>
      </dgm:t>
    </dgm:pt>
    <dgm:pt modelId="{A39A69EC-8EAA-4FEE-8F45-5E804D509F20}" type="pres">
      <dgm:prSet presAssocID="{72011F47-02C5-40C2-97A8-E5BA316EBD5D}" presName="Name13" presStyleLbl="parChTrans1D2" presStyleIdx="5" presStyleCnt="11"/>
      <dgm:spPr/>
      <dgm:t>
        <a:bodyPr/>
        <a:lstStyle/>
        <a:p>
          <a:endParaRPr lang="en-US"/>
        </a:p>
      </dgm:t>
    </dgm:pt>
    <dgm:pt modelId="{83609C7C-038F-44CA-8541-0FBADA55AE13}" type="pres">
      <dgm:prSet presAssocID="{557ED4F4-533C-40A8-8DDC-12CD5D3D0152}" presName="childText" presStyleLbl="bgAcc1" presStyleIdx="5" presStyleCnt="11" custScaleX="205786" custLinFactNeighborX="-79742" custLinFactNeighborY="1278">
        <dgm:presLayoutVars>
          <dgm:bulletEnabled val="1"/>
        </dgm:presLayoutVars>
      </dgm:prSet>
      <dgm:spPr/>
      <dgm:t>
        <a:bodyPr/>
        <a:lstStyle/>
        <a:p>
          <a:endParaRPr lang="en-US"/>
        </a:p>
      </dgm:t>
    </dgm:pt>
    <dgm:pt modelId="{0ABE673E-49A7-4891-AF75-522F7911F0EA}" type="pres">
      <dgm:prSet presAssocID="{1188662A-64E4-450E-A3F9-2134DF3580B2}" presName="root" presStyleCnt="0"/>
      <dgm:spPr/>
    </dgm:pt>
    <dgm:pt modelId="{D4D62516-E2B3-4A01-BFA7-4ED06EB8AC8E}" type="pres">
      <dgm:prSet presAssocID="{1188662A-64E4-450E-A3F9-2134DF3580B2}" presName="rootComposite" presStyleCnt="0"/>
      <dgm:spPr/>
    </dgm:pt>
    <dgm:pt modelId="{E009D852-81F6-4348-AD3B-D37B6612CE9B}" type="pres">
      <dgm:prSet presAssocID="{1188662A-64E4-450E-A3F9-2134DF3580B2}" presName="rootText" presStyleLbl="node1" presStyleIdx="1" presStyleCnt="2" custScaleX="205786" custLinFactNeighborX="-52669" custLinFactNeighborY="1466"/>
      <dgm:spPr/>
      <dgm:t>
        <a:bodyPr/>
        <a:lstStyle/>
        <a:p>
          <a:endParaRPr lang="en-US"/>
        </a:p>
      </dgm:t>
    </dgm:pt>
    <dgm:pt modelId="{CB9A004E-A8BC-4D58-8C39-5FE4459DC236}" type="pres">
      <dgm:prSet presAssocID="{1188662A-64E4-450E-A3F9-2134DF3580B2}" presName="rootConnector" presStyleLbl="node1" presStyleIdx="1" presStyleCnt="2"/>
      <dgm:spPr/>
      <dgm:t>
        <a:bodyPr/>
        <a:lstStyle/>
        <a:p>
          <a:endParaRPr lang="en-US"/>
        </a:p>
      </dgm:t>
    </dgm:pt>
    <dgm:pt modelId="{5CD8EC30-5E5B-492D-AD14-051E88595CDD}" type="pres">
      <dgm:prSet presAssocID="{1188662A-64E4-450E-A3F9-2134DF3580B2}" presName="childShape" presStyleCnt="0"/>
      <dgm:spPr/>
    </dgm:pt>
    <dgm:pt modelId="{ABF2E565-9D3E-4AC9-A46D-F232D5C7841A}" type="pres">
      <dgm:prSet presAssocID="{0D8EB613-6059-4D11-96B1-A61B4A778F7A}" presName="Name13" presStyleLbl="parChTrans1D2" presStyleIdx="6" presStyleCnt="11"/>
      <dgm:spPr/>
      <dgm:t>
        <a:bodyPr/>
        <a:lstStyle/>
        <a:p>
          <a:endParaRPr lang="en-US"/>
        </a:p>
      </dgm:t>
    </dgm:pt>
    <dgm:pt modelId="{D0D3D15B-BCDE-45B5-A26F-FA4B4456EA11}" type="pres">
      <dgm:prSet presAssocID="{E7D9A1C9-89A8-4C3E-82EC-4FEA9FEC6149}" presName="childText" presStyleLbl="bgAcc1" presStyleIdx="6" presStyleCnt="11" custScaleX="205786" custLinFactNeighborX="-65837" custLinFactNeighborY="-1268">
        <dgm:presLayoutVars>
          <dgm:bulletEnabled val="1"/>
        </dgm:presLayoutVars>
      </dgm:prSet>
      <dgm:spPr/>
      <dgm:t>
        <a:bodyPr/>
        <a:lstStyle/>
        <a:p>
          <a:endParaRPr lang="en-US"/>
        </a:p>
      </dgm:t>
    </dgm:pt>
    <dgm:pt modelId="{62BC5320-861E-4D18-8718-39C707F21318}" type="pres">
      <dgm:prSet presAssocID="{25CA0B3C-14F1-4C2F-971D-293874D1AB21}" presName="Name13" presStyleLbl="parChTrans1D2" presStyleIdx="7" presStyleCnt="11"/>
      <dgm:spPr/>
      <dgm:t>
        <a:bodyPr/>
        <a:lstStyle/>
        <a:p>
          <a:endParaRPr lang="en-US"/>
        </a:p>
      </dgm:t>
    </dgm:pt>
    <dgm:pt modelId="{FEB0FD25-4A0A-4B9C-BF9E-161A1551F1F2}" type="pres">
      <dgm:prSet presAssocID="{951E393A-B922-4E47-9F8E-B4B7279B4B10}" presName="childText" presStyleLbl="bgAcc1" presStyleIdx="7" presStyleCnt="11" custScaleX="205786" custLinFactNeighborX="-65837" custLinFactNeighborY="-1268">
        <dgm:presLayoutVars>
          <dgm:bulletEnabled val="1"/>
        </dgm:presLayoutVars>
      </dgm:prSet>
      <dgm:spPr/>
      <dgm:t>
        <a:bodyPr/>
        <a:lstStyle/>
        <a:p>
          <a:endParaRPr lang="en-US"/>
        </a:p>
      </dgm:t>
    </dgm:pt>
    <dgm:pt modelId="{E5361003-D768-40FB-B52A-95E7586E7C2B}" type="pres">
      <dgm:prSet presAssocID="{D6CE8BD3-9C45-47ED-92F2-6AFD21AAFADD}" presName="Name13" presStyleLbl="parChTrans1D2" presStyleIdx="8" presStyleCnt="11"/>
      <dgm:spPr/>
      <dgm:t>
        <a:bodyPr/>
        <a:lstStyle/>
        <a:p>
          <a:endParaRPr lang="en-US"/>
        </a:p>
      </dgm:t>
    </dgm:pt>
    <dgm:pt modelId="{1F4D28EB-1D5C-41FA-A7C7-E40971CD8C89}" type="pres">
      <dgm:prSet presAssocID="{F50FCA3A-63DF-4055-B334-0CF7AC2EF3D5}" presName="childText" presStyleLbl="bgAcc1" presStyleIdx="8" presStyleCnt="11" custScaleX="205786" custLinFactNeighborX="-65837" custLinFactNeighborY="-1268">
        <dgm:presLayoutVars>
          <dgm:bulletEnabled val="1"/>
        </dgm:presLayoutVars>
      </dgm:prSet>
      <dgm:spPr/>
      <dgm:t>
        <a:bodyPr/>
        <a:lstStyle/>
        <a:p>
          <a:endParaRPr lang="en-US"/>
        </a:p>
      </dgm:t>
    </dgm:pt>
    <dgm:pt modelId="{94B9A1B5-D668-443E-8858-0415D7841AFF}" type="pres">
      <dgm:prSet presAssocID="{F114A2BE-A087-4596-908D-4BF0830B0508}" presName="Name13" presStyleLbl="parChTrans1D2" presStyleIdx="9" presStyleCnt="11"/>
      <dgm:spPr/>
      <dgm:t>
        <a:bodyPr/>
        <a:lstStyle/>
        <a:p>
          <a:endParaRPr lang="en-US"/>
        </a:p>
      </dgm:t>
    </dgm:pt>
    <dgm:pt modelId="{62901021-11CC-4FFD-B3E3-C566B997E6C8}" type="pres">
      <dgm:prSet presAssocID="{C2247CE3-CD54-4A41-9C4C-768ADF804AD4}" presName="childText" presStyleLbl="bgAcc1" presStyleIdx="9" presStyleCnt="11" custScaleX="205786" custLinFactNeighborX="-65837" custLinFactNeighborY="-1268">
        <dgm:presLayoutVars>
          <dgm:bulletEnabled val="1"/>
        </dgm:presLayoutVars>
      </dgm:prSet>
      <dgm:spPr/>
      <dgm:t>
        <a:bodyPr/>
        <a:lstStyle/>
        <a:p>
          <a:endParaRPr lang="en-US"/>
        </a:p>
      </dgm:t>
    </dgm:pt>
    <dgm:pt modelId="{59EDF014-CF1B-4039-9AD4-1B4DAABEAE40}" type="pres">
      <dgm:prSet presAssocID="{8D4BF105-7DFA-479F-9CD0-79195B1175A4}" presName="Name13" presStyleLbl="parChTrans1D2" presStyleIdx="10" presStyleCnt="11"/>
      <dgm:spPr/>
      <dgm:t>
        <a:bodyPr/>
        <a:lstStyle/>
        <a:p>
          <a:endParaRPr lang="en-US"/>
        </a:p>
      </dgm:t>
    </dgm:pt>
    <dgm:pt modelId="{BF93436D-3FDA-44EB-9C1C-48E4C7A7EC82}" type="pres">
      <dgm:prSet presAssocID="{A92BCD1F-4CCB-4EDC-8234-1AF9FDE91044}" presName="childText" presStyleLbl="bgAcc1" presStyleIdx="10" presStyleCnt="11" custScaleX="205786" custLinFactNeighborX="-65837" custLinFactNeighborY="-1268">
        <dgm:presLayoutVars>
          <dgm:bulletEnabled val="1"/>
        </dgm:presLayoutVars>
      </dgm:prSet>
      <dgm:spPr/>
      <dgm:t>
        <a:bodyPr/>
        <a:lstStyle/>
        <a:p>
          <a:endParaRPr lang="en-US"/>
        </a:p>
      </dgm:t>
    </dgm:pt>
  </dgm:ptLst>
  <dgm:cxnLst>
    <dgm:cxn modelId="{3AB752BB-C06F-4983-8315-C81687CBD1B1}" type="presOf" srcId="{D6CE8BD3-9C45-47ED-92F2-6AFD21AAFADD}" destId="{E5361003-D768-40FB-B52A-95E7586E7C2B}" srcOrd="0" destOrd="0" presId="urn:microsoft.com/office/officeart/2005/8/layout/hierarchy3"/>
    <dgm:cxn modelId="{033B0CFA-33F6-44FE-A85E-B728F60E0CDB}" srcId="{1188662A-64E4-450E-A3F9-2134DF3580B2}" destId="{A92BCD1F-4CCB-4EDC-8234-1AF9FDE91044}" srcOrd="4" destOrd="0" parTransId="{8D4BF105-7DFA-479F-9CD0-79195B1175A4}" sibTransId="{026D134E-6786-4215-A592-6AC7D64DBE08}"/>
    <dgm:cxn modelId="{3E3B8709-B9AD-44C9-A9A9-AA3E19C87AFF}" type="presOf" srcId="{1188662A-64E4-450E-A3F9-2134DF3580B2}" destId="{E009D852-81F6-4348-AD3B-D37B6612CE9B}" srcOrd="0" destOrd="0" presId="urn:microsoft.com/office/officeart/2005/8/layout/hierarchy3"/>
    <dgm:cxn modelId="{9F2D003C-AC1F-4B86-A9B8-6D78A4B166FC}" type="presOf" srcId="{89097EDD-9F35-4FE8-A497-C5A41FDA93D6}" destId="{67177F2E-9D0D-4222-8E09-BEF8096EB78B}" srcOrd="0" destOrd="0" presId="urn:microsoft.com/office/officeart/2005/8/layout/hierarchy3"/>
    <dgm:cxn modelId="{E19694A5-DAA2-479A-B8E8-6A7C70A3209C}" type="presOf" srcId="{25CA0B3C-14F1-4C2F-971D-293874D1AB21}" destId="{62BC5320-861E-4D18-8718-39C707F21318}" srcOrd="0" destOrd="0" presId="urn:microsoft.com/office/officeart/2005/8/layout/hierarchy3"/>
    <dgm:cxn modelId="{C320A36E-E709-4E68-8A42-4F7271301ECB}" srcId="{1188662A-64E4-450E-A3F9-2134DF3580B2}" destId="{951E393A-B922-4E47-9F8E-B4B7279B4B10}" srcOrd="1" destOrd="0" parTransId="{25CA0B3C-14F1-4C2F-971D-293874D1AB21}" sibTransId="{36FEE919-9441-4C32-85E1-0B05CEBBCC35}"/>
    <dgm:cxn modelId="{53FA808E-096E-493C-8303-05F8806E85E8}" type="presOf" srcId="{70DDBAAF-3D70-495F-BB0B-718B5145BE6B}" destId="{9AB954E4-E2B5-4EEC-8A5A-56786243EA95}" srcOrd="0" destOrd="0" presId="urn:microsoft.com/office/officeart/2005/8/layout/hierarchy3"/>
    <dgm:cxn modelId="{D9A3EB6F-4F9B-401E-9109-6EB332040259}" type="presOf" srcId="{E7D9A1C9-89A8-4C3E-82EC-4FEA9FEC6149}" destId="{D0D3D15B-BCDE-45B5-A26F-FA4B4456EA11}" srcOrd="0" destOrd="0" presId="urn:microsoft.com/office/officeart/2005/8/layout/hierarchy3"/>
    <dgm:cxn modelId="{395BCF91-1034-43F2-B67B-ACADFABD6B23}" srcId="{89097EDD-9F35-4FE8-A497-C5A41FDA93D6}" destId="{6DCD540F-522F-432B-8965-91A4454428D6}" srcOrd="0" destOrd="0" parTransId="{51604429-BC8F-466C-B4BC-F612CECBBF78}" sibTransId="{0F843016-218F-4D24-8528-83B2B865579A}"/>
    <dgm:cxn modelId="{6114D723-7B76-4BE7-9C54-4DBE535DDE2B}" type="presOf" srcId="{557ED4F4-533C-40A8-8DDC-12CD5D3D0152}" destId="{83609C7C-038F-44CA-8541-0FBADA55AE13}" srcOrd="0" destOrd="0" presId="urn:microsoft.com/office/officeart/2005/8/layout/hierarchy3"/>
    <dgm:cxn modelId="{E7DFD9F3-997A-46A4-A2D7-F2FAC9F5E81E}" type="presOf" srcId="{F50FCA3A-63DF-4055-B334-0CF7AC2EF3D5}" destId="{1F4D28EB-1D5C-41FA-A7C7-E40971CD8C89}" srcOrd="0" destOrd="0" presId="urn:microsoft.com/office/officeart/2005/8/layout/hierarchy3"/>
    <dgm:cxn modelId="{00CDCDB5-3365-47FA-B54C-49B7A0E2F59E}" type="presOf" srcId="{3E317942-085D-4037-B80B-E6AD6344C1C1}" destId="{96469783-1E0D-4865-9427-00FB3511DA54}" srcOrd="0" destOrd="0" presId="urn:microsoft.com/office/officeart/2005/8/layout/hierarchy3"/>
    <dgm:cxn modelId="{AC9147FF-946E-422E-8654-D10A095F69A2}" type="presOf" srcId="{72011F47-02C5-40C2-97A8-E5BA316EBD5D}" destId="{A39A69EC-8EAA-4FEE-8F45-5E804D509F20}" srcOrd="0" destOrd="0" presId="urn:microsoft.com/office/officeart/2005/8/layout/hierarchy3"/>
    <dgm:cxn modelId="{B249D64A-F0AF-4287-9DC1-71E91A4CC793}" type="presOf" srcId="{1188662A-64E4-450E-A3F9-2134DF3580B2}" destId="{CB9A004E-A8BC-4D58-8C39-5FE4459DC236}" srcOrd="1" destOrd="0" presId="urn:microsoft.com/office/officeart/2005/8/layout/hierarchy3"/>
    <dgm:cxn modelId="{37E6C8F4-AF01-4DF1-85AB-615A6C8A67ED}" srcId="{6DCD540F-522F-432B-8965-91A4454428D6}" destId="{557ED4F4-533C-40A8-8DDC-12CD5D3D0152}" srcOrd="5" destOrd="0" parTransId="{72011F47-02C5-40C2-97A8-E5BA316EBD5D}" sibTransId="{CB4287BD-72F7-4508-9D79-34B0CA401E76}"/>
    <dgm:cxn modelId="{662E9FA8-CC1B-4E49-B01C-AD1D6CCED425}" type="presOf" srcId="{3863080F-5A75-404B-97D6-D98B3C37CD2F}" destId="{4A676261-459C-44E6-BD07-3E4A4FFFB138}" srcOrd="0" destOrd="0" presId="urn:microsoft.com/office/officeart/2005/8/layout/hierarchy3"/>
    <dgm:cxn modelId="{7D27926B-77D2-4E31-83C0-974D8E3446F0}" type="presOf" srcId="{C2247CE3-CD54-4A41-9C4C-768ADF804AD4}" destId="{62901021-11CC-4FFD-B3E3-C566B997E6C8}" srcOrd="0" destOrd="0" presId="urn:microsoft.com/office/officeart/2005/8/layout/hierarchy3"/>
    <dgm:cxn modelId="{646E6F47-88DB-4E03-89C5-6E4DF6A6F39C}" srcId="{89097EDD-9F35-4FE8-A497-C5A41FDA93D6}" destId="{1188662A-64E4-450E-A3F9-2134DF3580B2}" srcOrd="1" destOrd="0" parTransId="{4D0B2C82-529B-4203-BB74-352F4CF6657F}" sibTransId="{18F7849D-B147-49B7-AF0F-C7D32C508713}"/>
    <dgm:cxn modelId="{DDD5D5F9-4C53-452D-BDB4-9F9B0E6E3BEF}" srcId="{6DCD540F-522F-432B-8965-91A4454428D6}" destId="{3E317942-085D-4037-B80B-E6AD6344C1C1}" srcOrd="0" destOrd="0" parTransId="{A3FC5002-1F25-4FB3-AC45-E7567333DC83}" sibTransId="{ECFA17E2-6F2A-4E39-835E-A32EB9DA3EE8}"/>
    <dgm:cxn modelId="{361C101B-5048-4734-B34A-CB4C5A2AC879}" type="presOf" srcId="{A92BCD1F-4CCB-4EDC-8234-1AF9FDE91044}" destId="{BF93436D-3FDA-44EB-9C1C-48E4C7A7EC82}" srcOrd="0" destOrd="0" presId="urn:microsoft.com/office/officeart/2005/8/layout/hierarchy3"/>
    <dgm:cxn modelId="{E9518C04-C807-4710-92DE-DA2411A3FB70}" srcId="{6DCD540F-522F-432B-8965-91A4454428D6}" destId="{0D595D08-F3C4-4ACC-B5BF-DE8AEE06FF11}" srcOrd="1" destOrd="0" parTransId="{2A4EAA24-FCCA-45C3-9BF3-A4139F7F96B9}" sibTransId="{ACB1794E-EAC6-40AF-B884-B3099C5AB4E4}"/>
    <dgm:cxn modelId="{A28AE8E6-3F39-480E-823C-FCD0D4692D19}" srcId="{6DCD540F-522F-432B-8965-91A4454428D6}" destId="{FAF22CDE-D304-4EC8-BDA1-3E961CE7BA6D}" srcOrd="3" destOrd="0" parTransId="{EF2AC6DC-2A0B-46A9-B921-E1CC5B643E78}" sibTransId="{E95CAC15-F9CC-4A89-B066-FF1B4F48A160}"/>
    <dgm:cxn modelId="{BA29063D-F0B6-46A3-8484-F8532C0C61CC}" srcId="{6DCD540F-522F-432B-8965-91A4454428D6}" destId="{70DDBAAF-3D70-495F-BB0B-718B5145BE6B}" srcOrd="4" destOrd="0" parTransId="{DDA72FD2-6BB2-438B-96B3-464006A3F9FE}" sibTransId="{FE40F65F-DA60-4755-949C-54E253DF5E6F}"/>
    <dgm:cxn modelId="{D45AE3B8-055C-407E-8705-9518C0F122BB}" type="presOf" srcId="{A3FC5002-1F25-4FB3-AC45-E7567333DC83}" destId="{9CE06230-8247-4337-8437-5E30976C69C4}" srcOrd="0" destOrd="0" presId="urn:microsoft.com/office/officeart/2005/8/layout/hierarchy3"/>
    <dgm:cxn modelId="{E8613767-64B9-4E7B-AA24-FC8146CF9B71}" srcId="{1188662A-64E4-450E-A3F9-2134DF3580B2}" destId="{E7D9A1C9-89A8-4C3E-82EC-4FEA9FEC6149}" srcOrd="0" destOrd="0" parTransId="{0D8EB613-6059-4D11-96B1-A61B4A778F7A}" sibTransId="{4A5026DA-F3C1-4597-AC5D-BC870D3AB43D}"/>
    <dgm:cxn modelId="{4BEBC44D-874F-4F73-8BD6-02F7594619C8}" type="presOf" srcId="{6DCD540F-522F-432B-8965-91A4454428D6}" destId="{983218CD-1785-4DE6-AEFF-FC46D1B481FC}" srcOrd="0" destOrd="0" presId="urn:microsoft.com/office/officeart/2005/8/layout/hierarchy3"/>
    <dgm:cxn modelId="{871D6453-D52E-47F2-9358-737F6C96D59E}" srcId="{6DCD540F-522F-432B-8965-91A4454428D6}" destId="{3863080F-5A75-404B-97D6-D98B3C37CD2F}" srcOrd="2" destOrd="0" parTransId="{6F312310-7CFC-4FCF-97F3-666DF453A18F}" sibTransId="{8D3E0EE4-AFBC-4C82-9E98-1F69732C9A15}"/>
    <dgm:cxn modelId="{9DEF3584-6F7D-4CB4-902F-55A4FFAD6488}" srcId="{1188662A-64E4-450E-A3F9-2134DF3580B2}" destId="{F50FCA3A-63DF-4055-B334-0CF7AC2EF3D5}" srcOrd="2" destOrd="0" parTransId="{D6CE8BD3-9C45-47ED-92F2-6AFD21AAFADD}" sibTransId="{898BC10A-9BEB-49FB-8082-3A5D0FB92541}"/>
    <dgm:cxn modelId="{2E8BB8C4-1BBD-4CEC-95B1-6FE8A157F78F}" type="presOf" srcId="{6F312310-7CFC-4FCF-97F3-666DF453A18F}" destId="{D48E0DDB-C302-459A-823F-E22E5A93F118}" srcOrd="0" destOrd="0" presId="urn:microsoft.com/office/officeart/2005/8/layout/hierarchy3"/>
    <dgm:cxn modelId="{97C6F22C-E5ED-4930-8452-158CC8F5132D}" type="presOf" srcId="{2A4EAA24-FCCA-45C3-9BF3-A4139F7F96B9}" destId="{F7809B61-ED00-497B-9DFA-27DA9622FDD1}" srcOrd="0" destOrd="0" presId="urn:microsoft.com/office/officeart/2005/8/layout/hierarchy3"/>
    <dgm:cxn modelId="{97C57F3F-58DA-4593-8F02-F1E96FCE359A}" type="presOf" srcId="{EF2AC6DC-2A0B-46A9-B921-E1CC5B643E78}" destId="{EBA91AD8-06F9-42F4-BA22-3808D558E706}" srcOrd="0" destOrd="0" presId="urn:microsoft.com/office/officeart/2005/8/layout/hierarchy3"/>
    <dgm:cxn modelId="{C785BF6D-803C-41E5-82FD-8BABED893816}" type="presOf" srcId="{0D595D08-F3C4-4ACC-B5BF-DE8AEE06FF11}" destId="{CB59D9C9-9AA6-4143-910A-64859BAA8572}" srcOrd="0" destOrd="0" presId="urn:microsoft.com/office/officeart/2005/8/layout/hierarchy3"/>
    <dgm:cxn modelId="{BF1F4B4D-ACD4-4D26-AED7-8B9738377F18}" type="presOf" srcId="{951E393A-B922-4E47-9F8E-B4B7279B4B10}" destId="{FEB0FD25-4A0A-4B9C-BF9E-161A1551F1F2}" srcOrd="0" destOrd="0" presId="urn:microsoft.com/office/officeart/2005/8/layout/hierarchy3"/>
    <dgm:cxn modelId="{23DE72FB-9707-43EA-971B-67900B52DC6D}" srcId="{1188662A-64E4-450E-A3F9-2134DF3580B2}" destId="{C2247CE3-CD54-4A41-9C4C-768ADF804AD4}" srcOrd="3" destOrd="0" parTransId="{F114A2BE-A087-4596-908D-4BF0830B0508}" sibTransId="{68A2AB23-EBDC-45A5-AD70-E0D232CB7172}"/>
    <dgm:cxn modelId="{A6CD59A7-20D7-424E-BB06-2062DF58CEEF}" type="presOf" srcId="{FAF22CDE-D304-4EC8-BDA1-3E961CE7BA6D}" destId="{03C66D8C-39CC-47C8-A87F-F26E9D13DB32}" srcOrd="0" destOrd="0" presId="urn:microsoft.com/office/officeart/2005/8/layout/hierarchy3"/>
    <dgm:cxn modelId="{9ABAA129-8AAD-4CD4-A69A-D907F161B414}" type="presOf" srcId="{6DCD540F-522F-432B-8965-91A4454428D6}" destId="{DA596957-09E9-4695-8A8A-B4FB393D4CE6}" srcOrd="1" destOrd="0" presId="urn:microsoft.com/office/officeart/2005/8/layout/hierarchy3"/>
    <dgm:cxn modelId="{27B8B489-6FFF-4434-9FEF-2C26181419C1}" type="presOf" srcId="{8D4BF105-7DFA-479F-9CD0-79195B1175A4}" destId="{59EDF014-CF1B-4039-9AD4-1B4DAABEAE40}" srcOrd="0" destOrd="0" presId="urn:microsoft.com/office/officeart/2005/8/layout/hierarchy3"/>
    <dgm:cxn modelId="{F2AFE015-11E2-4C0E-91EB-4AA6CDA449EF}" type="presOf" srcId="{DDA72FD2-6BB2-438B-96B3-464006A3F9FE}" destId="{E89DD950-0838-4F41-BD6B-547625ACAD4E}" srcOrd="0" destOrd="0" presId="urn:microsoft.com/office/officeart/2005/8/layout/hierarchy3"/>
    <dgm:cxn modelId="{75907350-8589-48BE-8078-C1F170C0E6FD}" type="presOf" srcId="{0D8EB613-6059-4D11-96B1-A61B4A778F7A}" destId="{ABF2E565-9D3E-4AC9-A46D-F232D5C7841A}" srcOrd="0" destOrd="0" presId="urn:microsoft.com/office/officeart/2005/8/layout/hierarchy3"/>
    <dgm:cxn modelId="{60DEA76C-703E-4A0D-A555-2D4A0188EC01}" type="presOf" srcId="{F114A2BE-A087-4596-908D-4BF0830B0508}" destId="{94B9A1B5-D668-443E-8858-0415D7841AFF}" srcOrd="0" destOrd="0" presId="urn:microsoft.com/office/officeart/2005/8/layout/hierarchy3"/>
    <dgm:cxn modelId="{6EAEDA46-2343-439F-95EC-92C88D0A1923}" type="presParOf" srcId="{67177F2E-9D0D-4222-8E09-BEF8096EB78B}" destId="{A8B3B902-7098-410B-B8D1-87C5D8C4E534}" srcOrd="0" destOrd="0" presId="urn:microsoft.com/office/officeart/2005/8/layout/hierarchy3"/>
    <dgm:cxn modelId="{316BAC98-6AC4-4DE7-B4BD-151C11F8028A}" type="presParOf" srcId="{A8B3B902-7098-410B-B8D1-87C5D8C4E534}" destId="{54140550-9C8A-4E29-A0F4-640AE2115B6E}" srcOrd="0" destOrd="0" presId="urn:microsoft.com/office/officeart/2005/8/layout/hierarchy3"/>
    <dgm:cxn modelId="{107B7543-CC7A-43D4-B16A-C6B6EAC59672}" type="presParOf" srcId="{54140550-9C8A-4E29-A0F4-640AE2115B6E}" destId="{983218CD-1785-4DE6-AEFF-FC46D1B481FC}" srcOrd="0" destOrd="0" presId="urn:microsoft.com/office/officeart/2005/8/layout/hierarchy3"/>
    <dgm:cxn modelId="{CFBFCE1A-967C-4796-91FC-522A7EB8C86F}" type="presParOf" srcId="{54140550-9C8A-4E29-A0F4-640AE2115B6E}" destId="{DA596957-09E9-4695-8A8A-B4FB393D4CE6}" srcOrd="1" destOrd="0" presId="urn:microsoft.com/office/officeart/2005/8/layout/hierarchy3"/>
    <dgm:cxn modelId="{ECC5043A-5D45-434A-BD37-EABE321A9EFC}" type="presParOf" srcId="{A8B3B902-7098-410B-B8D1-87C5D8C4E534}" destId="{A41E87C2-39A2-47D3-A6C2-4D5A63126044}" srcOrd="1" destOrd="0" presId="urn:microsoft.com/office/officeart/2005/8/layout/hierarchy3"/>
    <dgm:cxn modelId="{3DED374A-209F-4016-84A4-57F23F6A53A9}" type="presParOf" srcId="{A41E87C2-39A2-47D3-A6C2-4D5A63126044}" destId="{9CE06230-8247-4337-8437-5E30976C69C4}" srcOrd="0" destOrd="0" presId="urn:microsoft.com/office/officeart/2005/8/layout/hierarchy3"/>
    <dgm:cxn modelId="{C59D94FD-36D8-4218-8E99-CFB06E630453}" type="presParOf" srcId="{A41E87C2-39A2-47D3-A6C2-4D5A63126044}" destId="{96469783-1E0D-4865-9427-00FB3511DA54}" srcOrd="1" destOrd="0" presId="urn:microsoft.com/office/officeart/2005/8/layout/hierarchy3"/>
    <dgm:cxn modelId="{8BE4DCE4-CAD0-4AFF-A075-1278620C1D2F}" type="presParOf" srcId="{A41E87C2-39A2-47D3-A6C2-4D5A63126044}" destId="{F7809B61-ED00-497B-9DFA-27DA9622FDD1}" srcOrd="2" destOrd="0" presId="urn:microsoft.com/office/officeart/2005/8/layout/hierarchy3"/>
    <dgm:cxn modelId="{73716009-8565-48BC-92AA-7AAF0C357E5E}" type="presParOf" srcId="{A41E87C2-39A2-47D3-A6C2-4D5A63126044}" destId="{CB59D9C9-9AA6-4143-910A-64859BAA8572}" srcOrd="3" destOrd="0" presId="urn:microsoft.com/office/officeart/2005/8/layout/hierarchy3"/>
    <dgm:cxn modelId="{79EF873F-8EE6-4244-B347-79B99219C46B}" type="presParOf" srcId="{A41E87C2-39A2-47D3-A6C2-4D5A63126044}" destId="{D48E0DDB-C302-459A-823F-E22E5A93F118}" srcOrd="4" destOrd="0" presId="urn:microsoft.com/office/officeart/2005/8/layout/hierarchy3"/>
    <dgm:cxn modelId="{D6EC31AB-78C9-4894-AD52-BCBECBF8E386}" type="presParOf" srcId="{A41E87C2-39A2-47D3-A6C2-4D5A63126044}" destId="{4A676261-459C-44E6-BD07-3E4A4FFFB138}" srcOrd="5" destOrd="0" presId="urn:microsoft.com/office/officeart/2005/8/layout/hierarchy3"/>
    <dgm:cxn modelId="{13ED01BF-D743-49C6-9D2F-C0FB52AE9235}" type="presParOf" srcId="{A41E87C2-39A2-47D3-A6C2-4D5A63126044}" destId="{EBA91AD8-06F9-42F4-BA22-3808D558E706}" srcOrd="6" destOrd="0" presId="urn:microsoft.com/office/officeart/2005/8/layout/hierarchy3"/>
    <dgm:cxn modelId="{78F5F983-B7B1-408A-A925-FA762D8DDD2C}" type="presParOf" srcId="{A41E87C2-39A2-47D3-A6C2-4D5A63126044}" destId="{03C66D8C-39CC-47C8-A87F-F26E9D13DB32}" srcOrd="7" destOrd="0" presId="urn:microsoft.com/office/officeart/2005/8/layout/hierarchy3"/>
    <dgm:cxn modelId="{1CF45F42-C36D-4E1F-9AB0-919F443769C5}" type="presParOf" srcId="{A41E87C2-39A2-47D3-A6C2-4D5A63126044}" destId="{E89DD950-0838-4F41-BD6B-547625ACAD4E}" srcOrd="8" destOrd="0" presId="urn:microsoft.com/office/officeart/2005/8/layout/hierarchy3"/>
    <dgm:cxn modelId="{64794E0C-CE9E-4939-9C61-37DF6DB28FF6}" type="presParOf" srcId="{A41E87C2-39A2-47D3-A6C2-4D5A63126044}" destId="{9AB954E4-E2B5-4EEC-8A5A-56786243EA95}" srcOrd="9" destOrd="0" presId="urn:microsoft.com/office/officeart/2005/8/layout/hierarchy3"/>
    <dgm:cxn modelId="{D4B3BE64-59CB-4E36-B449-DC1E4BA556D5}" type="presParOf" srcId="{A41E87C2-39A2-47D3-A6C2-4D5A63126044}" destId="{A39A69EC-8EAA-4FEE-8F45-5E804D509F20}" srcOrd="10" destOrd="0" presId="urn:microsoft.com/office/officeart/2005/8/layout/hierarchy3"/>
    <dgm:cxn modelId="{867F143A-EFCA-4D88-A25B-89C86A7F9692}" type="presParOf" srcId="{A41E87C2-39A2-47D3-A6C2-4D5A63126044}" destId="{83609C7C-038F-44CA-8541-0FBADA55AE13}" srcOrd="11" destOrd="0" presId="urn:microsoft.com/office/officeart/2005/8/layout/hierarchy3"/>
    <dgm:cxn modelId="{476DD3FD-DAF7-4943-AAAA-73A843424946}" type="presParOf" srcId="{67177F2E-9D0D-4222-8E09-BEF8096EB78B}" destId="{0ABE673E-49A7-4891-AF75-522F7911F0EA}" srcOrd="1" destOrd="0" presId="urn:microsoft.com/office/officeart/2005/8/layout/hierarchy3"/>
    <dgm:cxn modelId="{750874D5-DEF3-47EC-9E50-771AF0AC2A36}" type="presParOf" srcId="{0ABE673E-49A7-4891-AF75-522F7911F0EA}" destId="{D4D62516-E2B3-4A01-BFA7-4ED06EB8AC8E}" srcOrd="0" destOrd="0" presId="urn:microsoft.com/office/officeart/2005/8/layout/hierarchy3"/>
    <dgm:cxn modelId="{DE4DA0D4-A0A7-46AB-8E9A-6326F85DE043}" type="presParOf" srcId="{D4D62516-E2B3-4A01-BFA7-4ED06EB8AC8E}" destId="{E009D852-81F6-4348-AD3B-D37B6612CE9B}" srcOrd="0" destOrd="0" presId="urn:microsoft.com/office/officeart/2005/8/layout/hierarchy3"/>
    <dgm:cxn modelId="{8A0F1B59-B6E6-41E0-8DB2-2A6149EB22FB}" type="presParOf" srcId="{D4D62516-E2B3-4A01-BFA7-4ED06EB8AC8E}" destId="{CB9A004E-A8BC-4D58-8C39-5FE4459DC236}" srcOrd="1" destOrd="0" presId="urn:microsoft.com/office/officeart/2005/8/layout/hierarchy3"/>
    <dgm:cxn modelId="{D3662EA3-E23A-4B50-955B-4F85C306C749}" type="presParOf" srcId="{0ABE673E-49A7-4891-AF75-522F7911F0EA}" destId="{5CD8EC30-5E5B-492D-AD14-051E88595CDD}" srcOrd="1" destOrd="0" presId="urn:microsoft.com/office/officeart/2005/8/layout/hierarchy3"/>
    <dgm:cxn modelId="{1F99C27A-1D4D-4011-A553-59C33DE2CDB8}" type="presParOf" srcId="{5CD8EC30-5E5B-492D-AD14-051E88595CDD}" destId="{ABF2E565-9D3E-4AC9-A46D-F232D5C7841A}" srcOrd="0" destOrd="0" presId="urn:microsoft.com/office/officeart/2005/8/layout/hierarchy3"/>
    <dgm:cxn modelId="{1FE7FBEC-B485-4E1D-AD27-7C80385D0E01}" type="presParOf" srcId="{5CD8EC30-5E5B-492D-AD14-051E88595CDD}" destId="{D0D3D15B-BCDE-45B5-A26F-FA4B4456EA11}" srcOrd="1" destOrd="0" presId="urn:microsoft.com/office/officeart/2005/8/layout/hierarchy3"/>
    <dgm:cxn modelId="{C12D4212-98B5-4C22-A81D-9B0BF257C3AB}" type="presParOf" srcId="{5CD8EC30-5E5B-492D-AD14-051E88595CDD}" destId="{62BC5320-861E-4D18-8718-39C707F21318}" srcOrd="2" destOrd="0" presId="urn:microsoft.com/office/officeart/2005/8/layout/hierarchy3"/>
    <dgm:cxn modelId="{0A151D1B-4619-4053-A41B-B396C03A2B45}" type="presParOf" srcId="{5CD8EC30-5E5B-492D-AD14-051E88595CDD}" destId="{FEB0FD25-4A0A-4B9C-BF9E-161A1551F1F2}" srcOrd="3" destOrd="0" presId="urn:microsoft.com/office/officeart/2005/8/layout/hierarchy3"/>
    <dgm:cxn modelId="{BB71ED48-1A1F-4163-81AA-4D3510154CB6}" type="presParOf" srcId="{5CD8EC30-5E5B-492D-AD14-051E88595CDD}" destId="{E5361003-D768-40FB-B52A-95E7586E7C2B}" srcOrd="4" destOrd="0" presId="urn:microsoft.com/office/officeart/2005/8/layout/hierarchy3"/>
    <dgm:cxn modelId="{1D6FDEE0-9488-4FA3-BD99-30CDC48912CD}" type="presParOf" srcId="{5CD8EC30-5E5B-492D-AD14-051E88595CDD}" destId="{1F4D28EB-1D5C-41FA-A7C7-E40971CD8C89}" srcOrd="5" destOrd="0" presId="urn:microsoft.com/office/officeart/2005/8/layout/hierarchy3"/>
    <dgm:cxn modelId="{A8A006D2-D29C-49AD-A317-CDCE5957CFF7}" type="presParOf" srcId="{5CD8EC30-5E5B-492D-AD14-051E88595CDD}" destId="{94B9A1B5-D668-443E-8858-0415D7841AFF}" srcOrd="6" destOrd="0" presId="urn:microsoft.com/office/officeart/2005/8/layout/hierarchy3"/>
    <dgm:cxn modelId="{0747359B-F318-44FA-9B8B-BDA135658BB1}" type="presParOf" srcId="{5CD8EC30-5E5B-492D-AD14-051E88595CDD}" destId="{62901021-11CC-4FFD-B3E3-C566B997E6C8}" srcOrd="7" destOrd="0" presId="urn:microsoft.com/office/officeart/2005/8/layout/hierarchy3"/>
    <dgm:cxn modelId="{0CDBF599-B5B8-47B3-A331-31801CB44A83}" type="presParOf" srcId="{5CD8EC30-5E5B-492D-AD14-051E88595CDD}" destId="{59EDF014-CF1B-4039-9AD4-1B4DAABEAE40}" srcOrd="8" destOrd="0" presId="urn:microsoft.com/office/officeart/2005/8/layout/hierarchy3"/>
    <dgm:cxn modelId="{788482D6-26C2-4BB2-AAEB-DC6387651ED1}" type="presParOf" srcId="{5CD8EC30-5E5B-492D-AD14-051E88595CDD}" destId="{BF93436D-3FDA-44EB-9C1C-48E4C7A7EC82}" srcOrd="9" destOrd="0" presId="urn:microsoft.com/office/officeart/2005/8/layout/hierarchy3"/>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5C81DE-7083-407B-BC9A-DAF6CE6528E4}" type="doc">
      <dgm:prSet loTypeId="urn:microsoft.com/office/officeart/2005/8/layout/pList2#2" loCatId="list" qsTypeId="urn:microsoft.com/office/officeart/2005/8/quickstyle/simple1" qsCatId="simple" csTypeId="urn:microsoft.com/office/officeart/2005/8/colors/colorful2" csCatId="colorful" phldr="1"/>
      <dgm:spPr/>
      <dgm:t>
        <a:bodyPr/>
        <a:lstStyle/>
        <a:p>
          <a:endParaRPr lang="en-US"/>
        </a:p>
      </dgm:t>
    </dgm:pt>
    <dgm:pt modelId="{84A69F9F-70F6-48FA-9124-3123D9CB8134}">
      <dgm:prSet phldrT="[Text]" custT="1"/>
      <dgm:spPr/>
      <dgm:t>
        <a:bodyPr/>
        <a:lstStyle/>
        <a:p>
          <a:pPr algn="just">
            <a:lnSpc>
              <a:spcPct val="100000"/>
            </a:lnSpc>
          </a:pPr>
          <a:r>
            <a:rPr lang="en-US" sz="1500" b="1" dirty="0" err="1">
              <a:solidFill>
                <a:schemeClr val="tx1"/>
              </a:solidFill>
              <a:latin typeface="Bookman Old Style" panose="02050604050505020204" pitchFamily="18" charset="0"/>
            </a:rPr>
            <a:t>Fungsi</a:t>
          </a:r>
          <a:r>
            <a:rPr lang="en-US" sz="1500" b="1" dirty="0">
              <a:solidFill>
                <a:schemeClr val="tx1"/>
              </a:solidFill>
              <a:latin typeface="Bookman Old Style" panose="02050604050505020204" pitchFamily="18" charset="0"/>
            </a:rPr>
            <a:t> Pendidikan </a:t>
          </a:r>
          <a:r>
            <a:rPr lang="en-US" sz="1500" b="1" dirty="0" err="1">
              <a:solidFill>
                <a:schemeClr val="tx1"/>
              </a:solidFill>
              <a:latin typeface="Bookman Old Style" panose="02050604050505020204" pitchFamily="18" charset="0"/>
            </a:rPr>
            <a:t>Alokasi</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Anggaran</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Fungsi</a:t>
          </a:r>
          <a:r>
            <a:rPr lang="en-US" sz="1500" b="1" dirty="0">
              <a:solidFill>
                <a:schemeClr val="tx1"/>
              </a:solidFill>
              <a:latin typeface="Bookman Old Style" panose="02050604050505020204" pitchFamily="18" charset="0"/>
            </a:rPr>
            <a:t> Pendidikan </a:t>
          </a:r>
          <a:r>
            <a:rPr lang="en-US" sz="1500" b="1" dirty="0" err="1">
              <a:solidFill>
                <a:schemeClr val="tx1"/>
              </a:solidFill>
              <a:latin typeface="Bookman Old Style" panose="02050604050505020204" pitchFamily="18" charset="0"/>
            </a:rPr>
            <a:t>Sekurang-kurangnya</a:t>
          </a:r>
          <a:r>
            <a:rPr lang="en-US" sz="1500" b="1" dirty="0">
              <a:solidFill>
                <a:schemeClr val="tx1"/>
              </a:solidFill>
              <a:latin typeface="Bookman Old Style" panose="02050604050505020204" pitchFamily="18" charset="0"/>
            </a:rPr>
            <a:t> 20% </a:t>
          </a:r>
          <a:r>
            <a:rPr lang="en-US" sz="1500" b="1" dirty="0" err="1">
              <a:solidFill>
                <a:schemeClr val="tx1"/>
              </a:solidFill>
              <a:latin typeface="Bookman Old Style" panose="02050604050505020204" pitchFamily="18" charset="0"/>
            </a:rPr>
            <a:t>dari</a:t>
          </a:r>
          <a:r>
            <a:rPr lang="en-US" sz="1500" b="1" dirty="0">
              <a:solidFill>
                <a:schemeClr val="tx1"/>
              </a:solidFill>
              <a:latin typeface="Bookman Old Style" panose="02050604050505020204" pitchFamily="18" charset="0"/>
            </a:rPr>
            <a:t> APBD</a:t>
          </a:r>
        </a:p>
      </dgm:t>
    </dgm:pt>
    <dgm:pt modelId="{C5124F8A-7B06-4900-B358-14C61695D7B3}" type="parTrans" cxnId="{7F3445B0-A03E-494F-B2C4-7F43571A8BE6}">
      <dgm:prSet/>
      <dgm:spPr/>
      <dgm:t>
        <a:bodyPr/>
        <a:lstStyle/>
        <a:p>
          <a:endParaRPr lang="en-US" sz="1500">
            <a:latin typeface="Bookman Old Style" panose="02050604050505020204" pitchFamily="18" charset="0"/>
          </a:endParaRPr>
        </a:p>
      </dgm:t>
    </dgm:pt>
    <dgm:pt modelId="{35C4110B-03FD-42EB-B10A-A0CBEA1B3A99}" type="sibTrans" cxnId="{7F3445B0-A03E-494F-B2C4-7F43571A8BE6}">
      <dgm:prSet/>
      <dgm:spPr/>
      <dgm:t>
        <a:bodyPr/>
        <a:lstStyle/>
        <a:p>
          <a:endParaRPr lang="en-US" sz="1500">
            <a:latin typeface="Bookman Old Style" panose="02050604050505020204" pitchFamily="18" charset="0"/>
          </a:endParaRPr>
        </a:p>
      </dgm:t>
    </dgm:pt>
    <dgm:pt modelId="{E208F550-B7E2-44BA-AF7F-9D02601FE1AF}">
      <dgm:prSet phldrT="[Text]" custT="1"/>
      <dgm:spPr/>
      <dgm:t>
        <a:bodyPr/>
        <a:lstStyle/>
        <a:p>
          <a:pPr algn="just">
            <a:lnSpc>
              <a:spcPct val="100000"/>
            </a:lnSpc>
          </a:pPr>
          <a:r>
            <a:rPr lang="en-US" sz="1500" b="1" dirty="0" err="1">
              <a:solidFill>
                <a:schemeClr val="tx1"/>
              </a:solidFill>
              <a:latin typeface="Bookman Old Style" panose="02050604050505020204" pitchFamily="18" charset="0"/>
            </a:rPr>
            <a:t>Anggaran</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Kesehatan</a:t>
          </a:r>
          <a:r>
            <a:rPr lang="en-US" sz="1500" b="1" dirty="0">
              <a:solidFill>
                <a:schemeClr val="tx1"/>
              </a:solidFill>
              <a:latin typeface="Bookman Old Style" panose="02050604050505020204" pitchFamily="18" charset="0"/>
            </a:rPr>
            <a:t> Minimal 10% </a:t>
          </a:r>
          <a:r>
            <a:rPr lang="en-US" sz="1500" b="1" dirty="0" err="1">
              <a:solidFill>
                <a:schemeClr val="tx1"/>
              </a:solidFill>
              <a:latin typeface="Bookman Old Style" panose="02050604050505020204" pitchFamily="18" charset="0"/>
            </a:rPr>
            <a:t>dari</a:t>
          </a:r>
          <a:r>
            <a:rPr lang="en-US" sz="1500" b="1" dirty="0">
              <a:solidFill>
                <a:schemeClr val="tx1"/>
              </a:solidFill>
              <a:latin typeface="Bookman Old Style" panose="02050604050505020204" pitchFamily="18" charset="0"/>
            </a:rPr>
            <a:t> Total </a:t>
          </a:r>
          <a:r>
            <a:rPr lang="en-US" sz="1500" b="1" dirty="0" err="1">
              <a:solidFill>
                <a:schemeClr val="tx1"/>
              </a:solidFill>
              <a:latin typeface="Bookman Old Style" panose="02050604050505020204" pitchFamily="18" charset="0"/>
            </a:rPr>
            <a:t>Belanja</a:t>
          </a:r>
          <a:r>
            <a:rPr lang="en-US" sz="1500" b="1" dirty="0">
              <a:solidFill>
                <a:schemeClr val="tx1"/>
              </a:solidFill>
              <a:latin typeface="Bookman Old Style" panose="02050604050505020204" pitchFamily="18" charset="0"/>
            </a:rPr>
            <a:t> Daerah </a:t>
          </a:r>
          <a:r>
            <a:rPr lang="en-US" sz="1500" b="1" dirty="0" err="1">
              <a:solidFill>
                <a:schemeClr val="tx1"/>
              </a:solidFill>
              <a:latin typeface="Bookman Old Style" panose="02050604050505020204" pitchFamily="18" charset="0"/>
            </a:rPr>
            <a:t>diluar</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Gaji</a:t>
          </a:r>
          <a:endParaRPr lang="en-US" sz="1500" b="1" dirty="0">
            <a:solidFill>
              <a:schemeClr val="tx1"/>
            </a:solidFill>
            <a:latin typeface="Bookman Old Style" panose="02050604050505020204" pitchFamily="18" charset="0"/>
          </a:endParaRPr>
        </a:p>
      </dgm:t>
    </dgm:pt>
    <dgm:pt modelId="{576D25E3-A5B1-4DA1-A328-77C308368363}" type="parTrans" cxnId="{8787FD67-1E75-4FAD-B9A4-57BA0D73EF7C}">
      <dgm:prSet/>
      <dgm:spPr/>
      <dgm:t>
        <a:bodyPr/>
        <a:lstStyle/>
        <a:p>
          <a:endParaRPr lang="en-US" sz="1500">
            <a:latin typeface="Bookman Old Style" panose="02050604050505020204" pitchFamily="18" charset="0"/>
          </a:endParaRPr>
        </a:p>
      </dgm:t>
    </dgm:pt>
    <dgm:pt modelId="{899BC8A7-5B99-4803-BFA8-5D6CA471A39D}" type="sibTrans" cxnId="{8787FD67-1E75-4FAD-B9A4-57BA0D73EF7C}">
      <dgm:prSet/>
      <dgm:spPr/>
      <dgm:t>
        <a:bodyPr/>
        <a:lstStyle/>
        <a:p>
          <a:endParaRPr lang="en-US" sz="1500">
            <a:latin typeface="Bookman Old Style" panose="02050604050505020204" pitchFamily="18" charset="0"/>
          </a:endParaRPr>
        </a:p>
      </dgm:t>
    </dgm:pt>
    <dgm:pt modelId="{53AC7CC4-43EB-4D41-842F-014EC02D2C64}">
      <dgm:prSet custT="1"/>
      <dgm:spPr/>
      <dgm:t>
        <a:bodyPr/>
        <a:lstStyle/>
        <a:p>
          <a:pPr algn="just">
            <a:lnSpc>
              <a:spcPct val="100000"/>
            </a:lnSpc>
          </a:pPr>
          <a:r>
            <a:rPr lang="en-US" sz="1500" b="1" dirty="0" err="1">
              <a:solidFill>
                <a:schemeClr val="tx1"/>
              </a:solidFill>
              <a:latin typeface="Bookman Old Style" panose="02050604050505020204" pitchFamily="18" charset="0"/>
            </a:rPr>
            <a:t>Anggaran</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Infrastruktur</a:t>
          </a:r>
          <a:r>
            <a:rPr lang="en-US" sz="1500" b="1" dirty="0">
              <a:solidFill>
                <a:schemeClr val="tx1"/>
              </a:solidFill>
              <a:latin typeface="Bookman Old Style" panose="02050604050505020204" pitchFamily="18" charset="0"/>
            </a:rPr>
            <a:t> yang </a:t>
          </a:r>
          <a:r>
            <a:rPr lang="en-US" sz="1500" b="1" dirty="0" err="1">
              <a:solidFill>
                <a:schemeClr val="tx1"/>
              </a:solidFill>
              <a:latin typeface="Bookman Old Style" panose="02050604050505020204" pitchFamily="18" charset="0"/>
            </a:rPr>
            <a:t>Bersumber</a:t>
          </a:r>
          <a:r>
            <a:rPr lang="en-US" sz="1500" b="1" dirty="0">
              <a:solidFill>
                <a:schemeClr val="tx1"/>
              </a:solidFill>
              <a:latin typeface="Bookman Old Style" panose="02050604050505020204" pitchFamily="18" charset="0"/>
            </a:rPr>
            <a:t> Dari Dana Transfer </a:t>
          </a:r>
          <a:r>
            <a:rPr lang="en-US" sz="1500" b="1" dirty="0" err="1">
              <a:solidFill>
                <a:schemeClr val="tx1"/>
              </a:solidFill>
              <a:latin typeface="Bookman Old Style" panose="02050604050505020204" pitchFamily="18" charset="0"/>
            </a:rPr>
            <a:t>Umum</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Sebesar</a:t>
          </a:r>
          <a:r>
            <a:rPr lang="en-US" sz="1500" b="1" dirty="0">
              <a:solidFill>
                <a:schemeClr val="tx1"/>
              </a:solidFill>
              <a:latin typeface="Bookman Old Style" panose="02050604050505020204" pitchFamily="18" charset="0"/>
            </a:rPr>
            <a:t> 25%</a:t>
          </a:r>
        </a:p>
      </dgm:t>
    </dgm:pt>
    <dgm:pt modelId="{0DB67F46-328B-46B7-84F4-087FBB8C0C2C}" type="sibTrans" cxnId="{1791FF1F-1FCC-428E-89C8-3A1B222B13B0}">
      <dgm:prSet/>
      <dgm:spPr/>
      <dgm:t>
        <a:bodyPr/>
        <a:lstStyle/>
        <a:p>
          <a:endParaRPr lang="en-US" sz="1500">
            <a:latin typeface="Bookman Old Style" panose="02050604050505020204" pitchFamily="18" charset="0"/>
          </a:endParaRPr>
        </a:p>
      </dgm:t>
    </dgm:pt>
    <dgm:pt modelId="{CACEC98B-1ACF-434B-9535-7F73DA7F1F76}" type="parTrans" cxnId="{1791FF1F-1FCC-428E-89C8-3A1B222B13B0}">
      <dgm:prSet/>
      <dgm:spPr/>
      <dgm:t>
        <a:bodyPr/>
        <a:lstStyle/>
        <a:p>
          <a:endParaRPr lang="en-US" sz="1500">
            <a:latin typeface="Bookman Old Style" panose="02050604050505020204" pitchFamily="18" charset="0"/>
          </a:endParaRPr>
        </a:p>
      </dgm:t>
    </dgm:pt>
    <dgm:pt modelId="{E67892D6-7D54-414C-A056-0C870476A349}">
      <dgm:prSet custT="1"/>
      <dgm:spPr/>
      <dgm:t>
        <a:bodyPr/>
        <a:lstStyle/>
        <a:p>
          <a:pPr algn="just"/>
          <a:r>
            <a:rPr lang="en-US" sz="1500" b="1" dirty="0" err="1">
              <a:solidFill>
                <a:schemeClr val="tx1"/>
              </a:solidFill>
              <a:latin typeface="Bookman Old Style" panose="02050604050505020204" pitchFamily="18" charset="0"/>
            </a:rPr>
            <a:t>Anggaran</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Peningkatan</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Kapasitas</a:t>
          </a:r>
          <a:r>
            <a:rPr lang="en-US" sz="1500" b="1" dirty="0">
              <a:solidFill>
                <a:schemeClr val="tx1"/>
              </a:solidFill>
              <a:latin typeface="Bookman Old Style" panose="02050604050505020204" pitchFamily="18" charset="0"/>
            </a:rPr>
            <a:t> SDM </a:t>
          </a:r>
          <a:r>
            <a:rPr lang="en-US" sz="1500" b="1" dirty="0" err="1">
              <a:solidFill>
                <a:schemeClr val="tx1"/>
              </a:solidFill>
              <a:latin typeface="Bookman Old Style" panose="02050604050505020204" pitchFamily="18" charset="0"/>
            </a:rPr>
            <a:t>Sekurang-kurangnya</a:t>
          </a:r>
          <a:r>
            <a:rPr lang="en-US" sz="1500" b="1" dirty="0">
              <a:solidFill>
                <a:schemeClr val="tx1"/>
              </a:solidFill>
              <a:latin typeface="Bookman Old Style" panose="02050604050505020204" pitchFamily="18" charset="0"/>
            </a:rPr>
            <a:t> 0,34% </a:t>
          </a:r>
          <a:r>
            <a:rPr lang="en-US" sz="1500" b="1" dirty="0" err="1">
              <a:solidFill>
                <a:schemeClr val="tx1"/>
              </a:solidFill>
              <a:latin typeface="Bookman Old Style" panose="02050604050505020204" pitchFamily="18" charset="0"/>
            </a:rPr>
            <a:t>Untuk</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Pemerintah</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Provinsi</a:t>
          </a:r>
          <a:r>
            <a:rPr lang="en-US" sz="1500" b="1" dirty="0">
              <a:solidFill>
                <a:schemeClr val="tx1"/>
              </a:solidFill>
              <a:latin typeface="Bookman Old Style" panose="02050604050505020204" pitchFamily="18" charset="0"/>
            </a:rPr>
            <a:t> Dan 0,16% </a:t>
          </a:r>
          <a:r>
            <a:rPr lang="en-US" sz="1500" b="1" dirty="0" err="1">
              <a:solidFill>
                <a:schemeClr val="tx1"/>
              </a:solidFill>
              <a:latin typeface="Bookman Old Style" panose="02050604050505020204" pitchFamily="18" charset="0"/>
            </a:rPr>
            <a:t>Untuk</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Pemerintah</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Kabupaten</a:t>
          </a:r>
          <a:r>
            <a:rPr lang="en-US" sz="1500" b="1" dirty="0">
              <a:solidFill>
                <a:schemeClr val="tx1"/>
              </a:solidFill>
              <a:latin typeface="Bookman Old Style" panose="02050604050505020204" pitchFamily="18" charset="0"/>
            </a:rPr>
            <a:t>/Kota Dari Total </a:t>
          </a:r>
          <a:r>
            <a:rPr lang="en-US" sz="1500" b="1" dirty="0" err="1">
              <a:solidFill>
                <a:schemeClr val="tx1"/>
              </a:solidFill>
              <a:latin typeface="Bookman Old Style" panose="02050604050505020204" pitchFamily="18" charset="0"/>
            </a:rPr>
            <a:t>Belanja</a:t>
          </a:r>
          <a:r>
            <a:rPr lang="en-US" sz="1500" b="1" dirty="0">
              <a:solidFill>
                <a:schemeClr val="tx1"/>
              </a:solidFill>
              <a:latin typeface="Bookman Old Style" panose="02050604050505020204" pitchFamily="18" charset="0"/>
            </a:rPr>
            <a:t> Daerah</a:t>
          </a:r>
        </a:p>
      </dgm:t>
    </dgm:pt>
    <dgm:pt modelId="{C50C5118-C073-4A16-88F6-1C91CC67C4D9}" type="parTrans" cxnId="{89DF1ADC-EE65-4C75-A188-6365265DE502}">
      <dgm:prSet/>
      <dgm:spPr/>
      <dgm:t>
        <a:bodyPr/>
        <a:lstStyle/>
        <a:p>
          <a:endParaRPr lang="en-US" sz="1500">
            <a:latin typeface="Bookman Old Style" panose="02050604050505020204" pitchFamily="18" charset="0"/>
          </a:endParaRPr>
        </a:p>
      </dgm:t>
    </dgm:pt>
    <dgm:pt modelId="{66D665D6-307E-4055-B742-99DFF027831D}" type="sibTrans" cxnId="{89DF1ADC-EE65-4C75-A188-6365265DE502}">
      <dgm:prSet/>
      <dgm:spPr/>
      <dgm:t>
        <a:bodyPr/>
        <a:lstStyle/>
        <a:p>
          <a:endParaRPr lang="en-US" sz="1500">
            <a:latin typeface="Bookman Old Style" panose="02050604050505020204" pitchFamily="18" charset="0"/>
          </a:endParaRPr>
        </a:p>
      </dgm:t>
    </dgm:pt>
    <dgm:pt modelId="{3EC135DD-B0A3-48B3-AF2D-315CF68FA636}">
      <dgm:prSet custT="1"/>
      <dgm:spPr/>
      <dgm:t>
        <a:bodyPr/>
        <a:lstStyle/>
        <a:p>
          <a:pPr algn="just"/>
          <a:r>
            <a:rPr lang="en-US" sz="1500" b="1" dirty="0" err="1">
              <a:solidFill>
                <a:schemeClr val="tx1"/>
              </a:solidFill>
              <a:latin typeface="Bookman Old Style" panose="02050604050505020204" pitchFamily="18" charset="0"/>
            </a:rPr>
            <a:t>Alokasi</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Anggaran</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Penguatan</a:t>
          </a:r>
          <a:r>
            <a:rPr lang="en-US" sz="1500" b="1" dirty="0">
              <a:solidFill>
                <a:schemeClr val="tx1"/>
              </a:solidFill>
              <a:latin typeface="Bookman Old Style" panose="02050604050505020204" pitchFamily="18" charset="0"/>
            </a:rPr>
            <a:t> APIP </a:t>
          </a:r>
          <a:r>
            <a:rPr lang="en-US" sz="1500" b="1" dirty="0" err="1">
              <a:solidFill>
                <a:schemeClr val="tx1"/>
              </a:solidFill>
              <a:latin typeface="Bookman Old Style" panose="02050604050505020204" pitchFamily="18" charset="0"/>
            </a:rPr>
            <a:t>Sebesar</a:t>
          </a:r>
          <a:r>
            <a:rPr lang="en-US" sz="1500" b="1" dirty="0">
              <a:solidFill>
                <a:schemeClr val="tx1"/>
              </a:solidFill>
              <a:latin typeface="Bookman Old Style" panose="02050604050505020204" pitchFamily="18" charset="0"/>
            </a:rPr>
            <a:t> 0,3% </a:t>
          </a:r>
          <a:r>
            <a:rPr lang="en-US" sz="1500" b="1" dirty="0" err="1">
              <a:solidFill>
                <a:schemeClr val="tx1"/>
              </a:solidFill>
              <a:latin typeface="Bookman Old Style" panose="02050604050505020204" pitchFamily="18" charset="0"/>
            </a:rPr>
            <a:t>Sampai</a:t>
          </a:r>
          <a:r>
            <a:rPr lang="en-US" sz="1500" b="1" dirty="0">
              <a:solidFill>
                <a:schemeClr val="tx1"/>
              </a:solidFill>
              <a:latin typeface="Bookman Old Style" panose="02050604050505020204" pitchFamily="18" charset="0"/>
            </a:rPr>
            <a:t> </a:t>
          </a:r>
          <a:r>
            <a:rPr lang="en-US" sz="1500" b="1" dirty="0" err="1">
              <a:solidFill>
                <a:schemeClr val="tx1"/>
              </a:solidFill>
              <a:latin typeface="Bookman Old Style" panose="02050604050505020204" pitchFamily="18" charset="0"/>
            </a:rPr>
            <a:t>Dengan</a:t>
          </a:r>
          <a:r>
            <a:rPr lang="en-US" sz="1500" b="1" dirty="0">
              <a:solidFill>
                <a:schemeClr val="tx1"/>
              </a:solidFill>
              <a:latin typeface="Bookman Old Style" panose="02050604050505020204" pitchFamily="18" charset="0"/>
            </a:rPr>
            <a:t> 0,9% Dari Total </a:t>
          </a:r>
          <a:r>
            <a:rPr lang="en-US" sz="1500" b="1" dirty="0" err="1">
              <a:solidFill>
                <a:schemeClr val="tx1"/>
              </a:solidFill>
              <a:latin typeface="Bookman Old Style" panose="02050604050505020204" pitchFamily="18" charset="0"/>
            </a:rPr>
            <a:t>Belanja</a:t>
          </a:r>
          <a:r>
            <a:rPr lang="en-US" sz="1500" b="1" dirty="0">
              <a:solidFill>
                <a:schemeClr val="tx1"/>
              </a:solidFill>
              <a:latin typeface="Bookman Old Style" panose="02050604050505020204" pitchFamily="18" charset="0"/>
            </a:rPr>
            <a:t> Daerah</a:t>
          </a:r>
        </a:p>
      </dgm:t>
    </dgm:pt>
    <dgm:pt modelId="{08DAEC60-6DC4-45C5-847C-56A4EFA2221D}" type="parTrans" cxnId="{93475BE8-289C-4993-AF1C-405FE9A5334D}">
      <dgm:prSet/>
      <dgm:spPr/>
      <dgm:t>
        <a:bodyPr/>
        <a:lstStyle/>
        <a:p>
          <a:endParaRPr lang="en-US" sz="1500">
            <a:latin typeface="Bookman Old Style" panose="02050604050505020204" pitchFamily="18" charset="0"/>
          </a:endParaRPr>
        </a:p>
      </dgm:t>
    </dgm:pt>
    <dgm:pt modelId="{C1458525-3237-4E17-A6A1-3975E032A71F}" type="sibTrans" cxnId="{93475BE8-289C-4993-AF1C-405FE9A5334D}">
      <dgm:prSet/>
      <dgm:spPr/>
      <dgm:t>
        <a:bodyPr/>
        <a:lstStyle/>
        <a:p>
          <a:endParaRPr lang="en-US" sz="1500">
            <a:latin typeface="Bookman Old Style" panose="02050604050505020204" pitchFamily="18" charset="0"/>
          </a:endParaRPr>
        </a:p>
      </dgm:t>
    </dgm:pt>
    <dgm:pt modelId="{E68A7161-A719-4C69-BF91-10653FBC2E44}" type="pres">
      <dgm:prSet presAssocID="{D75C81DE-7083-407B-BC9A-DAF6CE6528E4}" presName="Name0" presStyleCnt="0">
        <dgm:presLayoutVars>
          <dgm:dir/>
          <dgm:resizeHandles val="exact"/>
        </dgm:presLayoutVars>
      </dgm:prSet>
      <dgm:spPr/>
      <dgm:t>
        <a:bodyPr/>
        <a:lstStyle/>
        <a:p>
          <a:endParaRPr lang="en-US"/>
        </a:p>
      </dgm:t>
    </dgm:pt>
    <dgm:pt modelId="{CF6BEF79-8249-4F2A-9D97-AC3B914BBAE1}" type="pres">
      <dgm:prSet presAssocID="{D75C81DE-7083-407B-BC9A-DAF6CE6528E4}" presName="bkgdShp" presStyleLbl="alignAccFollowNode1" presStyleIdx="0" presStyleCnt="1" custScaleY="63131"/>
      <dgm:spPr/>
    </dgm:pt>
    <dgm:pt modelId="{B17614C5-3E63-4A0E-B061-F13FB777FFE5}" type="pres">
      <dgm:prSet presAssocID="{D75C81DE-7083-407B-BC9A-DAF6CE6528E4}" presName="linComp" presStyleCnt="0"/>
      <dgm:spPr/>
    </dgm:pt>
    <dgm:pt modelId="{64D32BDA-8601-4A9E-B827-34079AC18B2F}" type="pres">
      <dgm:prSet presAssocID="{84A69F9F-70F6-48FA-9124-3123D9CB8134}" presName="compNode" presStyleCnt="0"/>
      <dgm:spPr/>
    </dgm:pt>
    <dgm:pt modelId="{36B93DA7-83CD-40F4-9A03-CDC3F4474445}" type="pres">
      <dgm:prSet presAssocID="{84A69F9F-70F6-48FA-9124-3123D9CB8134}" presName="node" presStyleLbl="node1" presStyleIdx="0" presStyleCnt="5" custScaleY="123199">
        <dgm:presLayoutVars>
          <dgm:bulletEnabled val="1"/>
        </dgm:presLayoutVars>
      </dgm:prSet>
      <dgm:spPr/>
      <dgm:t>
        <a:bodyPr/>
        <a:lstStyle/>
        <a:p>
          <a:endParaRPr lang="en-US"/>
        </a:p>
      </dgm:t>
    </dgm:pt>
    <dgm:pt modelId="{2EDDEB90-F702-4636-8B31-3C30A39E72A9}" type="pres">
      <dgm:prSet presAssocID="{84A69F9F-70F6-48FA-9124-3123D9CB8134}" presName="invisiNode" presStyleLbl="node1" presStyleIdx="0" presStyleCnt="5"/>
      <dgm:spPr/>
    </dgm:pt>
    <dgm:pt modelId="{FFCC0DF0-2B25-4618-B476-5E0A5417F93D}" type="pres">
      <dgm:prSet presAssocID="{84A69F9F-70F6-48FA-9124-3123D9CB8134}" presName="imagNode" presStyleLbl="fgImgPlace1" presStyleIdx="0" presStyleCnt="5"/>
      <dgm:spPr>
        <a:blipFill rotWithShape="1">
          <a:blip xmlns:r="http://schemas.openxmlformats.org/officeDocument/2006/relationships" r:embed="rId1"/>
          <a:stretch>
            <a:fillRect/>
          </a:stretch>
        </a:blipFill>
      </dgm:spPr>
    </dgm:pt>
    <dgm:pt modelId="{58B94FBD-D1C9-4B28-A696-A7DC40BDD39D}" type="pres">
      <dgm:prSet presAssocID="{35C4110B-03FD-42EB-B10A-A0CBEA1B3A99}" presName="sibTrans" presStyleLbl="sibTrans2D1" presStyleIdx="0" presStyleCnt="0"/>
      <dgm:spPr/>
      <dgm:t>
        <a:bodyPr/>
        <a:lstStyle/>
        <a:p>
          <a:endParaRPr lang="en-US"/>
        </a:p>
      </dgm:t>
    </dgm:pt>
    <dgm:pt modelId="{B1853E56-FE06-4584-8813-22227CEB1303}" type="pres">
      <dgm:prSet presAssocID="{E208F550-B7E2-44BA-AF7F-9D02601FE1AF}" presName="compNode" presStyleCnt="0"/>
      <dgm:spPr/>
    </dgm:pt>
    <dgm:pt modelId="{205453DE-4376-48C7-8C90-5F6745348A49}" type="pres">
      <dgm:prSet presAssocID="{E208F550-B7E2-44BA-AF7F-9D02601FE1AF}" presName="node" presStyleLbl="node1" presStyleIdx="1" presStyleCnt="5" custScaleY="124294">
        <dgm:presLayoutVars>
          <dgm:bulletEnabled val="1"/>
        </dgm:presLayoutVars>
      </dgm:prSet>
      <dgm:spPr/>
      <dgm:t>
        <a:bodyPr/>
        <a:lstStyle/>
        <a:p>
          <a:endParaRPr lang="en-US"/>
        </a:p>
      </dgm:t>
    </dgm:pt>
    <dgm:pt modelId="{58C23CDF-FC12-43F5-ABB5-C7DCAE06766E}" type="pres">
      <dgm:prSet presAssocID="{E208F550-B7E2-44BA-AF7F-9D02601FE1AF}" presName="invisiNode" presStyleLbl="node1" presStyleIdx="1" presStyleCnt="5"/>
      <dgm:spPr/>
    </dgm:pt>
    <dgm:pt modelId="{DD7B2086-67D7-4690-B0A8-2BF571E0B398}" type="pres">
      <dgm:prSet presAssocID="{E208F550-B7E2-44BA-AF7F-9D02601FE1AF}" presName="imagNode" presStyleLbl="fgImgPlace1" presStyleIdx="1" presStyleCnt="5"/>
      <dgm:spPr>
        <a:blipFill rotWithShape="1">
          <a:blip xmlns:r="http://schemas.openxmlformats.org/officeDocument/2006/relationships" r:embed="rId2"/>
          <a:stretch>
            <a:fillRect/>
          </a:stretch>
        </a:blipFill>
      </dgm:spPr>
    </dgm:pt>
    <dgm:pt modelId="{6D5A31E2-5BF4-4345-9705-D2A2219F1299}" type="pres">
      <dgm:prSet presAssocID="{899BC8A7-5B99-4803-BFA8-5D6CA471A39D}" presName="sibTrans" presStyleLbl="sibTrans2D1" presStyleIdx="0" presStyleCnt="0"/>
      <dgm:spPr/>
      <dgm:t>
        <a:bodyPr/>
        <a:lstStyle/>
        <a:p>
          <a:endParaRPr lang="en-US"/>
        </a:p>
      </dgm:t>
    </dgm:pt>
    <dgm:pt modelId="{CCF3A6DE-2F82-4B48-9137-E4324E15DCFD}" type="pres">
      <dgm:prSet presAssocID="{53AC7CC4-43EB-4D41-842F-014EC02D2C64}" presName="compNode" presStyleCnt="0"/>
      <dgm:spPr/>
    </dgm:pt>
    <dgm:pt modelId="{1C4E7AA8-D729-49CC-A73F-7DF67155DBC1}" type="pres">
      <dgm:prSet presAssocID="{53AC7CC4-43EB-4D41-842F-014EC02D2C64}" presName="node" presStyleLbl="node1" presStyleIdx="2" presStyleCnt="5" custScaleY="124294">
        <dgm:presLayoutVars>
          <dgm:bulletEnabled val="1"/>
        </dgm:presLayoutVars>
      </dgm:prSet>
      <dgm:spPr/>
      <dgm:t>
        <a:bodyPr/>
        <a:lstStyle/>
        <a:p>
          <a:endParaRPr lang="en-US"/>
        </a:p>
      </dgm:t>
    </dgm:pt>
    <dgm:pt modelId="{0D5A79AE-1098-47D0-811B-999C4E196FCB}" type="pres">
      <dgm:prSet presAssocID="{53AC7CC4-43EB-4D41-842F-014EC02D2C64}" presName="invisiNode" presStyleLbl="node1" presStyleIdx="2" presStyleCnt="5"/>
      <dgm:spPr/>
    </dgm:pt>
    <dgm:pt modelId="{898FAE03-3453-4C1D-84FA-3AA273F8141F}" type="pres">
      <dgm:prSet presAssocID="{53AC7CC4-43EB-4D41-842F-014EC02D2C64}" presName="imagNode" presStyleLbl="fgImgPlace1" presStyleIdx="2" presStyleCnt="5"/>
      <dgm:spPr>
        <a:blipFill rotWithShape="1">
          <a:blip xmlns:r="http://schemas.openxmlformats.org/officeDocument/2006/relationships" r:embed="rId3"/>
          <a:stretch>
            <a:fillRect/>
          </a:stretch>
        </a:blipFill>
      </dgm:spPr>
    </dgm:pt>
    <dgm:pt modelId="{EA13FAD4-3D00-4A2C-BFA3-7AD3F50F733A}" type="pres">
      <dgm:prSet presAssocID="{0DB67F46-328B-46B7-84F4-087FBB8C0C2C}" presName="sibTrans" presStyleLbl="sibTrans2D1" presStyleIdx="0" presStyleCnt="0"/>
      <dgm:spPr/>
      <dgm:t>
        <a:bodyPr/>
        <a:lstStyle/>
        <a:p>
          <a:endParaRPr lang="en-US"/>
        </a:p>
      </dgm:t>
    </dgm:pt>
    <dgm:pt modelId="{72ED5F98-8120-4B31-89CF-70840D6FDCD6}" type="pres">
      <dgm:prSet presAssocID="{E67892D6-7D54-414C-A056-0C870476A349}" presName="compNode" presStyleCnt="0"/>
      <dgm:spPr/>
    </dgm:pt>
    <dgm:pt modelId="{CCBA2EB7-DA91-4DCF-9A6F-3A4ACC1B70F9}" type="pres">
      <dgm:prSet presAssocID="{E67892D6-7D54-414C-A056-0C870476A349}" presName="node" presStyleLbl="node1" presStyleIdx="3" presStyleCnt="5" custScaleY="124294">
        <dgm:presLayoutVars>
          <dgm:bulletEnabled val="1"/>
        </dgm:presLayoutVars>
      </dgm:prSet>
      <dgm:spPr/>
      <dgm:t>
        <a:bodyPr/>
        <a:lstStyle/>
        <a:p>
          <a:endParaRPr lang="en-US"/>
        </a:p>
      </dgm:t>
    </dgm:pt>
    <dgm:pt modelId="{4CA507E1-1263-469B-8F14-70493F2F1CEC}" type="pres">
      <dgm:prSet presAssocID="{E67892D6-7D54-414C-A056-0C870476A349}" presName="invisiNode" presStyleLbl="node1" presStyleIdx="3" presStyleCnt="5"/>
      <dgm:spPr/>
    </dgm:pt>
    <dgm:pt modelId="{7EC38020-05B2-4612-8A1E-9B13931C67CB}" type="pres">
      <dgm:prSet presAssocID="{E67892D6-7D54-414C-A056-0C870476A349}" presName="imagNode" presStyleLbl="fgImgPlace1" presStyleIdx="3" presStyleCnt="5" custScaleY="82888"/>
      <dgm:spPr>
        <a:blipFill rotWithShape="1">
          <a:blip xmlns:r="http://schemas.openxmlformats.org/officeDocument/2006/relationships" r:embed="rId4"/>
          <a:stretch>
            <a:fillRect/>
          </a:stretch>
        </a:blipFill>
      </dgm:spPr>
    </dgm:pt>
    <dgm:pt modelId="{8894FB23-A4EB-4FCD-BC21-1F19FCA15110}" type="pres">
      <dgm:prSet presAssocID="{66D665D6-307E-4055-B742-99DFF027831D}" presName="sibTrans" presStyleLbl="sibTrans2D1" presStyleIdx="0" presStyleCnt="0"/>
      <dgm:spPr/>
      <dgm:t>
        <a:bodyPr/>
        <a:lstStyle/>
        <a:p>
          <a:endParaRPr lang="en-US"/>
        </a:p>
      </dgm:t>
    </dgm:pt>
    <dgm:pt modelId="{9A9F94E9-9EB2-4A56-BED4-ED77142D9922}" type="pres">
      <dgm:prSet presAssocID="{3EC135DD-B0A3-48B3-AF2D-315CF68FA636}" presName="compNode" presStyleCnt="0"/>
      <dgm:spPr/>
    </dgm:pt>
    <dgm:pt modelId="{C05150B1-808B-4CEB-BB9B-951683D8B622}" type="pres">
      <dgm:prSet presAssocID="{3EC135DD-B0A3-48B3-AF2D-315CF68FA636}" presName="node" presStyleLbl="node1" presStyleIdx="4" presStyleCnt="5" custScaleY="127616">
        <dgm:presLayoutVars>
          <dgm:bulletEnabled val="1"/>
        </dgm:presLayoutVars>
      </dgm:prSet>
      <dgm:spPr/>
      <dgm:t>
        <a:bodyPr/>
        <a:lstStyle/>
        <a:p>
          <a:endParaRPr lang="en-US"/>
        </a:p>
      </dgm:t>
    </dgm:pt>
    <dgm:pt modelId="{4136F921-7889-4E20-BD31-5E6CFB2C469C}" type="pres">
      <dgm:prSet presAssocID="{3EC135DD-B0A3-48B3-AF2D-315CF68FA636}" presName="invisiNode" presStyleLbl="node1" presStyleIdx="4" presStyleCnt="5"/>
      <dgm:spPr/>
    </dgm:pt>
    <dgm:pt modelId="{F797BF77-678F-4739-BC28-167E289A746E}" type="pres">
      <dgm:prSet presAssocID="{3EC135DD-B0A3-48B3-AF2D-315CF68FA636}" presName="imagNode" presStyleLbl="fgImgPlace1" presStyleIdx="4" presStyleCnt="5" custScaleX="105910"/>
      <dgm:spPr>
        <a:blipFill rotWithShape="1">
          <a:blip xmlns:r="http://schemas.openxmlformats.org/officeDocument/2006/relationships" r:embed="rId5"/>
          <a:stretch>
            <a:fillRect/>
          </a:stretch>
        </a:blipFill>
      </dgm:spPr>
    </dgm:pt>
  </dgm:ptLst>
  <dgm:cxnLst>
    <dgm:cxn modelId="{1D2C54F1-8886-4E38-9842-9617DF3243B2}" type="presOf" srcId="{E208F550-B7E2-44BA-AF7F-9D02601FE1AF}" destId="{205453DE-4376-48C7-8C90-5F6745348A49}" srcOrd="0" destOrd="0" presId="urn:microsoft.com/office/officeart/2005/8/layout/pList2#2"/>
    <dgm:cxn modelId="{89DF1ADC-EE65-4C75-A188-6365265DE502}" srcId="{D75C81DE-7083-407B-BC9A-DAF6CE6528E4}" destId="{E67892D6-7D54-414C-A056-0C870476A349}" srcOrd="3" destOrd="0" parTransId="{C50C5118-C073-4A16-88F6-1C91CC67C4D9}" sibTransId="{66D665D6-307E-4055-B742-99DFF027831D}"/>
    <dgm:cxn modelId="{2B3ECAF1-E68A-422C-A573-458B1BE71DFF}" type="presOf" srcId="{35C4110B-03FD-42EB-B10A-A0CBEA1B3A99}" destId="{58B94FBD-D1C9-4B28-A696-A7DC40BDD39D}" srcOrd="0" destOrd="0" presId="urn:microsoft.com/office/officeart/2005/8/layout/pList2#2"/>
    <dgm:cxn modelId="{8787FD67-1E75-4FAD-B9A4-57BA0D73EF7C}" srcId="{D75C81DE-7083-407B-BC9A-DAF6CE6528E4}" destId="{E208F550-B7E2-44BA-AF7F-9D02601FE1AF}" srcOrd="1" destOrd="0" parTransId="{576D25E3-A5B1-4DA1-A328-77C308368363}" sibTransId="{899BC8A7-5B99-4803-BFA8-5D6CA471A39D}"/>
    <dgm:cxn modelId="{ECF2DDA8-959E-4EED-88D5-F5EFD7B35492}" type="presOf" srcId="{66D665D6-307E-4055-B742-99DFF027831D}" destId="{8894FB23-A4EB-4FCD-BC21-1F19FCA15110}" srcOrd="0" destOrd="0" presId="urn:microsoft.com/office/officeart/2005/8/layout/pList2#2"/>
    <dgm:cxn modelId="{29099EF1-6D0D-44D4-9B7F-10AFE97175AD}" type="presOf" srcId="{899BC8A7-5B99-4803-BFA8-5D6CA471A39D}" destId="{6D5A31E2-5BF4-4345-9705-D2A2219F1299}" srcOrd="0" destOrd="0" presId="urn:microsoft.com/office/officeart/2005/8/layout/pList2#2"/>
    <dgm:cxn modelId="{93475BE8-289C-4993-AF1C-405FE9A5334D}" srcId="{D75C81DE-7083-407B-BC9A-DAF6CE6528E4}" destId="{3EC135DD-B0A3-48B3-AF2D-315CF68FA636}" srcOrd="4" destOrd="0" parTransId="{08DAEC60-6DC4-45C5-847C-56A4EFA2221D}" sibTransId="{C1458525-3237-4E17-A6A1-3975E032A71F}"/>
    <dgm:cxn modelId="{FFC83D85-802C-4FDD-9C1D-69D4129C710C}" type="presOf" srcId="{0DB67F46-328B-46B7-84F4-087FBB8C0C2C}" destId="{EA13FAD4-3D00-4A2C-BFA3-7AD3F50F733A}" srcOrd="0" destOrd="0" presId="urn:microsoft.com/office/officeart/2005/8/layout/pList2#2"/>
    <dgm:cxn modelId="{7F3445B0-A03E-494F-B2C4-7F43571A8BE6}" srcId="{D75C81DE-7083-407B-BC9A-DAF6CE6528E4}" destId="{84A69F9F-70F6-48FA-9124-3123D9CB8134}" srcOrd="0" destOrd="0" parTransId="{C5124F8A-7B06-4900-B358-14C61695D7B3}" sibTransId="{35C4110B-03FD-42EB-B10A-A0CBEA1B3A99}"/>
    <dgm:cxn modelId="{1791FF1F-1FCC-428E-89C8-3A1B222B13B0}" srcId="{D75C81DE-7083-407B-BC9A-DAF6CE6528E4}" destId="{53AC7CC4-43EB-4D41-842F-014EC02D2C64}" srcOrd="2" destOrd="0" parTransId="{CACEC98B-1ACF-434B-9535-7F73DA7F1F76}" sibTransId="{0DB67F46-328B-46B7-84F4-087FBB8C0C2C}"/>
    <dgm:cxn modelId="{E4B9D207-7F7F-4ADD-90FF-676A188ECCA6}" type="presOf" srcId="{D75C81DE-7083-407B-BC9A-DAF6CE6528E4}" destId="{E68A7161-A719-4C69-BF91-10653FBC2E44}" srcOrd="0" destOrd="0" presId="urn:microsoft.com/office/officeart/2005/8/layout/pList2#2"/>
    <dgm:cxn modelId="{B57A69C7-3273-416B-ACCC-C67F25C3186E}" type="presOf" srcId="{E67892D6-7D54-414C-A056-0C870476A349}" destId="{CCBA2EB7-DA91-4DCF-9A6F-3A4ACC1B70F9}" srcOrd="0" destOrd="0" presId="urn:microsoft.com/office/officeart/2005/8/layout/pList2#2"/>
    <dgm:cxn modelId="{636FD419-ACAE-48C9-A975-87A289E2C4C1}" type="presOf" srcId="{3EC135DD-B0A3-48B3-AF2D-315CF68FA636}" destId="{C05150B1-808B-4CEB-BB9B-951683D8B622}" srcOrd="0" destOrd="0" presId="urn:microsoft.com/office/officeart/2005/8/layout/pList2#2"/>
    <dgm:cxn modelId="{A861CBFE-074D-4D7B-9692-A2EE61D0D1E0}" type="presOf" srcId="{84A69F9F-70F6-48FA-9124-3123D9CB8134}" destId="{36B93DA7-83CD-40F4-9A03-CDC3F4474445}" srcOrd="0" destOrd="0" presId="urn:microsoft.com/office/officeart/2005/8/layout/pList2#2"/>
    <dgm:cxn modelId="{F6056A24-0D5A-4A9D-B640-1F433E7F999E}" type="presOf" srcId="{53AC7CC4-43EB-4D41-842F-014EC02D2C64}" destId="{1C4E7AA8-D729-49CC-A73F-7DF67155DBC1}" srcOrd="0" destOrd="0" presId="urn:microsoft.com/office/officeart/2005/8/layout/pList2#2"/>
    <dgm:cxn modelId="{23799A03-DDC8-4A54-9DFA-3A87E66A2B41}" type="presParOf" srcId="{E68A7161-A719-4C69-BF91-10653FBC2E44}" destId="{CF6BEF79-8249-4F2A-9D97-AC3B914BBAE1}" srcOrd="0" destOrd="0" presId="urn:microsoft.com/office/officeart/2005/8/layout/pList2#2"/>
    <dgm:cxn modelId="{4EB8BFB9-E0CA-43BB-9659-0319AE02C36C}" type="presParOf" srcId="{E68A7161-A719-4C69-BF91-10653FBC2E44}" destId="{B17614C5-3E63-4A0E-B061-F13FB777FFE5}" srcOrd="1" destOrd="0" presId="urn:microsoft.com/office/officeart/2005/8/layout/pList2#2"/>
    <dgm:cxn modelId="{4AEC6D3F-77D9-48AE-AEF1-07B293A7AEE2}" type="presParOf" srcId="{B17614C5-3E63-4A0E-B061-F13FB777FFE5}" destId="{64D32BDA-8601-4A9E-B827-34079AC18B2F}" srcOrd="0" destOrd="0" presId="urn:microsoft.com/office/officeart/2005/8/layout/pList2#2"/>
    <dgm:cxn modelId="{095EA7CB-9845-4CE4-A81C-D08D79F2374F}" type="presParOf" srcId="{64D32BDA-8601-4A9E-B827-34079AC18B2F}" destId="{36B93DA7-83CD-40F4-9A03-CDC3F4474445}" srcOrd="0" destOrd="0" presId="urn:microsoft.com/office/officeart/2005/8/layout/pList2#2"/>
    <dgm:cxn modelId="{7707CE2A-364F-43DD-9377-5923A3F8AB22}" type="presParOf" srcId="{64D32BDA-8601-4A9E-B827-34079AC18B2F}" destId="{2EDDEB90-F702-4636-8B31-3C30A39E72A9}" srcOrd="1" destOrd="0" presId="urn:microsoft.com/office/officeart/2005/8/layout/pList2#2"/>
    <dgm:cxn modelId="{DDB94E1C-5CF8-4B20-AE18-1D61BB0A5204}" type="presParOf" srcId="{64D32BDA-8601-4A9E-B827-34079AC18B2F}" destId="{FFCC0DF0-2B25-4618-B476-5E0A5417F93D}" srcOrd="2" destOrd="0" presId="urn:microsoft.com/office/officeart/2005/8/layout/pList2#2"/>
    <dgm:cxn modelId="{6993971B-0165-4873-A4EB-F8111B394A45}" type="presParOf" srcId="{B17614C5-3E63-4A0E-B061-F13FB777FFE5}" destId="{58B94FBD-D1C9-4B28-A696-A7DC40BDD39D}" srcOrd="1" destOrd="0" presId="urn:microsoft.com/office/officeart/2005/8/layout/pList2#2"/>
    <dgm:cxn modelId="{7E0815C9-EE57-4478-AC79-FAF57565EE0B}" type="presParOf" srcId="{B17614C5-3E63-4A0E-B061-F13FB777FFE5}" destId="{B1853E56-FE06-4584-8813-22227CEB1303}" srcOrd="2" destOrd="0" presId="urn:microsoft.com/office/officeart/2005/8/layout/pList2#2"/>
    <dgm:cxn modelId="{440AE97B-5C31-4CEA-ADA6-260CB7C54EDE}" type="presParOf" srcId="{B1853E56-FE06-4584-8813-22227CEB1303}" destId="{205453DE-4376-48C7-8C90-5F6745348A49}" srcOrd="0" destOrd="0" presId="urn:microsoft.com/office/officeart/2005/8/layout/pList2#2"/>
    <dgm:cxn modelId="{A85B4327-02D9-4D73-8703-7F59D3C66CCC}" type="presParOf" srcId="{B1853E56-FE06-4584-8813-22227CEB1303}" destId="{58C23CDF-FC12-43F5-ABB5-C7DCAE06766E}" srcOrd="1" destOrd="0" presId="urn:microsoft.com/office/officeart/2005/8/layout/pList2#2"/>
    <dgm:cxn modelId="{98B5499C-5D42-4A1F-9F2B-13CE232FA99B}" type="presParOf" srcId="{B1853E56-FE06-4584-8813-22227CEB1303}" destId="{DD7B2086-67D7-4690-B0A8-2BF571E0B398}" srcOrd="2" destOrd="0" presId="urn:microsoft.com/office/officeart/2005/8/layout/pList2#2"/>
    <dgm:cxn modelId="{FDB0F7B0-8576-4CB4-8744-6C9FCE859BDC}" type="presParOf" srcId="{B17614C5-3E63-4A0E-B061-F13FB777FFE5}" destId="{6D5A31E2-5BF4-4345-9705-D2A2219F1299}" srcOrd="3" destOrd="0" presId="urn:microsoft.com/office/officeart/2005/8/layout/pList2#2"/>
    <dgm:cxn modelId="{8726A891-1689-4F63-B803-0D1F8B124D90}" type="presParOf" srcId="{B17614C5-3E63-4A0E-B061-F13FB777FFE5}" destId="{CCF3A6DE-2F82-4B48-9137-E4324E15DCFD}" srcOrd="4" destOrd="0" presId="urn:microsoft.com/office/officeart/2005/8/layout/pList2#2"/>
    <dgm:cxn modelId="{52D95DC5-57B4-4DBD-B320-B854C597167D}" type="presParOf" srcId="{CCF3A6DE-2F82-4B48-9137-E4324E15DCFD}" destId="{1C4E7AA8-D729-49CC-A73F-7DF67155DBC1}" srcOrd="0" destOrd="0" presId="urn:microsoft.com/office/officeart/2005/8/layout/pList2#2"/>
    <dgm:cxn modelId="{04BF0F7B-0213-4595-A137-11674D899FC3}" type="presParOf" srcId="{CCF3A6DE-2F82-4B48-9137-E4324E15DCFD}" destId="{0D5A79AE-1098-47D0-811B-999C4E196FCB}" srcOrd="1" destOrd="0" presId="urn:microsoft.com/office/officeart/2005/8/layout/pList2#2"/>
    <dgm:cxn modelId="{ACD9CFA7-42AA-4985-B91B-FC5A691560CA}" type="presParOf" srcId="{CCF3A6DE-2F82-4B48-9137-E4324E15DCFD}" destId="{898FAE03-3453-4C1D-84FA-3AA273F8141F}" srcOrd="2" destOrd="0" presId="urn:microsoft.com/office/officeart/2005/8/layout/pList2#2"/>
    <dgm:cxn modelId="{C271100B-475A-45C5-94BD-F1F7D47CFAA7}" type="presParOf" srcId="{B17614C5-3E63-4A0E-B061-F13FB777FFE5}" destId="{EA13FAD4-3D00-4A2C-BFA3-7AD3F50F733A}" srcOrd="5" destOrd="0" presId="urn:microsoft.com/office/officeart/2005/8/layout/pList2#2"/>
    <dgm:cxn modelId="{2F9B4D0A-BB82-4ECE-B2CD-F9E189358C7E}" type="presParOf" srcId="{B17614C5-3E63-4A0E-B061-F13FB777FFE5}" destId="{72ED5F98-8120-4B31-89CF-70840D6FDCD6}" srcOrd="6" destOrd="0" presId="urn:microsoft.com/office/officeart/2005/8/layout/pList2#2"/>
    <dgm:cxn modelId="{CE804E82-2226-49CE-9B64-B811B77D9CD9}" type="presParOf" srcId="{72ED5F98-8120-4B31-89CF-70840D6FDCD6}" destId="{CCBA2EB7-DA91-4DCF-9A6F-3A4ACC1B70F9}" srcOrd="0" destOrd="0" presId="urn:microsoft.com/office/officeart/2005/8/layout/pList2#2"/>
    <dgm:cxn modelId="{397EA6E6-A48B-4D68-A0AA-6C9FE0A5BDC7}" type="presParOf" srcId="{72ED5F98-8120-4B31-89CF-70840D6FDCD6}" destId="{4CA507E1-1263-469B-8F14-70493F2F1CEC}" srcOrd="1" destOrd="0" presId="urn:microsoft.com/office/officeart/2005/8/layout/pList2#2"/>
    <dgm:cxn modelId="{AAAE84E8-B857-4A19-8042-099C0F50C42C}" type="presParOf" srcId="{72ED5F98-8120-4B31-89CF-70840D6FDCD6}" destId="{7EC38020-05B2-4612-8A1E-9B13931C67CB}" srcOrd="2" destOrd="0" presId="urn:microsoft.com/office/officeart/2005/8/layout/pList2#2"/>
    <dgm:cxn modelId="{D1634BE1-3DAB-48AD-B323-1F98B5F15C92}" type="presParOf" srcId="{B17614C5-3E63-4A0E-B061-F13FB777FFE5}" destId="{8894FB23-A4EB-4FCD-BC21-1F19FCA15110}" srcOrd="7" destOrd="0" presId="urn:microsoft.com/office/officeart/2005/8/layout/pList2#2"/>
    <dgm:cxn modelId="{EFF67332-E000-4A08-B6D6-0DCCD698D78F}" type="presParOf" srcId="{B17614C5-3E63-4A0E-B061-F13FB777FFE5}" destId="{9A9F94E9-9EB2-4A56-BED4-ED77142D9922}" srcOrd="8" destOrd="0" presId="urn:microsoft.com/office/officeart/2005/8/layout/pList2#2"/>
    <dgm:cxn modelId="{217860CF-8321-436B-9218-AC7FBACB7AF7}" type="presParOf" srcId="{9A9F94E9-9EB2-4A56-BED4-ED77142D9922}" destId="{C05150B1-808B-4CEB-BB9B-951683D8B622}" srcOrd="0" destOrd="0" presId="urn:microsoft.com/office/officeart/2005/8/layout/pList2#2"/>
    <dgm:cxn modelId="{17ECC5DF-8112-41FB-87DB-8188F1DEB13B}" type="presParOf" srcId="{9A9F94E9-9EB2-4A56-BED4-ED77142D9922}" destId="{4136F921-7889-4E20-BD31-5E6CFB2C469C}" srcOrd="1" destOrd="0" presId="urn:microsoft.com/office/officeart/2005/8/layout/pList2#2"/>
    <dgm:cxn modelId="{C5936548-286E-47DE-98B1-998ACE223CAA}" type="presParOf" srcId="{9A9F94E9-9EB2-4A56-BED4-ED77142D9922}" destId="{F797BF77-678F-4739-BC28-167E289A746E}" srcOrd="2" destOrd="0" presId="urn:microsoft.com/office/officeart/2005/8/layout/pList2#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93EA5-3F39-4C72-897D-FA7E87FF9ACD}" type="doc">
      <dgm:prSet loTypeId="urn:microsoft.com/office/officeart/2008/layout/VerticalCurvedList" loCatId="list" qsTypeId="urn:microsoft.com/office/officeart/2005/8/quickstyle/3d1" qsCatId="3D" csTypeId="urn:microsoft.com/office/officeart/2005/8/colors/accent2_3" csCatId="accent2" phldr="1"/>
      <dgm:spPr/>
      <dgm:t>
        <a:bodyPr/>
        <a:lstStyle/>
        <a:p>
          <a:endParaRPr lang="en-US"/>
        </a:p>
      </dgm:t>
    </dgm:pt>
    <dgm:pt modelId="{B988C400-B8E6-4077-B330-49F6573D3D5F}">
      <dgm:prSet phldrT="[Text]" custT="1"/>
      <dgm:spPr>
        <a:xfrm>
          <a:off x="427112" y="280460"/>
          <a:ext cx="9421759" cy="560707"/>
        </a:xfrm>
        <a:prstGeom prst="rect">
          <a:avLst/>
        </a:prstGeom>
        <a:gradFill rotWithShape="0">
          <a:gsLst>
            <a:gs pos="0">
              <a:srgbClr val="C0504D">
                <a:shade val="80000"/>
                <a:hueOff val="0"/>
                <a:satOff val="0"/>
                <a:lumOff val="0"/>
                <a:alphaOff val="0"/>
                <a:shade val="51000"/>
                <a:satMod val="130000"/>
              </a:srgbClr>
            </a:gs>
            <a:gs pos="80000">
              <a:srgbClr val="C0504D">
                <a:shade val="80000"/>
                <a:hueOff val="0"/>
                <a:satOff val="0"/>
                <a:lumOff val="0"/>
                <a:alphaOff val="0"/>
                <a:shade val="93000"/>
                <a:satMod val="130000"/>
              </a:srgbClr>
            </a:gs>
            <a:gs pos="100000">
              <a:srgbClr val="C0504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sz="1600" dirty="0">
              <a:solidFill>
                <a:sysClr val="window" lastClr="FFFFFF"/>
              </a:solidFill>
              <a:latin typeface="Calibri"/>
              <a:ea typeface="+mn-ea"/>
              <a:cs typeface="+mn-cs"/>
            </a:rPr>
            <a:t>Paling </a:t>
          </a:r>
          <a:r>
            <a:rPr lang="en-US" sz="1600" dirty="0" err="1">
              <a:solidFill>
                <a:sysClr val="window" lastClr="FFFFFF"/>
              </a:solidFill>
              <a:latin typeface="Calibri"/>
              <a:ea typeface="+mn-ea"/>
              <a:cs typeface="+mn-cs"/>
            </a:rPr>
            <a:t>tinggi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sebesar</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angka</a:t>
          </a:r>
          <a:r>
            <a:rPr lang="en-US" sz="1600" dirty="0">
              <a:solidFill>
                <a:sysClr val="window" lastClr="FFFFFF"/>
              </a:solidFill>
              <a:latin typeface="Calibri"/>
              <a:ea typeface="+mn-ea"/>
              <a:cs typeface="+mn-cs"/>
            </a:rPr>
            <a:t> APBD </a:t>
          </a:r>
          <a:r>
            <a:rPr lang="en-US" sz="1600" dirty="0" err="1">
              <a:solidFill>
                <a:sysClr val="window" lastClr="FFFFFF"/>
              </a:solidFill>
              <a:latin typeface="Calibri"/>
              <a:ea typeface="+mn-ea"/>
              <a:cs typeface="+mn-cs"/>
            </a:rPr>
            <a:t>tahun</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sebelumnya</a:t>
          </a:r>
          <a:r>
            <a:rPr lang="en-US" sz="1600" dirty="0">
              <a:solidFill>
                <a:sysClr val="window" lastClr="FFFFFF"/>
              </a:solidFill>
              <a:latin typeface="Calibri"/>
              <a:ea typeface="+mn-ea"/>
              <a:cs typeface="+mn-cs"/>
            </a:rPr>
            <a:t>.</a:t>
          </a:r>
        </a:p>
      </dgm:t>
    </dgm:pt>
    <dgm:pt modelId="{9E99640A-9F53-48A6-86D7-5B693A3C6DB8}" type="parTrans" cxnId="{6CCCEAE2-ADD7-4F3A-99C8-A95A4F4556EE}">
      <dgm:prSet/>
      <dgm:spPr/>
      <dgm:t>
        <a:bodyPr/>
        <a:lstStyle/>
        <a:p>
          <a:endParaRPr lang="en-US" sz="2800"/>
        </a:p>
      </dgm:t>
    </dgm:pt>
    <dgm:pt modelId="{D5A3040E-CACA-4272-8AE8-910D6FA38B9F}" type="sibTrans" cxnId="{6CCCEAE2-ADD7-4F3A-99C8-A95A4F4556EE}">
      <dgm:prSet/>
      <dgm:spPr>
        <a:xfrm>
          <a:off x="-6021989" y="-921449"/>
          <a:ext cx="7168765" cy="7168765"/>
        </a:xfrm>
        <a:prstGeom prst="blockArc">
          <a:avLst>
            <a:gd name="adj1" fmla="val 18900000"/>
            <a:gd name="adj2" fmla="val 2700000"/>
            <a:gd name="adj3" fmla="val 301"/>
          </a:avLst>
        </a:prstGeom>
        <a:noFill/>
        <a:ln w="25400" cap="flat" cmpd="sng" algn="ctr">
          <a:solidFill>
            <a:srgbClr val="C0504D">
              <a:tint val="99000"/>
              <a:hueOff val="0"/>
              <a:satOff val="0"/>
              <a:lumOff val="0"/>
              <a:alphaOff val="0"/>
            </a:srgbClr>
          </a:solidFill>
          <a:prstDash val="solid"/>
        </a:ln>
        <a:effectLst/>
        <a:scene3d>
          <a:camera prst="orthographicFront"/>
          <a:lightRig rig="flat" dir="t"/>
        </a:scene3d>
        <a:sp3d prstMaterial="matte"/>
      </dgm:spPr>
      <dgm:t>
        <a:bodyPr/>
        <a:lstStyle/>
        <a:p>
          <a:endParaRPr lang="en-US" sz="2800"/>
        </a:p>
      </dgm:t>
    </dgm:pt>
    <dgm:pt modelId="{DDDBA592-36B8-48ED-81A3-AEE28E796EB5}">
      <dgm:prSet phldrT="[Text]" custT="1"/>
      <dgm:spPr>
        <a:xfrm>
          <a:off x="888332" y="1121414"/>
          <a:ext cx="8960539" cy="560707"/>
        </a:xfrm>
        <a:prstGeom prst="rect">
          <a:avLst/>
        </a:prstGeom>
        <a:gradFill rotWithShape="0">
          <a:gsLst>
            <a:gs pos="0">
              <a:srgbClr val="C0504D">
                <a:shade val="80000"/>
                <a:hueOff val="-7174"/>
                <a:satOff val="-805"/>
                <a:lumOff val="5136"/>
                <a:alphaOff val="0"/>
                <a:shade val="51000"/>
                <a:satMod val="130000"/>
              </a:srgbClr>
            </a:gs>
            <a:gs pos="80000">
              <a:srgbClr val="C0504D">
                <a:shade val="80000"/>
                <a:hueOff val="-7174"/>
                <a:satOff val="-805"/>
                <a:lumOff val="5136"/>
                <a:alphaOff val="0"/>
                <a:shade val="93000"/>
                <a:satMod val="130000"/>
              </a:srgbClr>
            </a:gs>
            <a:gs pos="100000">
              <a:srgbClr val="C0504D">
                <a:shade val="80000"/>
                <a:hueOff val="-7174"/>
                <a:satOff val="-805"/>
                <a:lumOff val="513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sz="1600" dirty="0" err="1">
              <a:solidFill>
                <a:sysClr val="window" lastClr="FFFFFF"/>
              </a:solidFill>
              <a:latin typeface="Calibri"/>
              <a:ea typeface="+mn-ea"/>
              <a:cs typeface="+mn-cs"/>
            </a:rPr>
            <a:t>Diprioritaskan</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utk</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belanja</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yg</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bersifat</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mengikat</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dan</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belanja</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yg</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bersifat</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wajib</a:t>
          </a:r>
          <a:r>
            <a:rPr lang="en-US" sz="1600" dirty="0">
              <a:solidFill>
                <a:sysClr val="window" lastClr="FFFFFF"/>
              </a:solidFill>
              <a:latin typeface="Calibri"/>
              <a:ea typeface="+mn-ea"/>
              <a:cs typeface="+mn-cs"/>
            </a:rPr>
            <a:t>.</a:t>
          </a:r>
        </a:p>
      </dgm:t>
    </dgm:pt>
    <dgm:pt modelId="{105FDFA4-1F66-4D6E-8AA8-2D02B696BF22}" type="parTrans" cxnId="{0522EAB9-D8FF-41D9-9541-B42EF4C814D8}">
      <dgm:prSet/>
      <dgm:spPr/>
      <dgm:t>
        <a:bodyPr/>
        <a:lstStyle/>
        <a:p>
          <a:endParaRPr lang="en-US" sz="2800"/>
        </a:p>
      </dgm:t>
    </dgm:pt>
    <dgm:pt modelId="{D811351A-0171-4316-B6E5-0106A897D788}" type="sibTrans" cxnId="{0522EAB9-D8FF-41D9-9541-B42EF4C814D8}">
      <dgm:prSet/>
      <dgm:spPr/>
      <dgm:t>
        <a:bodyPr/>
        <a:lstStyle/>
        <a:p>
          <a:endParaRPr lang="en-US" sz="2800"/>
        </a:p>
      </dgm:t>
    </dgm:pt>
    <dgm:pt modelId="{0EE8A905-D8FD-4237-BBDA-E4F569FAF3E1}">
      <dgm:prSet phldrT="[Text]" custT="1"/>
      <dgm:spPr>
        <a:xfrm>
          <a:off x="1099237" y="1868498"/>
          <a:ext cx="8749635" cy="748448"/>
        </a:xfrm>
        <a:prstGeom prst="rect">
          <a:avLst/>
        </a:prstGeom>
        <a:gradFill rotWithShape="0">
          <a:gsLst>
            <a:gs pos="0">
              <a:srgbClr val="C0504D">
                <a:shade val="80000"/>
                <a:hueOff val="-14349"/>
                <a:satOff val="-1610"/>
                <a:lumOff val="10272"/>
                <a:alphaOff val="0"/>
                <a:shade val="51000"/>
                <a:satMod val="130000"/>
              </a:srgbClr>
            </a:gs>
            <a:gs pos="80000">
              <a:srgbClr val="C0504D">
                <a:shade val="80000"/>
                <a:hueOff val="-14349"/>
                <a:satOff val="-1610"/>
                <a:lumOff val="10272"/>
                <a:alphaOff val="0"/>
                <a:shade val="93000"/>
                <a:satMod val="130000"/>
              </a:srgbClr>
            </a:gs>
            <a:gs pos="100000">
              <a:srgbClr val="C0504D">
                <a:shade val="80000"/>
                <a:hueOff val="-14349"/>
                <a:satOff val="-1610"/>
                <a:lumOff val="1027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sz="1600" dirty="0" err="1">
              <a:solidFill>
                <a:sysClr val="window" lastClr="FFFFFF"/>
              </a:solidFill>
              <a:latin typeface="Calibri"/>
              <a:ea typeface="+mn-ea"/>
              <a:cs typeface="+mn-cs"/>
            </a:rPr>
            <a:t>Dapat</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melampaui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angka</a:t>
          </a:r>
          <a:r>
            <a:rPr lang="en-US" sz="1600" dirty="0">
              <a:solidFill>
                <a:sysClr val="window" lastClr="FFFFFF"/>
              </a:solidFill>
              <a:latin typeface="Calibri"/>
              <a:ea typeface="+mn-ea"/>
              <a:cs typeface="+mn-cs"/>
            </a:rPr>
            <a:t> APBD </a:t>
          </a:r>
          <a:r>
            <a:rPr lang="en-US" sz="1600" dirty="0" err="1">
              <a:solidFill>
                <a:sysClr val="window" lastClr="FFFFFF"/>
              </a:solidFill>
              <a:latin typeface="Calibri"/>
              <a:ea typeface="+mn-ea"/>
              <a:cs typeface="+mn-cs"/>
            </a:rPr>
            <a:t>tahun</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sebelumnya</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apabila</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terdapat</a:t>
          </a:r>
          <a:r>
            <a:rPr lang="en-US" sz="1600" dirty="0">
              <a:solidFill>
                <a:sysClr val="window" lastClr="FFFFFF"/>
              </a:solidFill>
              <a:latin typeface="Calibri"/>
              <a:ea typeface="+mn-ea"/>
              <a:cs typeface="+mn-cs"/>
            </a:rPr>
            <a:t>:</a:t>
          </a:r>
        </a:p>
      </dgm:t>
    </dgm:pt>
    <dgm:pt modelId="{58883776-3657-4EA5-AFE9-D95A9974CACE}" type="parTrans" cxnId="{F8C1639E-0283-41CB-939C-7956E6CF9D75}">
      <dgm:prSet/>
      <dgm:spPr/>
      <dgm:t>
        <a:bodyPr/>
        <a:lstStyle/>
        <a:p>
          <a:endParaRPr lang="en-US" sz="2800"/>
        </a:p>
      </dgm:t>
    </dgm:pt>
    <dgm:pt modelId="{9B116DC3-5A13-481F-8996-4AA5A68415A9}" type="sibTrans" cxnId="{F8C1639E-0283-41CB-939C-7956E6CF9D75}">
      <dgm:prSet/>
      <dgm:spPr/>
      <dgm:t>
        <a:bodyPr/>
        <a:lstStyle/>
        <a:p>
          <a:endParaRPr lang="en-US" sz="2800"/>
        </a:p>
      </dgm:t>
    </dgm:pt>
    <dgm:pt modelId="{5209C803-22BA-4EAE-81CB-CDF0A0C840DE}">
      <dgm:prSet phldrT="[Text]" custT="1"/>
      <dgm:spPr>
        <a:xfrm>
          <a:off x="1099237" y="1868498"/>
          <a:ext cx="8749635" cy="748448"/>
        </a:xfrm>
        <a:prstGeom prst="rect">
          <a:avLst/>
        </a:prstGeom>
        <a:gradFill rotWithShape="0">
          <a:gsLst>
            <a:gs pos="0">
              <a:srgbClr val="C0504D">
                <a:shade val="80000"/>
                <a:hueOff val="-14349"/>
                <a:satOff val="-1610"/>
                <a:lumOff val="10272"/>
                <a:alphaOff val="0"/>
                <a:shade val="51000"/>
                <a:satMod val="130000"/>
              </a:srgbClr>
            </a:gs>
            <a:gs pos="80000">
              <a:srgbClr val="C0504D">
                <a:shade val="80000"/>
                <a:hueOff val="-14349"/>
                <a:satOff val="-1610"/>
                <a:lumOff val="10272"/>
                <a:alphaOff val="0"/>
                <a:shade val="93000"/>
                <a:satMod val="130000"/>
              </a:srgbClr>
            </a:gs>
            <a:gs pos="100000">
              <a:srgbClr val="C0504D">
                <a:shade val="80000"/>
                <a:hueOff val="-14349"/>
                <a:satOff val="-1610"/>
                <a:lumOff val="1027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Char char="•"/>
          </a:pPr>
          <a:r>
            <a:rPr lang="en-US" sz="1400" dirty="0" err="1">
              <a:solidFill>
                <a:sysClr val="window" lastClr="FFFFFF"/>
              </a:solidFill>
              <a:latin typeface="Calibri"/>
              <a:ea typeface="+mn-ea"/>
              <a:cs typeface="+mn-cs"/>
            </a:rPr>
            <a:t>Kebijakan</a:t>
          </a:r>
          <a:r>
            <a:rPr lang="en-US" sz="1400" dirty="0">
              <a:solidFill>
                <a:sysClr val="window" lastClr="FFFFFF"/>
              </a:solidFill>
              <a:latin typeface="Calibri"/>
              <a:ea typeface="+mn-ea"/>
              <a:cs typeface="+mn-cs"/>
            </a:rPr>
            <a:t> </a:t>
          </a:r>
          <a:r>
            <a:rPr lang="en-US" sz="1400" dirty="0" err="1">
              <a:solidFill>
                <a:sysClr val="window" lastClr="FFFFFF"/>
              </a:solidFill>
              <a:latin typeface="Calibri"/>
              <a:ea typeface="+mn-ea"/>
              <a:cs typeface="+mn-cs"/>
            </a:rPr>
            <a:t>Pem</a:t>
          </a:r>
          <a:r>
            <a:rPr lang="en-US" sz="1400" dirty="0">
              <a:solidFill>
                <a:sysClr val="window" lastClr="FFFFFF"/>
              </a:solidFill>
              <a:latin typeface="Calibri"/>
              <a:ea typeface="+mn-ea"/>
              <a:cs typeface="+mn-cs"/>
            </a:rPr>
            <a:t>. </a:t>
          </a:r>
          <a:r>
            <a:rPr lang="en-US" sz="1400" dirty="0" err="1">
              <a:solidFill>
                <a:sysClr val="window" lastClr="FFFFFF"/>
              </a:solidFill>
              <a:latin typeface="Calibri"/>
              <a:ea typeface="+mn-ea"/>
              <a:cs typeface="+mn-cs"/>
            </a:rPr>
            <a:t>Pusat</a:t>
          </a:r>
          <a:r>
            <a:rPr lang="en-US" sz="1400" dirty="0">
              <a:solidFill>
                <a:sysClr val="window" lastClr="FFFFFF"/>
              </a:solidFill>
              <a:latin typeface="Calibri"/>
              <a:ea typeface="+mn-ea"/>
              <a:cs typeface="+mn-cs"/>
            </a:rPr>
            <a:t> </a:t>
          </a:r>
          <a:r>
            <a:rPr lang="en-US" sz="1400" dirty="0" err="1">
              <a:solidFill>
                <a:sysClr val="window" lastClr="FFFFFF"/>
              </a:solidFill>
              <a:latin typeface="Calibri"/>
              <a:ea typeface="+mn-ea"/>
              <a:cs typeface="+mn-cs"/>
            </a:rPr>
            <a:t>yg</a:t>
          </a:r>
          <a:r>
            <a:rPr lang="en-US" sz="1400" dirty="0">
              <a:solidFill>
                <a:sysClr val="window" lastClr="FFFFFF"/>
              </a:solidFill>
              <a:latin typeface="Calibri"/>
              <a:ea typeface="+mn-ea"/>
              <a:cs typeface="+mn-cs"/>
            </a:rPr>
            <a:t> </a:t>
          </a:r>
          <a:r>
            <a:rPr lang="en-US" sz="1400" dirty="0" err="1">
              <a:solidFill>
                <a:sysClr val="window" lastClr="FFFFFF"/>
              </a:solidFill>
              <a:latin typeface="Calibri"/>
              <a:ea typeface="+mn-ea"/>
              <a:cs typeface="+mn-cs"/>
            </a:rPr>
            <a:t>mengakibatkan</a:t>
          </a:r>
          <a:r>
            <a:rPr lang="en-US" sz="1400" dirty="0">
              <a:solidFill>
                <a:sysClr val="window" lastClr="FFFFFF"/>
              </a:solidFill>
              <a:latin typeface="Calibri"/>
              <a:ea typeface="+mn-ea"/>
              <a:cs typeface="+mn-cs"/>
            </a:rPr>
            <a:t> </a:t>
          </a:r>
          <a:r>
            <a:rPr lang="en-US" sz="1400" dirty="0" err="1">
              <a:solidFill>
                <a:sysClr val="window" lastClr="FFFFFF"/>
              </a:solidFill>
              <a:latin typeface="Calibri"/>
              <a:ea typeface="+mn-ea"/>
              <a:cs typeface="+mn-cs"/>
            </a:rPr>
            <a:t>tambahan</a:t>
          </a:r>
          <a:r>
            <a:rPr lang="en-US" sz="1400" dirty="0">
              <a:solidFill>
                <a:sysClr val="window" lastClr="FFFFFF"/>
              </a:solidFill>
              <a:latin typeface="Calibri"/>
              <a:ea typeface="+mn-ea"/>
              <a:cs typeface="+mn-cs"/>
            </a:rPr>
            <a:t> </a:t>
          </a:r>
          <a:r>
            <a:rPr lang="en-US" sz="1400" dirty="0" err="1">
              <a:solidFill>
                <a:sysClr val="window" lastClr="FFFFFF"/>
              </a:solidFill>
              <a:latin typeface="Calibri"/>
              <a:ea typeface="+mn-ea"/>
              <a:cs typeface="+mn-cs"/>
            </a:rPr>
            <a:t>pembebanan</a:t>
          </a:r>
          <a:r>
            <a:rPr lang="en-US" sz="1400" dirty="0">
              <a:solidFill>
                <a:sysClr val="window" lastClr="FFFFFF"/>
              </a:solidFill>
              <a:latin typeface="Calibri"/>
              <a:ea typeface="+mn-ea"/>
              <a:cs typeface="+mn-cs"/>
            </a:rPr>
            <a:t> </a:t>
          </a:r>
          <a:r>
            <a:rPr lang="en-US" sz="1400" dirty="0" err="1">
              <a:solidFill>
                <a:sysClr val="window" lastClr="FFFFFF"/>
              </a:solidFill>
              <a:latin typeface="Calibri"/>
              <a:ea typeface="+mn-ea"/>
              <a:cs typeface="+mn-cs"/>
            </a:rPr>
            <a:t>pada</a:t>
          </a:r>
          <a:r>
            <a:rPr lang="en-US" sz="1400" dirty="0">
              <a:solidFill>
                <a:sysClr val="window" lastClr="FFFFFF"/>
              </a:solidFill>
              <a:latin typeface="Calibri"/>
              <a:ea typeface="+mn-ea"/>
              <a:cs typeface="+mn-cs"/>
            </a:rPr>
            <a:t> APBD; </a:t>
          </a:r>
          <a:r>
            <a:rPr lang="en-US" sz="1400" dirty="0" err="1">
              <a:solidFill>
                <a:sysClr val="window" lastClr="FFFFFF"/>
              </a:solidFill>
              <a:latin typeface="Calibri"/>
              <a:ea typeface="+mn-ea"/>
              <a:cs typeface="+mn-cs"/>
            </a:rPr>
            <a:t>dan</a:t>
          </a:r>
          <a:r>
            <a:rPr lang="en-US" sz="1400" dirty="0">
              <a:solidFill>
                <a:sysClr val="window" lastClr="FFFFFF"/>
              </a:solidFill>
              <a:latin typeface="Calibri"/>
              <a:ea typeface="+mn-ea"/>
              <a:cs typeface="+mn-cs"/>
            </a:rPr>
            <a:t>/</a:t>
          </a:r>
          <a:r>
            <a:rPr lang="en-US" sz="1400" dirty="0" err="1">
              <a:solidFill>
                <a:sysClr val="window" lastClr="FFFFFF"/>
              </a:solidFill>
              <a:latin typeface="Calibri"/>
              <a:ea typeface="+mn-ea"/>
              <a:cs typeface="+mn-cs"/>
            </a:rPr>
            <a:t>atau</a:t>
          </a:r>
          <a:endParaRPr lang="en-US" sz="1400" dirty="0">
            <a:solidFill>
              <a:sysClr val="window" lastClr="FFFFFF"/>
            </a:solidFill>
            <a:latin typeface="Calibri"/>
            <a:ea typeface="+mn-ea"/>
            <a:cs typeface="+mn-cs"/>
          </a:endParaRPr>
        </a:p>
      </dgm:t>
    </dgm:pt>
    <dgm:pt modelId="{BBF553A5-CF98-4EB7-A22F-DEB8126D9811}" type="parTrans" cxnId="{36D872D4-4FC1-4170-8A7B-2C2C5B6BE110}">
      <dgm:prSet/>
      <dgm:spPr/>
      <dgm:t>
        <a:bodyPr/>
        <a:lstStyle/>
        <a:p>
          <a:endParaRPr lang="en-US" sz="2800"/>
        </a:p>
      </dgm:t>
    </dgm:pt>
    <dgm:pt modelId="{9931BFD3-0876-4EEB-BBD4-54C040B23AF8}" type="sibTrans" cxnId="{36D872D4-4FC1-4170-8A7B-2C2C5B6BE110}">
      <dgm:prSet/>
      <dgm:spPr/>
      <dgm:t>
        <a:bodyPr/>
        <a:lstStyle/>
        <a:p>
          <a:endParaRPr lang="en-US" sz="2800"/>
        </a:p>
      </dgm:t>
    </dgm:pt>
    <dgm:pt modelId="{7DAFEB3C-CEF2-48C0-84B1-A70D2AC3B4AF}">
      <dgm:prSet phldrT="[Text]" custT="1"/>
      <dgm:spPr>
        <a:xfrm>
          <a:off x="1099237" y="1868498"/>
          <a:ext cx="8749635" cy="748448"/>
        </a:xfrm>
        <a:prstGeom prst="rect">
          <a:avLst/>
        </a:prstGeom>
        <a:gradFill rotWithShape="0">
          <a:gsLst>
            <a:gs pos="0">
              <a:srgbClr val="C0504D">
                <a:shade val="80000"/>
                <a:hueOff val="-14349"/>
                <a:satOff val="-1610"/>
                <a:lumOff val="10272"/>
                <a:alphaOff val="0"/>
                <a:shade val="51000"/>
                <a:satMod val="130000"/>
              </a:srgbClr>
            </a:gs>
            <a:gs pos="80000">
              <a:srgbClr val="C0504D">
                <a:shade val="80000"/>
                <a:hueOff val="-14349"/>
                <a:satOff val="-1610"/>
                <a:lumOff val="10272"/>
                <a:alphaOff val="0"/>
                <a:shade val="93000"/>
                <a:satMod val="130000"/>
              </a:srgbClr>
            </a:gs>
            <a:gs pos="100000">
              <a:srgbClr val="C0504D">
                <a:shade val="80000"/>
                <a:hueOff val="-14349"/>
                <a:satOff val="-1610"/>
                <a:lumOff val="1027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Char char="•"/>
          </a:pPr>
          <a:r>
            <a:rPr lang="en-US" sz="1400" dirty="0" err="1">
              <a:solidFill>
                <a:sysClr val="window" lastClr="FFFFFF"/>
              </a:solidFill>
              <a:latin typeface="Calibri"/>
              <a:ea typeface="+mn-ea"/>
              <a:cs typeface="+mn-cs"/>
            </a:rPr>
            <a:t>Keadaan</a:t>
          </a:r>
          <a:r>
            <a:rPr lang="en-US" sz="1400" dirty="0">
              <a:solidFill>
                <a:sysClr val="window" lastClr="FFFFFF"/>
              </a:solidFill>
              <a:latin typeface="Calibri"/>
              <a:ea typeface="+mn-ea"/>
              <a:cs typeface="+mn-cs"/>
            </a:rPr>
            <a:t> </a:t>
          </a:r>
          <a:r>
            <a:rPr lang="en-US" sz="1400" dirty="0" err="1">
              <a:solidFill>
                <a:sysClr val="window" lastClr="FFFFFF"/>
              </a:solidFill>
              <a:latin typeface="Calibri"/>
              <a:ea typeface="+mn-ea"/>
              <a:cs typeface="+mn-cs"/>
            </a:rPr>
            <a:t>darurat</a:t>
          </a:r>
          <a:r>
            <a:rPr lang="en-US" sz="1400" dirty="0">
              <a:solidFill>
                <a:sysClr val="window" lastClr="FFFFFF"/>
              </a:solidFill>
              <a:latin typeface="Calibri"/>
              <a:ea typeface="+mn-ea"/>
              <a:cs typeface="+mn-cs"/>
            </a:rPr>
            <a:t> </a:t>
          </a:r>
          <a:r>
            <a:rPr lang="en-US" sz="1400" dirty="0" err="1">
              <a:solidFill>
                <a:sysClr val="window" lastClr="FFFFFF"/>
              </a:solidFill>
              <a:latin typeface="Calibri"/>
              <a:ea typeface="+mn-ea"/>
              <a:cs typeface="+mn-cs"/>
            </a:rPr>
            <a:t>termasuk</a:t>
          </a:r>
          <a:r>
            <a:rPr lang="en-US" sz="1400" dirty="0">
              <a:solidFill>
                <a:sysClr val="window" lastClr="FFFFFF"/>
              </a:solidFill>
              <a:latin typeface="Calibri"/>
              <a:ea typeface="+mn-ea"/>
              <a:cs typeface="+mn-cs"/>
            </a:rPr>
            <a:t> </a:t>
          </a:r>
          <a:r>
            <a:rPr lang="en-US" sz="1400" dirty="0" err="1">
              <a:solidFill>
                <a:sysClr val="window" lastClr="FFFFFF"/>
              </a:solidFill>
              <a:latin typeface="Calibri"/>
              <a:ea typeface="+mn-ea"/>
              <a:cs typeface="+mn-cs"/>
            </a:rPr>
            <a:t>keperluan</a:t>
          </a:r>
          <a:r>
            <a:rPr lang="en-US" sz="1400" dirty="0">
              <a:solidFill>
                <a:sysClr val="window" lastClr="FFFFFF"/>
              </a:solidFill>
              <a:latin typeface="Calibri"/>
              <a:ea typeface="+mn-ea"/>
              <a:cs typeface="+mn-cs"/>
            </a:rPr>
            <a:t> </a:t>
          </a:r>
          <a:r>
            <a:rPr lang="en-US" sz="1400" dirty="0" err="1">
              <a:solidFill>
                <a:sysClr val="window" lastClr="FFFFFF"/>
              </a:solidFill>
              <a:latin typeface="Calibri"/>
              <a:ea typeface="+mn-ea"/>
              <a:cs typeface="+mn-cs"/>
            </a:rPr>
            <a:t>mendesak</a:t>
          </a:r>
          <a:r>
            <a:rPr lang="en-US" sz="1400" dirty="0">
              <a:solidFill>
                <a:sysClr val="window" lastClr="FFFFFF"/>
              </a:solidFill>
              <a:latin typeface="Calibri"/>
              <a:ea typeface="+mn-ea"/>
              <a:cs typeface="+mn-cs"/>
            </a:rPr>
            <a:t> </a:t>
          </a:r>
          <a:r>
            <a:rPr lang="en-US" sz="1400" dirty="0" err="1">
              <a:solidFill>
                <a:sysClr val="window" lastClr="FFFFFF"/>
              </a:solidFill>
              <a:latin typeface="Calibri"/>
              <a:ea typeface="+mn-ea"/>
              <a:cs typeface="+mn-cs"/>
            </a:rPr>
            <a:t>sesuai</a:t>
          </a:r>
          <a:r>
            <a:rPr lang="en-US" sz="1400" dirty="0">
              <a:solidFill>
                <a:sysClr val="window" lastClr="FFFFFF"/>
              </a:solidFill>
              <a:latin typeface="Calibri"/>
              <a:ea typeface="+mn-ea"/>
              <a:cs typeface="+mn-cs"/>
            </a:rPr>
            <a:t> PUU.</a:t>
          </a:r>
        </a:p>
      </dgm:t>
    </dgm:pt>
    <dgm:pt modelId="{3B357AC0-E322-489B-95AB-AD46BA9268AB}" type="parTrans" cxnId="{D0CB7B4B-FD7E-4FB3-A04F-3D51CE2D6162}">
      <dgm:prSet/>
      <dgm:spPr/>
      <dgm:t>
        <a:bodyPr/>
        <a:lstStyle/>
        <a:p>
          <a:endParaRPr lang="en-US" sz="2800"/>
        </a:p>
      </dgm:t>
    </dgm:pt>
    <dgm:pt modelId="{3EB7C8D7-046E-4BA6-BE3D-A213AF35C92F}" type="sibTrans" cxnId="{D0CB7B4B-FD7E-4FB3-A04F-3D51CE2D6162}">
      <dgm:prSet/>
      <dgm:spPr/>
      <dgm:t>
        <a:bodyPr/>
        <a:lstStyle/>
        <a:p>
          <a:endParaRPr lang="en-US" sz="2800"/>
        </a:p>
      </dgm:t>
    </dgm:pt>
    <dgm:pt modelId="{558B258A-1498-4F52-AE91-E494954F3879}">
      <dgm:prSet phldrT="[Text]" custT="1"/>
      <dgm:spPr>
        <a:xfrm>
          <a:off x="1099237" y="2802790"/>
          <a:ext cx="8749635" cy="560707"/>
        </a:xfrm>
        <a:prstGeom prst="rect">
          <a:avLst/>
        </a:prstGeom>
        <a:gradFill rotWithShape="0">
          <a:gsLst>
            <a:gs pos="0">
              <a:srgbClr val="C0504D">
                <a:shade val="80000"/>
                <a:hueOff val="-21523"/>
                <a:satOff val="-2414"/>
                <a:lumOff val="15408"/>
                <a:alphaOff val="0"/>
                <a:shade val="51000"/>
                <a:satMod val="130000"/>
              </a:srgbClr>
            </a:gs>
            <a:gs pos="80000">
              <a:srgbClr val="C0504D">
                <a:shade val="80000"/>
                <a:hueOff val="-21523"/>
                <a:satOff val="-2414"/>
                <a:lumOff val="15408"/>
                <a:alphaOff val="0"/>
                <a:shade val="93000"/>
                <a:satMod val="130000"/>
              </a:srgbClr>
            </a:gs>
            <a:gs pos="100000">
              <a:srgbClr val="C0504D">
                <a:shade val="80000"/>
                <a:hueOff val="-21523"/>
                <a:satOff val="-2414"/>
                <a:lumOff val="1540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sz="1600" dirty="0" err="1">
              <a:solidFill>
                <a:sysClr val="window" lastClr="FFFFFF"/>
              </a:solidFill>
              <a:latin typeface="Calibri"/>
              <a:ea typeface="+mn-ea"/>
              <a:cs typeface="+mn-cs"/>
            </a:rPr>
            <a:t>Ditetapkan</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menjadi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Perkada</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setelah</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memperoleh</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pengesahan</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Menteri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bagi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Provinsi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Gubernur</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bagi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Kabupaten</a:t>
          </a:r>
          <a:r>
            <a:rPr lang="en-US" sz="1600" dirty="0">
              <a:solidFill>
                <a:sysClr val="window" lastClr="FFFFFF"/>
              </a:solidFill>
              <a:latin typeface="Calibri"/>
              <a:ea typeface="+mn-ea"/>
              <a:cs typeface="+mn-cs"/>
            </a:rPr>
            <a:t>/Kota.</a:t>
          </a:r>
        </a:p>
      </dgm:t>
    </dgm:pt>
    <dgm:pt modelId="{2E7E373A-2CFA-4DEE-AAE3-3DD555F2D073}" type="parTrans" cxnId="{98E9146C-1D5F-418D-9661-7F3BE36D85DD}">
      <dgm:prSet/>
      <dgm:spPr/>
      <dgm:t>
        <a:bodyPr/>
        <a:lstStyle/>
        <a:p>
          <a:endParaRPr lang="en-US" sz="2800"/>
        </a:p>
      </dgm:t>
    </dgm:pt>
    <dgm:pt modelId="{47BA6CD5-E8C7-41F4-86D2-80E08AE708C3}" type="sibTrans" cxnId="{98E9146C-1D5F-418D-9661-7F3BE36D85DD}">
      <dgm:prSet/>
      <dgm:spPr/>
      <dgm:t>
        <a:bodyPr/>
        <a:lstStyle/>
        <a:p>
          <a:endParaRPr lang="en-US" sz="2800"/>
        </a:p>
      </dgm:t>
    </dgm:pt>
    <dgm:pt modelId="{6B0A340F-C29D-4BDA-B77C-0407FF1A05D4}">
      <dgm:prSet phldrT="[Text]" custT="1"/>
      <dgm:spPr>
        <a:xfrm>
          <a:off x="888332" y="3643745"/>
          <a:ext cx="8960539" cy="560707"/>
        </a:xfrm>
        <a:prstGeom prst="rect">
          <a:avLst/>
        </a:prstGeom>
        <a:gradFill rotWithShape="0">
          <a:gsLst>
            <a:gs pos="0">
              <a:srgbClr val="C0504D">
                <a:shade val="80000"/>
                <a:hueOff val="-28698"/>
                <a:satOff val="-3219"/>
                <a:lumOff val="20544"/>
                <a:alphaOff val="0"/>
                <a:shade val="51000"/>
                <a:satMod val="130000"/>
              </a:srgbClr>
            </a:gs>
            <a:gs pos="80000">
              <a:srgbClr val="C0504D">
                <a:shade val="80000"/>
                <a:hueOff val="-28698"/>
                <a:satOff val="-3219"/>
                <a:lumOff val="20544"/>
                <a:alphaOff val="0"/>
                <a:shade val="93000"/>
                <a:satMod val="130000"/>
              </a:srgbClr>
            </a:gs>
            <a:gs pos="100000">
              <a:srgbClr val="C0504D">
                <a:shade val="80000"/>
                <a:hueOff val="-28698"/>
                <a:satOff val="-3219"/>
                <a:lumOff val="2054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lgn="just">
            <a:buNone/>
          </a:pPr>
          <a:r>
            <a:rPr lang="en-US" sz="1600" dirty="0" err="1">
              <a:solidFill>
                <a:sysClr val="window" lastClr="FFFFFF"/>
              </a:solidFill>
              <a:latin typeface="Calibri"/>
              <a:ea typeface="+mn-ea"/>
              <a:cs typeface="+mn-cs"/>
            </a:rPr>
            <a:t>Disampaikan</a:t>
          </a:r>
          <a:r>
            <a:rPr lang="en-US" sz="1600" dirty="0">
              <a:solidFill>
                <a:sysClr val="window" lastClr="FFFFFF"/>
              </a:solidFill>
              <a:latin typeface="Calibri"/>
              <a:ea typeface="+mn-ea"/>
              <a:cs typeface="+mn-cs"/>
            </a:rPr>
            <a:t> paling </a:t>
          </a:r>
          <a:r>
            <a:rPr lang="en-US" sz="1600" dirty="0" err="1">
              <a:solidFill>
                <a:sysClr val="window" lastClr="FFFFFF"/>
              </a:solidFill>
              <a:latin typeface="Calibri"/>
              <a:ea typeface="+mn-ea"/>
              <a:cs typeface="+mn-cs"/>
            </a:rPr>
            <a:t>lambat</a:t>
          </a:r>
          <a:r>
            <a:rPr lang="en-US" sz="1600" dirty="0">
              <a:solidFill>
                <a:sysClr val="window" lastClr="FFFFFF"/>
              </a:solidFill>
              <a:latin typeface="Calibri"/>
              <a:ea typeface="+mn-ea"/>
              <a:cs typeface="+mn-cs"/>
            </a:rPr>
            <a:t> 15 </a:t>
          </a:r>
          <a:r>
            <a:rPr lang="en-US" sz="1600" dirty="0" err="1">
              <a:solidFill>
                <a:sysClr val="window" lastClr="FFFFFF"/>
              </a:solidFill>
              <a:latin typeface="Calibri"/>
              <a:ea typeface="+mn-ea"/>
              <a:cs typeface="+mn-cs"/>
            </a:rPr>
            <a:t>hari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sejak</a:t>
          </a:r>
          <a:r>
            <a:rPr lang="en-US" sz="1600" dirty="0">
              <a:solidFill>
                <a:sysClr val="window" lastClr="FFFFFF"/>
              </a:solidFill>
              <a:latin typeface="Calibri"/>
              <a:ea typeface="+mn-ea"/>
              <a:cs typeface="+mn-cs"/>
            </a:rPr>
            <a:t> KDH  &amp; DPRD </a:t>
          </a:r>
          <a:r>
            <a:rPr lang="en-US" sz="1600" dirty="0" err="1">
              <a:solidFill>
                <a:sysClr val="window" lastClr="FFFFFF"/>
              </a:solidFill>
              <a:latin typeface="Calibri"/>
              <a:ea typeface="+mn-ea"/>
              <a:cs typeface="+mn-cs"/>
            </a:rPr>
            <a:t>tidak</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mengambil</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keputusan</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bersama</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utk</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memperoleh</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pengesahan</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Menteri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bagi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Provinsi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Gubernur</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bagi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Kabupaten</a:t>
          </a:r>
          <a:r>
            <a:rPr lang="en-US" sz="1600" dirty="0">
              <a:solidFill>
                <a:sysClr val="window" lastClr="FFFFFF"/>
              </a:solidFill>
              <a:latin typeface="Calibri"/>
              <a:ea typeface="+mn-ea"/>
              <a:cs typeface="+mn-cs"/>
            </a:rPr>
            <a:t>/Kota.</a:t>
          </a:r>
        </a:p>
      </dgm:t>
    </dgm:pt>
    <dgm:pt modelId="{690C287E-4692-4065-A013-33FC81D06C2D}" type="parTrans" cxnId="{DF547DB0-46CB-492A-A13A-736DF59197D3}">
      <dgm:prSet/>
      <dgm:spPr/>
      <dgm:t>
        <a:bodyPr/>
        <a:lstStyle/>
        <a:p>
          <a:endParaRPr lang="en-US" sz="2800"/>
        </a:p>
      </dgm:t>
    </dgm:pt>
    <dgm:pt modelId="{392387A8-BDDA-4A89-A92A-DA6D4C1C89F9}" type="sibTrans" cxnId="{DF547DB0-46CB-492A-A13A-736DF59197D3}">
      <dgm:prSet/>
      <dgm:spPr/>
      <dgm:t>
        <a:bodyPr/>
        <a:lstStyle/>
        <a:p>
          <a:endParaRPr lang="en-US" sz="2800"/>
        </a:p>
      </dgm:t>
    </dgm:pt>
    <dgm:pt modelId="{513ED7F7-1301-47DE-B1D0-110CD7854714}">
      <dgm:prSet phldrT="[Text]" custT="1"/>
      <dgm:spPr>
        <a:xfrm>
          <a:off x="427112" y="4484699"/>
          <a:ext cx="9421759" cy="560707"/>
        </a:xfrm>
        <a:prstGeom prst="rect">
          <a:avLst/>
        </a:prstGeom>
        <a:gradFill rotWithShape="0">
          <a:gsLst>
            <a:gs pos="0">
              <a:srgbClr val="C0504D">
                <a:shade val="80000"/>
                <a:hueOff val="-35872"/>
                <a:satOff val="-4024"/>
                <a:lumOff val="25680"/>
                <a:alphaOff val="0"/>
                <a:shade val="51000"/>
                <a:satMod val="130000"/>
              </a:srgbClr>
            </a:gs>
            <a:gs pos="80000">
              <a:srgbClr val="C0504D">
                <a:shade val="80000"/>
                <a:hueOff val="-35872"/>
                <a:satOff val="-4024"/>
                <a:lumOff val="25680"/>
                <a:alphaOff val="0"/>
                <a:shade val="93000"/>
                <a:satMod val="130000"/>
              </a:srgbClr>
            </a:gs>
            <a:gs pos="100000">
              <a:srgbClr val="C0504D">
                <a:shade val="80000"/>
                <a:hueOff val="-35872"/>
                <a:satOff val="-4024"/>
                <a:lumOff val="2568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r>
            <a:rPr lang="en-US" sz="1600" dirty="0" err="1">
              <a:solidFill>
                <a:sysClr val="window" lastClr="FFFFFF"/>
              </a:solidFill>
              <a:latin typeface="Calibri"/>
              <a:ea typeface="+mn-ea"/>
              <a:cs typeface="+mn-cs"/>
            </a:rPr>
            <a:t>Dalam</a:t>
          </a:r>
          <a:r>
            <a:rPr lang="en-US" sz="1600" dirty="0">
              <a:solidFill>
                <a:sysClr val="window" lastClr="FFFFFF"/>
              </a:solidFill>
              <a:latin typeface="Calibri"/>
              <a:ea typeface="+mn-ea"/>
              <a:cs typeface="+mn-cs"/>
            </a:rPr>
            <a:t> 30 </a:t>
          </a:r>
          <a:r>
            <a:rPr lang="en-US" sz="1600" dirty="0" err="1">
              <a:solidFill>
                <a:sysClr val="window" lastClr="FFFFFF"/>
              </a:solidFill>
              <a:latin typeface="Calibri"/>
              <a:ea typeface="+mn-ea"/>
              <a:cs typeface="+mn-cs"/>
            </a:rPr>
            <a:t>hari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Menteri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atau</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Gubernur</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tidak</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mengesahkan</a:t>
          </a:r>
          <a:r>
            <a:rPr lang="en-US" sz="1600" dirty="0">
              <a:solidFill>
                <a:sysClr val="window" lastClr="FFFFFF"/>
              </a:solidFill>
              <a:latin typeface="Calibri"/>
              <a:ea typeface="+mn-ea"/>
              <a:cs typeface="+mn-cs"/>
            </a:rPr>
            <a:t>, KDH </a:t>
          </a:r>
          <a:r>
            <a:rPr lang="en-US" sz="1600" dirty="0" err="1">
              <a:solidFill>
                <a:sysClr val="window" lastClr="FFFFFF"/>
              </a:solidFill>
              <a:latin typeface="Calibri"/>
              <a:ea typeface="+mn-ea"/>
              <a:cs typeface="+mn-cs"/>
            </a:rPr>
            <a:t>menetapkan</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Perkada</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menjadi</a:t>
          </a:r>
          <a:r>
            <a:rPr lang="en-US" sz="1600" dirty="0">
              <a:solidFill>
                <a:sysClr val="window" lastClr="FFFFFF"/>
              </a:solidFill>
              <a:latin typeface="Calibri"/>
              <a:ea typeface="+mn-ea"/>
              <a:cs typeface="+mn-cs"/>
            </a:rPr>
            <a:t> </a:t>
          </a:r>
          <a:r>
            <a:rPr lang="en-US" sz="1600" dirty="0" err="1">
              <a:solidFill>
                <a:sysClr val="window" lastClr="FFFFFF"/>
              </a:solidFill>
              <a:latin typeface="Calibri"/>
              <a:ea typeface="+mn-ea"/>
              <a:cs typeface="+mn-cs"/>
            </a:rPr>
            <a:t>Perkada</a:t>
          </a:r>
          <a:r>
            <a:rPr lang="en-US" sz="1600" dirty="0">
              <a:solidFill>
                <a:sysClr val="window" lastClr="FFFFFF"/>
              </a:solidFill>
              <a:latin typeface="Calibri"/>
              <a:ea typeface="+mn-ea"/>
              <a:cs typeface="+mn-cs"/>
            </a:rPr>
            <a:t>.</a:t>
          </a:r>
        </a:p>
      </dgm:t>
    </dgm:pt>
    <dgm:pt modelId="{66950941-E567-427A-B96A-6F26FD302EA0}" type="parTrans" cxnId="{86660D45-7F9D-41E5-BA1C-FBEEAE13DC09}">
      <dgm:prSet/>
      <dgm:spPr/>
      <dgm:t>
        <a:bodyPr/>
        <a:lstStyle/>
        <a:p>
          <a:endParaRPr lang="en-US" sz="2800"/>
        </a:p>
      </dgm:t>
    </dgm:pt>
    <dgm:pt modelId="{4873B4CA-74A1-4ABF-9D50-D3A20BEB26E8}" type="sibTrans" cxnId="{86660D45-7F9D-41E5-BA1C-FBEEAE13DC09}">
      <dgm:prSet/>
      <dgm:spPr/>
      <dgm:t>
        <a:bodyPr/>
        <a:lstStyle/>
        <a:p>
          <a:endParaRPr lang="en-US" sz="2800"/>
        </a:p>
      </dgm:t>
    </dgm:pt>
    <dgm:pt modelId="{05EA030B-8BDE-4028-986D-41BFCEE04A86}" type="pres">
      <dgm:prSet presAssocID="{F6493EA5-3F39-4C72-897D-FA7E87FF9ACD}" presName="Name0" presStyleCnt="0">
        <dgm:presLayoutVars>
          <dgm:chMax val="7"/>
          <dgm:chPref val="7"/>
          <dgm:dir/>
        </dgm:presLayoutVars>
      </dgm:prSet>
      <dgm:spPr/>
      <dgm:t>
        <a:bodyPr/>
        <a:lstStyle/>
        <a:p>
          <a:endParaRPr lang="en-US"/>
        </a:p>
      </dgm:t>
    </dgm:pt>
    <dgm:pt modelId="{8DD20BE5-0847-4F4A-A7A7-B4FBDA24DB69}" type="pres">
      <dgm:prSet presAssocID="{F6493EA5-3F39-4C72-897D-FA7E87FF9ACD}" presName="Name1" presStyleCnt="0"/>
      <dgm:spPr/>
    </dgm:pt>
    <dgm:pt modelId="{44A59505-7D98-479C-88FF-E6F97DCF031D}" type="pres">
      <dgm:prSet presAssocID="{F6493EA5-3F39-4C72-897D-FA7E87FF9ACD}" presName="cycle" presStyleCnt="0"/>
      <dgm:spPr/>
    </dgm:pt>
    <dgm:pt modelId="{5BB6D3F0-AA86-4FB6-9A76-D61BA7256A67}" type="pres">
      <dgm:prSet presAssocID="{F6493EA5-3F39-4C72-897D-FA7E87FF9ACD}" presName="srcNode" presStyleLbl="node1" presStyleIdx="0" presStyleCnt="6"/>
      <dgm:spPr/>
    </dgm:pt>
    <dgm:pt modelId="{C8DC1755-2126-4C03-BE71-306127D547B6}" type="pres">
      <dgm:prSet presAssocID="{F6493EA5-3F39-4C72-897D-FA7E87FF9ACD}" presName="conn" presStyleLbl="parChTrans1D2" presStyleIdx="0" presStyleCnt="1"/>
      <dgm:spPr/>
      <dgm:t>
        <a:bodyPr/>
        <a:lstStyle/>
        <a:p>
          <a:endParaRPr lang="en-US"/>
        </a:p>
      </dgm:t>
    </dgm:pt>
    <dgm:pt modelId="{EAAAB7E6-8B47-4086-8836-13DE547834CE}" type="pres">
      <dgm:prSet presAssocID="{F6493EA5-3F39-4C72-897D-FA7E87FF9ACD}" presName="extraNode" presStyleLbl="node1" presStyleIdx="0" presStyleCnt="6"/>
      <dgm:spPr/>
    </dgm:pt>
    <dgm:pt modelId="{F0780D07-0502-46DE-AF2A-241EB42DFB2B}" type="pres">
      <dgm:prSet presAssocID="{F6493EA5-3F39-4C72-897D-FA7E87FF9ACD}" presName="dstNode" presStyleLbl="node1" presStyleIdx="0" presStyleCnt="6"/>
      <dgm:spPr/>
    </dgm:pt>
    <dgm:pt modelId="{7F64DDB5-DC62-4931-973A-E244E6E2B2C7}" type="pres">
      <dgm:prSet presAssocID="{B988C400-B8E6-4077-B330-49F6573D3D5F}" presName="text_1" presStyleLbl="node1" presStyleIdx="0" presStyleCnt="6">
        <dgm:presLayoutVars>
          <dgm:bulletEnabled val="1"/>
        </dgm:presLayoutVars>
      </dgm:prSet>
      <dgm:spPr/>
      <dgm:t>
        <a:bodyPr/>
        <a:lstStyle/>
        <a:p>
          <a:endParaRPr lang="en-US"/>
        </a:p>
      </dgm:t>
    </dgm:pt>
    <dgm:pt modelId="{C62B2710-5453-4B06-9538-85149C773D8F}" type="pres">
      <dgm:prSet presAssocID="{B988C400-B8E6-4077-B330-49F6573D3D5F}" presName="accent_1" presStyleCnt="0"/>
      <dgm:spPr/>
    </dgm:pt>
    <dgm:pt modelId="{E34846B2-836C-4B7E-8C55-EDBD6AB78905}" type="pres">
      <dgm:prSet presAssocID="{B988C400-B8E6-4077-B330-49F6573D3D5F}" presName="accentRepeatNode" presStyleLbl="solidFgAcc1" presStyleIdx="0" presStyleCnt="6"/>
      <dgm:spPr>
        <a:xfrm>
          <a:off x="76670" y="210371"/>
          <a:ext cx="700884" cy="700884"/>
        </a:xfrm>
        <a:prstGeom prst="ellipse">
          <a:avLst/>
        </a:prstGeom>
        <a:solidFill>
          <a:sysClr val="window" lastClr="FFFFFF">
            <a:hueOff val="0"/>
            <a:satOff val="0"/>
            <a:lumOff val="0"/>
            <a:alphaOff val="0"/>
          </a:sysClr>
        </a:soli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42CD518B-8AB9-4F8A-9B65-A0E3C22F4529}" type="pres">
      <dgm:prSet presAssocID="{DDDBA592-36B8-48ED-81A3-AEE28E796EB5}" presName="text_2" presStyleLbl="node1" presStyleIdx="1" presStyleCnt="6">
        <dgm:presLayoutVars>
          <dgm:bulletEnabled val="1"/>
        </dgm:presLayoutVars>
      </dgm:prSet>
      <dgm:spPr/>
      <dgm:t>
        <a:bodyPr/>
        <a:lstStyle/>
        <a:p>
          <a:endParaRPr lang="en-US"/>
        </a:p>
      </dgm:t>
    </dgm:pt>
    <dgm:pt modelId="{A5A835EC-DC95-4822-8189-CC98379C1785}" type="pres">
      <dgm:prSet presAssocID="{DDDBA592-36B8-48ED-81A3-AEE28E796EB5}" presName="accent_2" presStyleCnt="0"/>
      <dgm:spPr/>
    </dgm:pt>
    <dgm:pt modelId="{7A67E944-AA90-42F4-82BB-7A3267438C31}" type="pres">
      <dgm:prSet presAssocID="{DDDBA592-36B8-48ED-81A3-AEE28E796EB5}" presName="accentRepeatNode" presStyleLbl="solidFgAcc1" presStyleIdx="1" presStyleCnt="6"/>
      <dgm:spPr>
        <a:xfrm>
          <a:off x="537890" y="1051326"/>
          <a:ext cx="700884" cy="700884"/>
        </a:xfrm>
        <a:prstGeom prst="ellipse">
          <a:avLst/>
        </a:prstGeom>
        <a:solidFill>
          <a:sysClr val="window" lastClr="FFFFFF">
            <a:hueOff val="0"/>
            <a:satOff val="0"/>
            <a:lumOff val="0"/>
            <a:alphaOff val="0"/>
          </a:sysClr>
        </a:solidFill>
        <a:ln w="9525" cap="flat" cmpd="sng" algn="ctr">
          <a:solidFill>
            <a:srgbClr val="C0504D">
              <a:shade val="80000"/>
              <a:hueOff val="-7174"/>
              <a:satOff val="-805"/>
              <a:lumOff val="5136"/>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6DE500A4-BB70-4910-941E-B7CC7B99BA6D}" type="pres">
      <dgm:prSet presAssocID="{0EE8A905-D8FD-4237-BBDA-E4F569FAF3E1}" presName="text_3" presStyleLbl="node1" presStyleIdx="2" presStyleCnt="6" custScaleY="133483">
        <dgm:presLayoutVars>
          <dgm:bulletEnabled val="1"/>
        </dgm:presLayoutVars>
      </dgm:prSet>
      <dgm:spPr/>
      <dgm:t>
        <a:bodyPr/>
        <a:lstStyle/>
        <a:p>
          <a:endParaRPr lang="en-US"/>
        </a:p>
      </dgm:t>
    </dgm:pt>
    <dgm:pt modelId="{D768F33A-EF2C-4EA9-90EE-88AA9AC45A89}" type="pres">
      <dgm:prSet presAssocID="{0EE8A905-D8FD-4237-BBDA-E4F569FAF3E1}" presName="accent_3" presStyleCnt="0"/>
      <dgm:spPr/>
    </dgm:pt>
    <dgm:pt modelId="{DD3ECA06-622B-4093-A6A6-8C3DF72B8646}" type="pres">
      <dgm:prSet presAssocID="{0EE8A905-D8FD-4237-BBDA-E4F569FAF3E1}" presName="accentRepeatNode" presStyleLbl="solidFgAcc1" presStyleIdx="2" presStyleCnt="6"/>
      <dgm:spPr>
        <a:xfrm>
          <a:off x="748795" y="1892280"/>
          <a:ext cx="700884" cy="700884"/>
        </a:xfrm>
        <a:prstGeom prst="ellipse">
          <a:avLst/>
        </a:prstGeom>
        <a:solidFill>
          <a:sysClr val="window" lastClr="FFFFFF">
            <a:hueOff val="0"/>
            <a:satOff val="0"/>
            <a:lumOff val="0"/>
            <a:alphaOff val="0"/>
          </a:sysClr>
        </a:solidFill>
        <a:ln w="9525" cap="flat" cmpd="sng" algn="ctr">
          <a:solidFill>
            <a:srgbClr val="C0504D">
              <a:shade val="80000"/>
              <a:hueOff val="-14349"/>
              <a:satOff val="-1610"/>
              <a:lumOff val="10272"/>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5C228E60-77F6-4BAB-9B96-6ECF4657A914}" type="pres">
      <dgm:prSet presAssocID="{558B258A-1498-4F52-AE91-E494954F3879}" presName="text_4" presStyleLbl="node1" presStyleIdx="3" presStyleCnt="6">
        <dgm:presLayoutVars>
          <dgm:bulletEnabled val="1"/>
        </dgm:presLayoutVars>
      </dgm:prSet>
      <dgm:spPr/>
      <dgm:t>
        <a:bodyPr/>
        <a:lstStyle/>
        <a:p>
          <a:endParaRPr lang="en-US"/>
        </a:p>
      </dgm:t>
    </dgm:pt>
    <dgm:pt modelId="{21DE14CA-0426-4F02-BE04-5F81AA9F0824}" type="pres">
      <dgm:prSet presAssocID="{558B258A-1498-4F52-AE91-E494954F3879}" presName="accent_4" presStyleCnt="0"/>
      <dgm:spPr/>
    </dgm:pt>
    <dgm:pt modelId="{229943DF-7803-4EF9-BC03-A8BC8DE9B7A1}" type="pres">
      <dgm:prSet presAssocID="{558B258A-1498-4F52-AE91-E494954F3879}" presName="accentRepeatNode" presStyleLbl="solidFgAcc1" presStyleIdx="3" presStyleCnt="6"/>
      <dgm:spPr>
        <a:xfrm>
          <a:off x="748795" y="2732702"/>
          <a:ext cx="700884" cy="700884"/>
        </a:xfrm>
        <a:prstGeom prst="ellipse">
          <a:avLst/>
        </a:prstGeom>
        <a:solidFill>
          <a:sysClr val="window" lastClr="FFFFFF">
            <a:hueOff val="0"/>
            <a:satOff val="0"/>
            <a:lumOff val="0"/>
            <a:alphaOff val="0"/>
          </a:sysClr>
        </a:solidFill>
        <a:ln w="9525" cap="flat" cmpd="sng" algn="ctr">
          <a:solidFill>
            <a:srgbClr val="C0504D">
              <a:shade val="80000"/>
              <a:hueOff val="-21523"/>
              <a:satOff val="-2414"/>
              <a:lumOff val="15408"/>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B029BC33-4A00-43C0-9061-4B6FF0903D55}" type="pres">
      <dgm:prSet presAssocID="{6B0A340F-C29D-4BDA-B77C-0407FF1A05D4}" presName="text_5" presStyleLbl="node1" presStyleIdx="4" presStyleCnt="6">
        <dgm:presLayoutVars>
          <dgm:bulletEnabled val="1"/>
        </dgm:presLayoutVars>
      </dgm:prSet>
      <dgm:spPr/>
      <dgm:t>
        <a:bodyPr/>
        <a:lstStyle/>
        <a:p>
          <a:endParaRPr lang="en-US"/>
        </a:p>
      </dgm:t>
    </dgm:pt>
    <dgm:pt modelId="{0BA1874A-76D3-4621-AD02-B6EBAAFE4271}" type="pres">
      <dgm:prSet presAssocID="{6B0A340F-C29D-4BDA-B77C-0407FF1A05D4}" presName="accent_5" presStyleCnt="0"/>
      <dgm:spPr/>
    </dgm:pt>
    <dgm:pt modelId="{4E5A6DAD-E831-41E9-83A7-47E25B1EF9D1}" type="pres">
      <dgm:prSet presAssocID="{6B0A340F-C29D-4BDA-B77C-0407FF1A05D4}" presName="accentRepeatNode" presStyleLbl="solidFgAcc1" presStyleIdx="4" presStyleCnt="6"/>
      <dgm:spPr>
        <a:xfrm>
          <a:off x="537890" y="3573656"/>
          <a:ext cx="700884" cy="700884"/>
        </a:xfrm>
        <a:prstGeom prst="ellipse">
          <a:avLst/>
        </a:prstGeom>
        <a:solidFill>
          <a:sysClr val="window" lastClr="FFFFFF">
            <a:hueOff val="0"/>
            <a:satOff val="0"/>
            <a:lumOff val="0"/>
            <a:alphaOff val="0"/>
          </a:sysClr>
        </a:solidFill>
        <a:ln w="9525" cap="flat" cmpd="sng" algn="ctr">
          <a:solidFill>
            <a:srgbClr val="C0504D">
              <a:shade val="80000"/>
              <a:hueOff val="-28698"/>
              <a:satOff val="-3219"/>
              <a:lumOff val="20544"/>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0BBA6D1B-CA15-44AE-A13E-42FA52304B42}" type="pres">
      <dgm:prSet presAssocID="{513ED7F7-1301-47DE-B1D0-110CD7854714}" presName="text_6" presStyleLbl="node1" presStyleIdx="5" presStyleCnt="6">
        <dgm:presLayoutVars>
          <dgm:bulletEnabled val="1"/>
        </dgm:presLayoutVars>
      </dgm:prSet>
      <dgm:spPr/>
      <dgm:t>
        <a:bodyPr/>
        <a:lstStyle/>
        <a:p>
          <a:endParaRPr lang="en-US"/>
        </a:p>
      </dgm:t>
    </dgm:pt>
    <dgm:pt modelId="{B0033B97-5C2B-4D3F-B61D-F9A5D8C953DB}" type="pres">
      <dgm:prSet presAssocID="{513ED7F7-1301-47DE-B1D0-110CD7854714}" presName="accent_6" presStyleCnt="0"/>
      <dgm:spPr/>
    </dgm:pt>
    <dgm:pt modelId="{34356304-0A33-4693-97DC-3A6146F6DBB3}" type="pres">
      <dgm:prSet presAssocID="{513ED7F7-1301-47DE-B1D0-110CD7854714}" presName="accentRepeatNode" presStyleLbl="solidFgAcc1" presStyleIdx="5" presStyleCnt="6"/>
      <dgm:spPr>
        <a:xfrm>
          <a:off x="76670" y="4414611"/>
          <a:ext cx="700884" cy="700884"/>
        </a:xfrm>
        <a:prstGeom prst="ellipse">
          <a:avLst/>
        </a:prstGeom>
        <a:solidFill>
          <a:sysClr val="window" lastClr="FFFFFF">
            <a:hueOff val="0"/>
            <a:satOff val="0"/>
            <a:lumOff val="0"/>
            <a:alphaOff val="0"/>
          </a:sysClr>
        </a:solidFill>
        <a:ln w="9525" cap="flat" cmpd="sng" algn="ctr">
          <a:solidFill>
            <a:srgbClr val="C0504D">
              <a:shade val="80000"/>
              <a:hueOff val="-35872"/>
              <a:satOff val="-4024"/>
              <a:lumOff val="2568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Lst>
  <dgm:cxnLst>
    <dgm:cxn modelId="{9D60348E-EB6D-4439-9AA5-4A57CC2041F7}" type="presOf" srcId="{513ED7F7-1301-47DE-B1D0-110CD7854714}" destId="{0BBA6D1B-CA15-44AE-A13E-42FA52304B42}" srcOrd="0" destOrd="0" presId="urn:microsoft.com/office/officeart/2008/layout/VerticalCurvedList"/>
    <dgm:cxn modelId="{39E76B6D-CE00-446F-BBB4-008E651F252D}" type="presOf" srcId="{558B258A-1498-4F52-AE91-E494954F3879}" destId="{5C228E60-77F6-4BAB-9B96-6ECF4657A914}" srcOrd="0" destOrd="0" presId="urn:microsoft.com/office/officeart/2008/layout/VerticalCurvedList"/>
    <dgm:cxn modelId="{DF547DB0-46CB-492A-A13A-736DF59197D3}" srcId="{F6493EA5-3F39-4C72-897D-FA7E87FF9ACD}" destId="{6B0A340F-C29D-4BDA-B77C-0407FF1A05D4}" srcOrd="4" destOrd="0" parTransId="{690C287E-4692-4065-A013-33FC81D06C2D}" sibTransId="{392387A8-BDDA-4A89-A92A-DA6D4C1C89F9}"/>
    <dgm:cxn modelId="{6CCCEAE2-ADD7-4F3A-99C8-A95A4F4556EE}" srcId="{F6493EA5-3F39-4C72-897D-FA7E87FF9ACD}" destId="{B988C400-B8E6-4077-B330-49F6573D3D5F}" srcOrd="0" destOrd="0" parTransId="{9E99640A-9F53-48A6-86D7-5B693A3C6DB8}" sibTransId="{D5A3040E-CACA-4272-8AE8-910D6FA38B9F}"/>
    <dgm:cxn modelId="{E7580D87-6253-4F92-AB15-367DF9F5CDDD}" type="presOf" srcId="{B988C400-B8E6-4077-B330-49F6573D3D5F}" destId="{7F64DDB5-DC62-4931-973A-E244E6E2B2C7}" srcOrd="0" destOrd="0" presId="urn:microsoft.com/office/officeart/2008/layout/VerticalCurvedList"/>
    <dgm:cxn modelId="{9C941A5F-D7B0-4881-83FA-9F347D7629DD}" type="presOf" srcId="{D5A3040E-CACA-4272-8AE8-910D6FA38B9F}" destId="{C8DC1755-2126-4C03-BE71-306127D547B6}" srcOrd="0" destOrd="0" presId="urn:microsoft.com/office/officeart/2008/layout/VerticalCurvedList"/>
    <dgm:cxn modelId="{0E9B30AE-1943-4B8D-8085-12CBC3837815}" type="presOf" srcId="{6B0A340F-C29D-4BDA-B77C-0407FF1A05D4}" destId="{B029BC33-4A00-43C0-9061-4B6FF0903D55}" srcOrd="0" destOrd="0" presId="urn:microsoft.com/office/officeart/2008/layout/VerticalCurvedList"/>
    <dgm:cxn modelId="{9751996A-853A-491A-851E-000C66CC31C0}" type="presOf" srcId="{7DAFEB3C-CEF2-48C0-84B1-A70D2AC3B4AF}" destId="{6DE500A4-BB70-4910-941E-B7CC7B99BA6D}" srcOrd="0" destOrd="2" presId="urn:microsoft.com/office/officeart/2008/layout/VerticalCurvedList"/>
    <dgm:cxn modelId="{067CF791-24A4-4AA0-B0C1-2E15CA581B61}" type="presOf" srcId="{F6493EA5-3F39-4C72-897D-FA7E87FF9ACD}" destId="{05EA030B-8BDE-4028-986D-41BFCEE04A86}" srcOrd="0" destOrd="0" presId="urn:microsoft.com/office/officeart/2008/layout/VerticalCurvedList"/>
    <dgm:cxn modelId="{98E9146C-1D5F-418D-9661-7F3BE36D85DD}" srcId="{F6493EA5-3F39-4C72-897D-FA7E87FF9ACD}" destId="{558B258A-1498-4F52-AE91-E494954F3879}" srcOrd="3" destOrd="0" parTransId="{2E7E373A-2CFA-4DEE-AAE3-3DD555F2D073}" sibTransId="{47BA6CD5-E8C7-41F4-86D2-80E08AE708C3}"/>
    <dgm:cxn modelId="{86660D45-7F9D-41E5-BA1C-FBEEAE13DC09}" srcId="{F6493EA5-3F39-4C72-897D-FA7E87FF9ACD}" destId="{513ED7F7-1301-47DE-B1D0-110CD7854714}" srcOrd="5" destOrd="0" parTransId="{66950941-E567-427A-B96A-6F26FD302EA0}" sibTransId="{4873B4CA-74A1-4ABF-9D50-D3A20BEB26E8}"/>
    <dgm:cxn modelId="{70DEABF3-7277-43EB-A28E-BD41CE75E5A7}" type="presOf" srcId="{0EE8A905-D8FD-4237-BBDA-E4F569FAF3E1}" destId="{6DE500A4-BB70-4910-941E-B7CC7B99BA6D}" srcOrd="0" destOrd="0" presId="urn:microsoft.com/office/officeart/2008/layout/VerticalCurvedList"/>
    <dgm:cxn modelId="{D0CB7B4B-FD7E-4FB3-A04F-3D51CE2D6162}" srcId="{0EE8A905-D8FD-4237-BBDA-E4F569FAF3E1}" destId="{7DAFEB3C-CEF2-48C0-84B1-A70D2AC3B4AF}" srcOrd="1" destOrd="0" parTransId="{3B357AC0-E322-489B-95AB-AD46BA9268AB}" sibTransId="{3EB7C8D7-046E-4BA6-BE3D-A213AF35C92F}"/>
    <dgm:cxn modelId="{36D872D4-4FC1-4170-8A7B-2C2C5B6BE110}" srcId="{0EE8A905-D8FD-4237-BBDA-E4F569FAF3E1}" destId="{5209C803-22BA-4EAE-81CB-CDF0A0C840DE}" srcOrd="0" destOrd="0" parTransId="{BBF553A5-CF98-4EB7-A22F-DEB8126D9811}" sibTransId="{9931BFD3-0876-4EEB-BBD4-54C040B23AF8}"/>
    <dgm:cxn modelId="{FFF7E971-FBCD-42AB-9745-F6B20CF2BD01}" type="presOf" srcId="{DDDBA592-36B8-48ED-81A3-AEE28E796EB5}" destId="{42CD518B-8AB9-4F8A-9B65-A0E3C22F4529}" srcOrd="0" destOrd="0" presId="urn:microsoft.com/office/officeart/2008/layout/VerticalCurvedList"/>
    <dgm:cxn modelId="{F8C1639E-0283-41CB-939C-7956E6CF9D75}" srcId="{F6493EA5-3F39-4C72-897D-FA7E87FF9ACD}" destId="{0EE8A905-D8FD-4237-BBDA-E4F569FAF3E1}" srcOrd="2" destOrd="0" parTransId="{58883776-3657-4EA5-AFE9-D95A9974CACE}" sibTransId="{9B116DC3-5A13-481F-8996-4AA5A68415A9}"/>
    <dgm:cxn modelId="{0522EAB9-D8FF-41D9-9541-B42EF4C814D8}" srcId="{F6493EA5-3F39-4C72-897D-FA7E87FF9ACD}" destId="{DDDBA592-36B8-48ED-81A3-AEE28E796EB5}" srcOrd="1" destOrd="0" parTransId="{105FDFA4-1F66-4D6E-8AA8-2D02B696BF22}" sibTransId="{D811351A-0171-4316-B6E5-0106A897D788}"/>
    <dgm:cxn modelId="{87B36EB3-262F-4EF5-988A-8FD5D0380FA8}" type="presOf" srcId="{5209C803-22BA-4EAE-81CB-CDF0A0C840DE}" destId="{6DE500A4-BB70-4910-941E-B7CC7B99BA6D}" srcOrd="0" destOrd="1" presId="urn:microsoft.com/office/officeart/2008/layout/VerticalCurvedList"/>
    <dgm:cxn modelId="{599E7071-48EA-4D08-92B4-E95EB3DF6BAD}" type="presParOf" srcId="{05EA030B-8BDE-4028-986D-41BFCEE04A86}" destId="{8DD20BE5-0847-4F4A-A7A7-B4FBDA24DB69}" srcOrd="0" destOrd="0" presId="urn:microsoft.com/office/officeart/2008/layout/VerticalCurvedList"/>
    <dgm:cxn modelId="{DC3F3C38-AD69-44FD-A9CB-3D478B98E1E5}" type="presParOf" srcId="{8DD20BE5-0847-4F4A-A7A7-B4FBDA24DB69}" destId="{44A59505-7D98-479C-88FF-E6F97DCF031D}" srcOrd="0" destOrd="0" presId="urn:microsoft.com/office/officeart/2008/layout/VerticalCurvedList"/>
    <dgm:cxn modelId="{8727E3B7-3318-4D1C-A0D2-FC30C358B0E5}" type="presParOf" srcId="{44A59505-7D98-479C-88FF-E6F97DCF031D}" destId="{5BB6D3F0-AA86-4FB6-9A76-D61BA7256A67}" srcOrd="0" destOrd="0" presId="urn:microsoft.com/office/officeart/2008/layout/VerticalCurvedList"/>
    <dgm:cxn modelId="{F9D31BC3-E620-45B1-9781-7DC01CBD27E0}" type="presParOf" srcId="{44A59505-7D98-479C-88FF-E6F97DCF031D}" destId="{C8DC1755-2126-4C03-BE71-306127D547B6}" srcOrd="1" destOrd="0" presId="urn:microsoft.com/office/officeart/2008/layout/VerticalCurvedList"/>
    <dgm:cxn modelId="{7A5D62B3-6BB1-429F-AFF3-1729F3CC8C6F}" type="presParOf" srcId="{44A59505-7D98-479C-88FF-E6F97DCF031D}" destId="{EAAAB7E6-8B47-4086-8836-13DE547834CE}" srcOrd="2" destOrd="0" presId="urn:microsoft.com/office/officeart/2008/layout/VerticalCurvedList"/>
    <dgm:cxn modelId="{DDB69E79-994A-4EE1-B668-44E866940925}" type="presParOf" srcId="{44A59505-7D98-479C-88FF-E6F97DCF031D}" destId="{F0780D07-0502-46DE-AF2A-241EB42DFB2B}" srcOrd="3" destOrd="0" presId="urn:microsoft.com/office/officeart/2008/layout/VerticalCurvedList"/>
    <dgm:cxn modelId="{59412723-365F-4746-8F0E-C905436CFEA8}" type="presParOf" srcId="{8DD20BE5-0847-4F4A-A7A7-B4FBDA24DB69}" destId="{7F64DDB5-DC62-4931-973A-E244E6E2B2C7}" srcOrd="1" destOrd="0" presId="urn:microsoft.com/office/officeart/2008/layout/VerticalCurvedList"/>
    <dgm:cxn modelId="{D841C291-9163-46AE-9C5D-84946436C71E}" type="presParOf" srcId="{8DD20BE5-0847-4F4A-A7A7-B4FBDA24DB69}" destId="{C62B2710-5453-4B06-9538-85149C773D8F}" srcOrd="2" destOrd="0" presId="urn:microsoft.com/office/officeart/2008/layout/VerticalCurvedList"/>
    <dgm:cxn modelId="{0E1D1B13-5021-4035-9858-1393FDC40F3D}" type="presParOf" srcId="{C62B2710-5453-4B06-9538-85149C773D8F}" destId="{E34846B2-836C-4B7E-8C55-EDBD6AB78905}" srcOrd="0" destOrd="0" presId="urn:microsoft.com/office/officeart/2008/layout/VerticalCurvedList"/>
    <dgm:cxn modelId="{A39267B2-2970-4893-B2E6-8E7ADB83A529}" type="presParOf" srcId="{8DD20BE5-0847-4F4A-A7A7-B4FBDA24DB69}" destId="{42CD518B-8AB9-4F8A-9B65-A0E3C22F4529}" srcOrd="3" destOrd="0" presId="urn:microsoft.com/office/officeart/2008/layout/VerticalCurvedList"/>
    <dgm:cxn modelId="{9B63A1CD-7693-48B6-A784-273F260A1871}" type="presParOf" srcId="{8DD20BE5-0847-4F4A-A7A7-B4FBDA24DB69}" destId="{A5A835EC-DC95-4822-8189-CC98379C1785}" srcOrd="4" destOrd="0" presId="urn:microsoft.com/office/officeart/2008/layout/VerticalCurvedList"/>
    <dgm:cxn modelId="{42B2229B-AC31-4D95-9664-25D7A321699A}" type="presParOf" srcId="{A5A835EC-DC95-4822-8189-CC98379C1785}" destId="{7A67E944-AA90-42F4-82BB-7A3267438C31}" srcOrd="0" destOrd="0" presId="urn:microsoft.com/office/officeart/2008/layout/VerticalCurvedList"/>
    <dgm:cxn modelId="{D4DAAEAC-8369-4054-866E-5B7E20A18AFF}" type="presParOf" srcId="{8DD20BE5-0847-4F4A-A7A7-B4FBDA24DB69}" destId="{6DE500A4-BB70-4910-941E-B7CC7B99BA6D}" srcOrd="5" destOrd="0" presId="urn:microsoft.com/office/officeart/2008/layout/VerticalCurvedList"/>
    <dgm:cxn modelId="{83E25D04-A8D8-47BE-9098-2F995D4F6969}" type="presParOf" srcId="{8DD20BE5-0847-4F4A-A7A7-B4FBDA24DB69}" destId="{D768F33A-EF2C-4EA9-90EE-88AA9AC45A89}" srcOrd="6" destOrd="0" presId="urn:microsoft.com/office/officeart/2008/layout/VerticalCurvedList"/>
    <dgm:cxn modelId="{ED5C7126-CDF1-4C1D-A90F-5A5AEDE3AE28}" type="presParOf" srcId="{D768F33A-EF2C-4EA9-90EE-88AA9AC45A89}" destId="{DD3ECA06-622B-4093-A6A6-8C3DF72B8646}" srcOrd="0" destOrd="0" presId="urn:microsoft.com/office/officeart/2008/layout/VerticalCurvedList"/>
    <dgm:cxn modelId="{ED6283DF-B11A-432D-BBC5-9D21186D049C}" type="presParOf" srcId="{8DD20BE5-0847-4F4A-A7A7-B4FBDA24DB69}" destId="{5C228E60-77F6-4BAB-9B96-6ECF4657A914}" srcOrd="7" destOrd="0" presId="urn:microsoft.com/office/officeart/2008/layout/VerticalCurvedList"/>
    <dgm:cxn modelId="{31B57EAB-E92E-4349-8CA8-EA202BB94FF5}" type="presParOf" srcId="{8DD20BE5-0847-4F4A-A7A7-B4FBDA24DB69}" destId="{21DE14CA-0426-4F02-BE04-5F81AA9F0824}" srcOrd="8" destOrd="0" presId="urn:microsoft.com/office/officeart/2008/layout/VerticalCurvedList"/>
    <dgm:cxn modelId="{A6C2CC16-FA70-4E4D-8AB4-22D7171C8FB0}" type="presParOf" srcId="{21DE14CA-0426-4F02-BE04-5F81AA9F0824}" destId="{229943DF-7803-4EF9-BC03-A8BC8DE9B7A1}" srcOrd="0" destOrd="0" presId="urn:microsoft.com/office/officeart/2008/layout/VerticalCurvedList"/>
    <dgm:cxn modelId="{2E935DF5-8FBC-4694-9A93-00158E516F05}" type="presParOf" srcId="{8DD20BE5-0847-4F4A-A7A7-B4FBDA24DB69}" destId="{B029BC33-4A00-43C0-9061-4B6FF0903D55}" srcOrd="9" destOrd="0" presId="urn:microsoft.com/office/officeart/2008/layout/VerticalCurvedList"/>
    <dgm:cxn modelId="{79863157-8D4B-466A-A4D4-47795CC298ED}" type="presParOf" srcId="{8DD20BE5-0847-4F4A-A7A7-B4FBDA24DB69}" destId="{0BA1874A-76D3-4621-AD02-B6EBAAFE4271}" srcOrd="10" destOrd="0" presId="urn:microsoft.com/office/officeart/2008/layout/VerticalCurvedList"/>
    <dgm:cxn modelId="{2EB56E27-2CDD-4D65-8DF7-28CCDD59D277}" type="presParOf" srcId="{0BA1874A-76D3-4621-AD02-B6EBAAFE4271}" destId="{4E5A6DAD-E831-41E9-83A7-47E25B1EF9D1}" srcOrd="0" destOrd="0" presId="urn:microsoft.com/office/officeart/2008/layout/VerticalCurvedList"/>
    <dgm:cxn modelId="{C72DD321-6B8D-48DB-A00F-08DE5F052F7D}" type="presParOf" srcId="{8DD20BE5-0847-4F4A-A7A7-B4FBDA24DB69}" destId="{0BBA6D1B-CA15-44AE-A13E-42FA52304B42}" srcOrd="11" destOrd="0" presId="urn:microsoft.com/office/officeart/2008/layout/VerticalCurvedList"/>
    <dgm:cxn modelId="{A7D8ADDC-F125-4758-B32F-7D4129C846B8}" type="presParOf" srcId="{8DD20BE5-0847-4F4A-A7A7-B4FBDA24DB69}" destId="{B0033B97-5C2B-4D3F-B61D-F9A5D8C953DB}" srcOrd="12" destOrd="0" presId="urn:microsoft.com/office/officeart/2008/layout/VerticalCurvedList"/>
    <dgm:cxn modelId="{3BEA8AA7-BA29-42CF-9D70-881206050FA4}" type="presParOf" srcId="{B0033B97-5C2B-4D3F-B61D-F9A5D8C953DB}" destId="{34356304-0A33-4693-97DC-3A6146F6DBB3}" srcOrd="0" destOrd="0" presId="urn:microsoft.com/office/officeart/2008/layout/VerticalCurved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C81DE-7083-407B-BC9A-DAF6CE6528E4}" type="doc">
      <dgm:prSet loTypeId="urn:microsoft.com/office/officeart/2005/8/layout/pList2#1" loCatId="list" qsTypeId="urn:microsoft.com/office/officeart/2005/8/quickstyle/simple1" qsCatId="simple" csTypeId="urn:microsoft.com/office/officeart/2005/8/colors/colorful2" csCatId="colorful" phldr="1"/>
      <dgm:spPr/>
      <dgm:t>
        <a:bodyPr/>
        <a:lstStyle/>
        <a:p>
          <a:endParaRPr lang="en-US"/>
        </a:p>
      </dgm:t>
    </dgm:pt>
    <dgm:pt modelId="{49C6D463-97FE-46B0-A9BD-C5E479F2AF88}">
      <dgm:prSet phldrT="[Text]" custT="1"/>
      <dgm:spPr>
        <a:xfrm rot="10800000">
          <a:off x="518316" y="1496173"/>
          <a:ext cx="4936176" cy="3289995"/>
        </a:xfrm>
        <a:prstGeom prst="round2SameRect">
          <a:avLst>
            <a:gd name="adj1" fmla="val 10500"/>
            <a:gd name="adj2" fmla="val 0"/>
          </a:avLst>
        </a:prstGeom>
        <a:solidFill>
          <a:srgbClr val="9C5252">
            <a:hueOff val="0"/>
            <a:satOff val="0"/>
            <a:lumOff val="0"/>
            <a:alphaOff val="0"/>
          </a:srgbClr>
        </a:solidFill>
        <a:ln w="28575" cap="flat" cmpd="sng" algn="ctr">
          <a:solidFill>
            <a:sysClr val="window" lastClr="FFFFFF">
              <a:hueOff val="0"/>
              <a:satOff val="0"/>
              <a:lumOff val="0"/>
              <a:alphaOff val="0"/>
            </a:sysClr>
          </a:solidFill>
          <a:prstDash val="solid"/>
        </a:ln>
        <a:effectLst/>
      </dgm:spPr>
      <dgm:t>
        <a:bodyPr/>
        <a:lstStyle/>
        <a:p>
          <a:pPr algn="just">
            <a:buNone/>
          </a:pPr>
          <a:r>
            <a:rPr lang="en-US" sz="1800" dirty="0" err="1">
              <a:solidFill>
                <a:sysClr val="window" lastClr="FFFFFF"/>
              </a:solidFill>
              <a:latin typeface="Palatino Linotype"/>
              <a:ea typeface="+mn-ea"/>
              <a:cs typeface="+mn-cs"/>
            </a:rPr>
            <a:t>Menteri</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Dalam</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Negeri</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melakukan</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evaluasi</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atas</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Rancangan</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Perda</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provinsi</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tentang</a:t>
          </a:r>
          <a:r>
            <a:rPr lang="en-US" sz="1800" dirty="0">
              <a:solidFill>
                <a:sysClr val="window" lastClr="FFFFFF"/>
              </a:solidFill>
              <a:latin typeface="Palatino Linotype"/>
              <a:ea typeface="+mn-ea"/>
              <a:cs typeface="+mn-cs"/>
            </a:rPr>
            <a:t> APBD.</a:t>
          </a:r>
        </a:p>
        <a:p>
          <a:pPr algn="just">
            <a:buNone/>
          </a:pPr>
          <a:endParaRPr lang="en-US" sz="1100" dirty="0">
            <a:solidFill>
              <a:sysClr val="window" lastClr="FFFFFF"/>
            </a:solidFill>
            <a:latin typeface="Palatino Linotype"/>
            <a:ea typeface="+mn-ea"/>
            <a:cs typeface="+mn-cs"/>
          </a:endParaRPr>
        </a:p>
        <a:p>
          <a:pPr algn="just">
            <a:buNone/>
          </a:pPr>
          <a:r>
            <a:rPr lang="en-US" sz="1800" dirty="0" err="1">
              <a:solidFill>
                <a:sysClr val="window" lastClr="FFFFFF"/>
              </a:solidFill>
              <a:latin typeface="Palatino Linotype"/>
              <a:ea typeface="+mn-ea"/>
              <a:cs typeface="+mn-cs"/>
            </a:rPr>
            <a:t>Dalam</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hal</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hasil</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evaluasi</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tidak</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ditindaklanjuti</a:t>
          </a:r>
          <a:r>
            <a:rPr lang="en-US" sz="1800" dirty="0">
              <a:solidFill>
                <a:sysClr val="window" lastClr="FFFFFF"/>
              </a:solidFill>
              <a:latin typeface="Palatino Linotype"/>
              <a:ea typeface="+mn-ea"/>
              <a:cs typeface="+mn-cs"/>
            </a:rPr>
            <a:t>, Menteri </a:t>
          </a:r>
          <a:r>
            <a:rPr lang="en-US" sz="1800" dirty="0" err="1">
              <a:solidFill>
                <a:sysClr val="window" lastClr="FFFFFF"/>
              </a:solidFill>
              <a:latin typeface="Palatino Linotype"/>
              <a:ea typeface="+mn-ea"/>
              <a:cs typeface="+mn-cs"/>
            </a:rPr>
            <a:t>Dalam</a:t>
          </a:r>
          <a:r>
            <a:rPr lang="en-US" sz="1800" dirty="0">
              <a:solidFill>
                <a:sysClr val="window" lastClr="FFFFFF"/>
              </a:solidFill>
              <a:latin typeface="Palatino Linotype"/>
              <a:ea typeface="+mn-ea"/>
              <a:cs typeface="+mn-cs"/>
            </a:rPr>
            <a:t> Negeri </a:t>
          </a:r>
          <a:r>
            <a:rPr lang="en-US" sz="1800" dirty="0" err="1">
              <a:solidFill>
                <a:sysClr val="window" lastClr="FFFFFF"/>
              </a:solidFill>
              <a:latin typeface="Palatino Linotype"/>
              <a:ea typeface="+mn-ea"/>
              <a:cs typeface="+mn-cs"/>
            </a:rPr>
            <a:t>mengusulkan</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kepada</a:t>
          </a:r>
          <a:r>
            <a:rPr lang="en-US" sz="1800" dirty="0">
              <a:solidFill>
                <a:sysClr val="window" lastClr="FFFFFF"/>
              </a:solidFill>
              <a:latin typeface="Palatino Linotype"/>
              <a:ea typeface="+mn-ea"/>
              <a:cs typeface="+mn-cs"/>
            </a:rPr>
            <a:t> Menteri </a:t>
          </a:r>
          <a:r>
            <a:rPr lang="en-US" sz="1800" dirty="0" err="1">
              <a:solidFill>
                <a:sysClr val="window" lastClr="FFFFFF"/>
              </a:solidFill>
              <a:latin typeface="Palatino Linotype"/>
              <a:ea typeface="+mn-ea"/>
              <a:cs typeface="+mn-cs"/>
            </a:rPr>
            <a:t>Keuangan</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untuk</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melakukan</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penundaan</a:t>
          </a:r>
          <a:r>
            <a:rPr lang="en-US" sz="1800" dirty="0">
              <a:solidFill>
                <a:sysClr val="window" lastClr="FFFFFF"/>
              </a:solidFill>
              <a:latin typeface="Palatino Linotype"/>
              <a:ea typeface="+mn-ea"/>
              <a:cs typeface="+mn-cs"/>
            </a:rPr>
            <a:t> dan/</a:t>
          </a:r>
          <a:r>
            <a:rPr lang="en-US" sz="1800" dirty="0" err="1">
              <a:solidFill>
                <a:sysClr val="window" lastClr="FFFFFF"/>
              </a:solidFill>
              <a:latin typeface="Palatino Linotype"/>
              <a:ea typeface="+mn-ea"/>
              <a:cs typeface="+mn-cs"/>
            </a:rPr>
            <a:t>atau</a:t>
          </a:r>
          <a:r>
            <a:rPr lang="en-US" sz="1800" dirty="0">
              <a:solidFill>
                <a:sysClr val="window" lastClr="FFFFFF"/>
              </a:solidFill>
              <a:latin typeface="Palatino Linotype"/>
              <a:ea typeface="+mn-ea"/>
              <a:cs typeface="+mn-cs"/>
            </a:rPr>
            <a:t> </a:t>
          </a:r>
          <a:r>
            <a:rPr lang="en-US" sz="1800" dirty="0" err="1">
              <a:solidFill>
                <a:sysClr val="window" lastClr="FFFFFF"/>
              </a:solidFill>
              <a:latin typeface="Palatino Linotype"/>
              <a:ea typeface="+mn-ea"/>
              <a:cs typeface="+mn-cs"/>
            </a:rPr>
            <a:t>pemotongan</a:t>
          </a:r>
          <a:r>
            <a:rPr lang="en-US" sz="1800" dirty="0">
              <a:solidFill>
                <a:sysClr val="window" lastClr="FFFFFF"/>
              </a:solidFill>
              <a:latin typeface="Palatino Linotype"/>
              <a:ea typeface="+mn-ea"/>
              <a:cs typeface="+mn-cs"/>
            </a:rPr>
            <a:t> Dana Transfer </a:t>
          </a:r>
          <a:r>
            <a:rPr lang="en-US" sz="1800" dirty="0" err="1">
              <a:solidFill>
                <a:sysClr val="window" lastClr="FFFFFF"/>
              </a:solidFill>
              <a:latin typeface="Palatino Linotype"/>
              <a:ea typeface="+mn-ea"/>
              <a:cs typeface="+mn-cs"/>
            </a:rPr>
            <a:t>Umum</a:t>
          </a:r>
          <a:r>
            <a:rPr lang="en-US" sz="1800" dirty="0">
              <a:solidFill>
                <a:sysClr val="window" lastClr="FFFFFF"/>
              </a:solidFill>
              <a:latin typeface="Palatino Linotype"/>
              <a:ea typeface="+mn-ea"/>
              <a:cs typeface="+mn-cs"/>
            </a:rPr>
            <a:t>.</a:t>
          </a:r>
        </a:p>
      </dgm:t>
    </dgm:pt>
    <dgm:pt modelId="{5E1EFF1A-32CF-483C-9AB8-B6FC099605FA}" type="parTrans" cxnId="{40BC7581-5FE1-41F5-9FA7-EC002C7AFF8B}">
      <dgm:prSet/>
      <dgm:spPr/>
      <dgm:t>
        <a:bodyPr/>
        <a:lstStyle/>
        <a:p>
          <a:endParaRPr lang="en-US"/>
        </a:p>
      </dgm:t>
    </dgm:pt>
    <dgm:pt modelId="{13A7824A-6EC3-40CD-B74B-45DC5358CF13}" type="sibTrans" cxnId="{40BC7581-5FE1-41F5-9FA7-EC002C7AFF8B}">
      <dgm:prSet/>
      <dgm:spPr/>
      <dgm:t>
        <a:bodyPr/>
        <a:lstStyle/>
        <a:p>
          <a:endParaRPr lang="en-US"/>
        </a:p>
      </dgm:t>
    </dgm:pt>
    <dgm:pt modelId="{71F2FFEE-15A5-4665-989F-83BDEBE28941}">
      <dgm:prSet phldrT="[Text]" custT="1"/>
      <dgm:spPr>
        <a:xfrm rot="10800000">
          <a:off x="6295888" y="1496173"/>
          <a:ext cx="4936176" cy="3289995"/>
        </a:xfrm>
        <a:prstGeom prst="round2SameRect">
          <a:avLst>
            <a:gd name="adj1" fmla="val 10500"/>
            <a:gd name="adj2" fmla="val 0"/>
          </a:avLst>
        </a:prstGeom>
        <a:solidFill>
          <a:srgbClr val="FFFF00"/>
        </a:solidFill>
        <a:ln w="28575" cap="flat" cmpd="sng" algn="ctr">
          <a:solidFill>
            <a:sysClr val="window" lastClr="FFFFFF">
              <a:hueOff val="0"/>
              <a:satOff val="0"/>
              <a:lumOff val="0"/>
              <a:alphaOff val="0"/>
            </a:sysClr>
          </a:solidFill>
          <a:prstDash val="solid"/>
        </a:ln>
        <a:effectLst/>
      </dgm:spPr>
      <dgm:t>
        <a:bodyPr/>
        <a:lstStyle/>
        <a:p>
          <a:pPr algn="just">
            <a:buNone/>
          </a:pPr>
          <a:r>
            <a:rPr lang="en-US" sz="1600" dirty="0" err="1">
              <a:solidFill>
                <a:srgbClr val="000000"/>
              </a:solidFill>
              <a:latin typeface="Palatino Linotype"/>
              <a:ea typeface="+mn-ea"/>
              <a:cs typeface="+mn-cs"/>
            </a:rPr>
            <a:t>Gubernur</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sebagai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wakil</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Pemerintah</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Pusat</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dalam</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melakukan</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evaluasi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rancangan</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Perda</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kabupaten</a:t>
          </a:r>
          <a:r>
            <a:rPr lang="en-US" sz="1600" dirty="0">
              <a:solidFill>
                <a:srgbClr val="000000"/>
              </a:solidFill>
              <a:latin typeface="Palatino Linotype"/>
              <a:ea typeface="+mn-ea"/>
              <a:cs typeface="+mn-cs"/>
            </a:rPr>
            <a:t>/</a:t>
          </a:r>
          <a:r>
            <a:rPr lang="en-US" sz="1600" dirty="0" err="1">
              <a:solidFill>
                <a:srgbClr val="000000"/>
              </a:solidFill>
              <a:latin typeface="Palatino Linotype"/>
              <a:ea typeface="+mn-ea"/>
              <a:cs typeface="+mn-cs"/>
            </a:rPr>
            <a:t>kota</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tentang</a:t>
          </a:r>
          <a:r>
            <a:rPr lang="en-US" sz="1600" dirty="0">
              <a:solidFill>
                <a:srgbClr val="000000"/>
              </a:solidFill>
              <a:latin typeface="Palatino Linotype"/>
              <a:ea typeface="+mn-ea"/>
              <a:cs typeface="+mn-cs"/>
            </a:rPr>
            <a:t> APBD </a:t>
          </a:r>
          <a:r>
            <a:rPr lang="en-US" sz="1600" dirty="0" err="1">
              <a:solidFill>
                <a:srgbClr val="000000"/>
              </a:solidFill>
              <a:latin typeface="Palatino Linotype"/>
              <a:ea typeface="+mn-ea"/>
              <a:cs typeface="+mn-cs"/>
            </a:rPr>
            <a:t>berkonsultasi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dengan</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Menteri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Dalam</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Negeri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dan</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selanjutnya</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Menteri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Dalam</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Negeri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berkoordinasi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Menteri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Keuangan</a:t>
          </a:r>
          <a:r>
            <a:rPr lang="en-US" sz="1600" dirty="0">
              <a:solidFill>
                <a:srgbClr val="000000"/>
              </a:solidFill>
              <a:latin typeface="Palatino Linotype"/>
              <a:ea typeface="+mn-ea"/>
              <a:cs typeface="+mn-cs"/>
            </a:rPr>
            <a:t>.</a:t>
          </a:r>
        </a:p>
        <a:p>
          <a:pPr algn="just">
            <a:buNone/>
          </a:pPr>
          <a:r>
            <a:rPr lang="en-US" sz="1600" dirty="0" err="1">
              <a:solidFill>
                <a:srgbClr val="000000"/>
              </a:solidFill>
              <a:latin typeface="Palatino Linotype"/>
              <a:ea typeface="+mn-ea"/>
              <a:cs typeface="+mn-cs"/>
            </a:rPr>
            <a:t>Dalam</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hal</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hasil</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evaluasi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Gubernur</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tidak</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gubernur</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mengusulkan</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kepada</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Menteri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Dalam</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Negeri</a:t>
          </a:r>
          <a:r>
            <a:rPr lang="en-US" sz="1600" dirty="0">
              <a:solidFill>
                <a:srgbClr val="000000"/>
              </a:solidFill>
              <a:latin typeface="Palatino Linotype"/>
              <a:ea typeface="+mn-ea"/>
              <a:cs typeface="+mn-cs"/>
            </a:rPr>
            <a:t>, yang </a:t>
          </a:r>
          <a:r>
            <a:rPr lang="en-US" sz="1600" dirty="0" err="1">
              <a:solidFill>
                <a:srgbClr val="000000"/>
              </a:solidFill>
              <a:latin typeface="Palatino Linotype"/>
              <a:ea typeface="+mn-ea"/>
              <a:cs typeface="+mn-cs"/>
            </a:rPr>
            <a:t>selanjutnya</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Menteri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Dalam</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Negeri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mengusulkan</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kepada</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Menteri</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Keuangan</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untuk</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melakukan</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penundaan</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dan</a:t>
          </a:r>
          <a:r>
            <a:rPr lang="en-US" sz="1600" dirty="0">
              <a:solidFill>
                <a:srgbClr val="000000"/>
              </a:solidFill>
              <a:latin typeface="Palatino Linotype"/>
              <a:ea typeface="+mn-ea"/>
              <a:cs typeface="+mn-cs"/>
            </a:rPr>
            <a:t>/</a:t>
          </a:r>
          <a:r>
            <a:rPr lang="en-US" sz="1600" dirty="0" err="1">
              <a:solidFill>
                <a:srgbClr val="000000"/>
              </a:solidFill>
              <a:latin typeface="Palatino Linotype"/>
              <a:ea typeface="+mn-ea"/>
              <a:cs typeface="+mn-cs"/>
            </a:rPr>
            <a:t>atau</a:t>
          </a:r>
          <a:r>
            <a:rPr lang="en-US" sz="1600" dirty="0">
              <a:solidFill>
                <a:srgbClr val="000000"/>
              </a:solidFill>
              <a:latin typeface="Palatino Linotype"/>
              <a:ea typeface="+mn-ea"/>
              <a:cs typeface="+mn-cs"/>
            </a:rPr>
            <a:t> </a:t>
          </a:r>
          <a:r>
            <a:rPr lang="en-US" sz="1600" dirty="0" err="1">
              <a:solidFill>
                <a:srgbClr val="000000"/>
              </a:solidFill>
              <a:latin typeface="Palatino Linotype"/>
              <a:ea typeface="+mn-ea"/>
              <a:cs typeface="+mn-cs"/>
            </a:rPr>
            <a:t>pemotongan</a:t>
          </a:r>
          <a:r>
            <a:rPr lang="en-US" sz="1600" dirty="0">
              <a:solidFill>
                <a:srgbClr val="000000"/>
              </a:solidFill>
              <a:latin typeface="Palatino Linotype"/>
              <a:ea typeface="+mn-ea"/>
              <a:cs typeface="+mn-cs"/>
            </a:rPr>
            <a:t> Dana Transfer </a:t>
          </a:r>
          <a:r>
            <a:rPr lang="en-US" sz="1600" dirty="0" err="1">
              <a:solidFill>
                <a:srgbClr val="000000"/>
              </a:solidFill>
              <a:latin typeface="Palatino Linotype"/>
              <a:ea typeface="+mn-ea"/>
              <a:cs typeface="+mn-cs"/>
            </a:rPr>
            <a:t>Umum</a:t>
          </a:r>
          <a:endParaRPr lang="en-US" sz="1600" b="0" dirty="0">
            <a:solidFill>
              <a:srgbClr val="000000"/>
            </a:solidFill>
            <a:latin typeface="Palatino Linotype"/>
            <a:ea typeface="+mn-ea"/>
            <a:cs typeface="+mn-cs"/>
          </a:endParaRPr>
        </a:p>
      </dgm:t>
    </dgm:pt>
    <dgm:pt modelId="{C857CA3D-1032-45D7-90D4-4FC7FB229103}" type="parTrans" cxnId="{75609266-6C76-46BA-803F-7982E1126E27}">
      <dgm:prSet/>
      <dgm:spPr/>
      <dgm:t>
        <a:bodyPr/>
        <a:lstStyle/>
        <a:p>
          <a:endParaRPr lang="en-US"/>
        </a:p>
      </dgm:t>
    </dgm:pt>
    <dgm:pt modelId="{71A434DC-1370-4CFE-A0EA-36B5A4C5F65E}" type="sibTrans" cxnId="{75609266-6C76-46BA-803F-7982E1126E27}">
      <dgm:prSet/>
      <dgm:spPr/>
      <dgm:t>
        <a:bodyPr/>
        <a:lstStyle/>
        <a:p>
          <a:endParaRPr lang="en-US"/>
        </a:p>
      </dgm:t>
    </dgm:pt>
    <dgm:pt modelId="{E68A7161-A719-4C69-BF91-10653FBC2E44}" type="pres">
      <dgm:prSet presAssocID="{D75C81DE-7083-407B-BC9A-DAF6CE6528E4}" presName="Name0" presStyleCnt="0">
        <dgm:presLayoutVars>
          <dgm:dir/>
          <dgm:resizeHandles val="exact"/>
        </dgm:presLayoutVars>
      </dgm:prSet>
      <dgm:spPr/>
      <dgm:t>
        <a:bodyPr/>
        <a:lstStyle/>
        <a:p>
          <a:endParaRPr lang="en-US"/>
        </a:p>
      </dgm:t>
    </dgm:pt>
    <dgm:pt modelId="{CF6BEF79-8249-4F2A-9D97-AC3B914BBAE1}" type="pres">
      <dgm:prSet presAssocID="{D75C81DE-7083-407B-BC9A-DAF6CE6528E4}" presName="bkgdShp" presStyleLbl="alignAccFollowNode1" presStyleIdx="0" presStyleCnt="1" custScaleY="63131"/>
      <dgm:spPr>
        <a:xfrm>
          <a:off x="0" y="381225"/>
          <a:ext cx="11790882" cy="1305550"/>
        </a:xfrm>
        <a:prstGeom prst="roundRect">
          <a:avLst>
            <a:gd name="adj" fmla="val 10000"/>
          </a:avLst>
        </a:prstGeom>
        <a:solidFill>
          <a:srgbClr val="9C5252">
            <a:tint val="40000"/>
            <a:alpha val="90000"/>
            <a:hueOff val="0"/>
            <a:satOff val="0"/>
            <a:lumOff val="0"/>
            <a:alphaOff val="0"/>
          </a:srgbClr>
        </a:solidFill>
        <a:ln w="28575" cap="flat" cmpd="sng" algn="ctr">
          <a:solidFill>
            <a:srgbClr val="9C5252">
              <a:tint val="40000"/>
              <a:alpha val="90000"/>
              <a:hueOff val="0"/>
              <a:satOff val="0"/>
              <a:lumOff val="0"/>
              <a:alphaOff val="0"/>
            </a:srgbClr>
          </a:solidFill>
          <a:prstDash val="solid"/>
        </a:ln>
        <a:effectLst/>
      </dgm:spPr>
    </dgm:pt>
    <dgm:pt modelId="{B17614C5-3E63-4A0E-B061-F13FB777FFE5}" type="pres">
      <dgm:prSet presAssocID="{D75C81DE-7083-407B-BC9A-DAF6CE6528E4}" presName="linComp" presStyleCnt="0"/>
      <dgm:spPr/>
    </dgm:pt>
    <dgm:pt modelId="{2C6F408D-5451-4A7F-8077-71E1219CDCF7}" type="pres">
      <dgm:prSet presAssocID="{49C6D463-97FE-46B0-A9BD-C5E479F2AF88}" presName="compNode" presStyleCnt="0"/>
      <dgm:spPr/>
    </dgm:pt>
    <dgm:pt modelId="{BC8E2F75-A95B-47BB-95F7-B49D8A602226}" type="pres">
      <dgm:prSet presAssocID="{49C6D463-97FE-46B0-A9BD-C5E479F2AF88}" presName="node" presStyleLbl="node1" presStyleIdx="0" presStyleCnt="2" custScaleY="130165">
        <dgm:presLayoutVars>
          <dgm:bulletEnabled val="1"/>
        </dgm:presLayoutVars>
      </dgm:prSet>
      <dgm:spPr/>
      <dgm:t>
        <a:bodyPr/>
        <a:lstStyle/>
        <a:p>
          <a:endParaRPr lang="en-US"/>
        </a:p>
      </dgm:t>
    </dgm:pt>
    <dgm:pt modelId="{5ED08D5C-1D87-4947-91E1-40121D504179}" type="pres">
      <dgm:prSet presAssocID="{49C6D463-97FE-46B0-A9BD-C5E479F2AF88}" presName="invisiNode" presStyleLbl="node1" presStyleIdx="0" presStyleCnt="2"/>
      <dgm:spPr/>
    </dgm:pt>
    <dgm:pt modelId="{F5327AAB-1398-4DAC-B3FE-6A5378BCA2F5}" type="pres">
      <dgm:prSet presAssocID="{49C6D463-97FE-46B0-A9BD-C5E479F2AF88}" presName="imagNode" presStyleLbl="fgImgPlace1" presStyleIdx="0" presStyleCnt="2" custScaleX="106225" custScaleY="113126" custLinFactNeighborX="4004" custLinFactNeighborY="-1090"/>
      <dgm:spPr>
        <a:xfrm>
          <a:off x="562322" y="-14406"/>
          <a:ext cx="5243453" cy="1715594"/>
        </a:xfrm>
        <a:prstGeom prst="roundRect">
          <a:avLst>
            <a:gd name="adj" fmla="val 10000"/>
          </a:avLst>
        </a:prstGeom>
        <a:blipFill rotWithShape="1">
          <a:blip xmlns:r="http://schemas.openxmlformats.org/officeDocument/2006/relationships" r:embed="rId1"/>
          <a:stretch>
            <a:fillRect/>
          </a:stretch>
        </a:blipFill>
        <a:ln w="28575" cap="flat" cmpd="sng" algn="ctr">
          <a:solidFill>
            <a:sysClr val="window" lastClr="FFFFFF">
              <a:hueOff val="0"/>
              <a:satOff val="0"/>
              <a:lumOff val="0"/>
              <a:alphaOff val="0"/>
            </a:sysClr>
          </a:solidFill>
          <a:prstDash val="solid"/>
        </a:ln>
        <a:effectLst/>
      </dgm:spPr>
    </dgm:pt>
    <dgm:pt modelId="{8661D71D-AEC6-4F89-9772-224F02C2FB67}" type="pres">
      <dgm:prSet presAssocID="{13A7824A-6EC3-40CD-B74B-45DC5358CF13}" presName="sibTrans" presStyleLbl="sibTrans2D1" presStyleIdx="0" presStyleCnt="0"/>
      <dgm:spPr/>
      <dgm:t>
        <a:bodyPr/>
        <a:lstStyle/>
        <a:p>
          <a:endParaRPr lang="en-US"/>
        </a:p>
      </dgm:t>
    </dgm:pt>
    <dgm:pt modelId="{C846C81E-4C86-4B19-B931-C7D770D1E5CE}" type="pres">
      <dgm:prSet presAssocID="{71F2FFEE-15A5-4665-989F-83BDEBE28941}" presName="compNode" presStyleCnt="0"/>
      <dgm:spPr/>
    </dgm:pt>
    <dgm:pt modelId="{ADC10CB6-5DBB-4916-B2DE-93E3431B5CB1}" type="pres">
      <dgm:prSet presAssocID="{71F2FFEE-15A5-4665-989F-83BDEBE28941}" presName="node" presStyleLbl="node1" presStyleIdx="1" presStyleCnt="2" custScaleY="130165">
        <dgm:presLayoutVars>
          <dgm:bulletEnabled val="1"/>
        </dgm:presLayoutVars>
      </dgm:prSet>
      <dgm:spPr/>
      <dgm:t>
        <a:bodyPr/>
        <a:lstStyle/>
        <a:p>
          <a:endParaRPr lang="en-US"/>
        </a:p>
      </dgm:t>
    </dgm:pt>
    <dgm:pt modelId="{0F0C7686-027E-4CCF-8C0A-B9779BF989A3}" type="pres">
      <dgm:prSet presAssocID="{71F2FFEE-15A5-4665-989F-83BDEBE28941}" presName="invisiNode" presStyleLbl="node1" presStyleIdx="1" presStyleCnt="2"/>
      <dgm:spPr/>
    </dgm:pt>
    <dgm:pt modelId="{C529DD37-12C9-4915-9EBF-263652B696BB}" type="pres">
      <dgm:prSet presAssocID="{71F2FFEE-15A5-4665-989F-83BDEBE28941}" presName="imagNode" presStyleLbl="fgImgPlace1" presStyleIdx="1" presStyleCnt="2" custScaleX="107866" custScaleY="119758" custLinFactNeighborX="497" custLinFactNeighborY="447"/>
      <dgm:spPr>
        <a:xfrm>
          <a:off x="6126281" y="-57915"/>
          <a:ext cx="5324455" cy="1816171"/>
        </a:xfrm>
        <a:prstGeom prst="roundRect">
          <a:avLst>
            <a:gd name="adj" fmla="val 10000"/>
          </a:avLst>
        </a:prstGeom>
        <a:blipFill rotWithShape="1">
          <a:blip xmlns:r="http://schemas.openxmlformats.org/officeDocument/2006/relationships" r:embed="rId2"/>
          <a:stretch>
            <a:fillRect/>
          </a:stretch>
        </a:blipFill>
        <a:ln w="28575" cap="flat" cmpd="sng" algn="ctr">
          <a:solidFill>
            <a:sysClr val="window" lastClr="FFFFFF">
              <a:hueOff val="0"/>
              <a:satOff val="0"/>
              <a:lumOff val="0"/>
              <a:alphaOff val="0"/>
            </a:sysClr>
          </a:solidFill>
          <a:prstDash val="solid"/>
        </a:ln>
        <a:effectLst/>
      </dgm:spPr>
    </dgm:pt>
  </dgm:ptLst>
  <dgm:cxnLst>
    <dgm:cxn modelId="{806208F4-0285-4004-A9C5-53C65233E085}" type="presOf" srcId="{71F2FFEE-15A5-4665-989F-83BDEBE28941}" destId="{ADC10CB6-5DBB-4916-B2DE-93E3431B5CB1}" srcOrd="0" destOrd="0" presId="urn:microsoft.com/office/officeart/2005/8/layout/pList2#1"/>
    <dgm:cxn modelId="{75609266-6C76-46BA-803F-7982E1126E27}" srcId="{D75C81DE-7083-407B-BC9A-DAF6CE6528E4}" destId="{71F2FFEE-15A5-4665-989F-83BDEBE28941}" srcOrd="1" destOrd="0" parTransId="{C857CA3D-1032-45D7-90D4-4FC7FB229103}" sibTransId="{71A434DC-1370-4CFE-A0EA-36B5A4C5F65E}"/>
    <dgm:cxn modelId="{40BC7581-5FE1-41F5-9FA7-EC002C7AFF8B}" srcId="{D75C81DE-7083-407B-BC9A-DAF6CE6528E4}" destId="{49C6D463-97FE-46B0-A9BD-C5E479F2AF88}" srcOrd="0" destOrd="0" parTransId="{5E1EFF1A-32CF-483C-9AB8-B6FC099605FA}" sibTransId="{13A7824A-6EC3-40CD-B74B-45DC5358CF13}"/>
    <dgm:cxn modelId="{2C42F7BA-9183-4FEF-A083-D616B0922B0E}" type="presOf" srcId="{49C6D463-97FE-46B0-A9BD-C5E479F2AF88}" destId="{BC8E2F75-A95B-47BB-95F7-B49D8A602226}" srcOrd="0" destOrd="0" presId="urn:microsoft.com/office/officeart/2005/8/layout/pList2#1"/>
    <dgm:cxn modelId="{6DBB0645-7AF5-4032-B4DE-57A145C3FA6A}" type="presOf" srcId="{D75C81DE-7083-407B-BC9A-DAF6CE6528E4}" destId="{E68A7161-A719-4C69-BF91-10653FBC2E44}" srcOrd="0" destOrd="0" presId="urn:microsoft.com/office/officeart/2005/8/layout/pList2#1"/>
    <dgm:cxn modelId="{F398F299-CAFE-4959-8F27-5437D1FD3853}" type="presOf" srcId="{13A7824A-6EC3-40CD-B74B-45DC5358CF13}" destId="{8661D71D-AEC6-4F89-9772-224F02C2FB67}" srcOrd="0" destOrd="0" presId="urn:microsoft.com/office/officeart/2005/8/layout/pList2#1"/>
    <dgm:cxn modelId="{4C1B5DC6-E4C8-4DF6-A286-B45D9DDF02B5}" type="presParOf" srcId="{E68A7161-A719-4C69-BF91-10653FBC2E44}" destId="{CF6BEF79-8249-4F2A-9D97-AC3B914BBAE1}" srcOrd="0" destOrd="0" presId="urn:microsoft.com/office/officeart/2005/8/layout/pList2#1"/>
    <dgm:cxn modelId="{67738952-0C02-43EC-9C6D-78FF68481213}" type="presParOf" srcId="{E68A7161-A719-4C69-BF91-10653FBC2E44}" destId="{B17614C5-3E63-4A0E-B061-F13FB777FFE5}" srcOrd="1" destOrd="0" presId="urn:microsoft.com/office/officeart/2005/8/layout/pList2#1"/>
    <dgm:cxn modelId="{949560E5-981F-4EAE-AD5D-AF01F9D5AD06}" type="presParOf" srcId="{B17614C5-3E63-4A0E-B061-F13FB777FFE5}" destId="{2C6F408D-5451-4A7F-8077-71E1219CDCF7}" srcOrd="0" destOrd="0" presId="urn:microsoft.com/office/officeart/2005/8/layout/pList2#1"/>
    <dgm:cxn modelId="{7DF399B9-A352-4C63-B7CA-D1AF76119D6E}" type="presParOf" srcId="{2C6F408D-5451-4A7F-8077-71E1219CDCF7}" destId="{BC8E2F75-A95B-47BB-95F7-B49D8A602226}" srcOrd="0" destOrd="0" presId="urn:microsoft.com/office/officeart/2005/8/layout/pList2#1"/>
    <dgm:cxn modelId="{093117F4-AA50-43B1-982D-46CFA6B44D65}" type="presParOf" srcId="{2C6F408D-5451-4A7F-8077-71E1219CDCF7}" destId="{5ED08D5C-1D87-4947-91E1-40121D504179}" srcOrd="1" destOrd="0" presId="urn:microsoft.com/office/officeart/2005/8/layout/pList2#1"/>
    <dgm:cxn modelId="{D1C2CFE8-D5A2-445A-A9D3-4CA73292FB55}" type="presParOf" srcId="{2C6F408D-5451-4A7F-8077-71E1219CDCF7}" destId="{F5327AAB-1398-4DAC-B3FE-6A5378BCA2F5}" srcOrd="2" destOrd="0" presId="urn:microsoft.com/office/officeart/2005/8/layout/pList2#1"/>
    <dgm:cxn modelId="{3423FEFD-3E4F-41DF-87BB-1F721D020492}" type="presParOf" srcId="{B17614C5-3E63-4A0E-B061-F13FB777FFE5}" destId="{8661D71D-AEC6-4F89-9772-224F02C2FB67}" srcOrd="1" destOrd="0" presId="urn:microsoft.com/office/officeart/2005/8/layout/pList2#1"/>
    <dgm:cxn modelId="{E0A8A15A-1D4A-462C-9730-9CCA06711995}" type="presParOf" srcId="{B17614C5-3E63-4A0E-B061-F13FB777FFE5}" destId="{C846C81E-4C86-4B19-B931-C7D770D1E5CE}" srcOrd="2" destOrd="0" presId="urn:microsoft.com/office/officeart/2005/8/layout/pList2#1"/>
    <dgm:cxn modelId="{E2778FFB-AADE-4BC2-97DD-6628FFC8562E}" type="presParOf" srcId="{C846C81E-4C86-4B19-B931-C7D770D1E5CE}" destId="{ADC10CB6-5DBB-4916-B2DE-93E3431B5CB1}" srcOrd="0" destOrd="0" presId="urn:microsoft.com/office/officeart/2005/8/layout/pList2#1"/>
    <dgm:cxn modelId="{650537A5-AF33-4DD8-AC81-12B053EFE595}" type="presParOf" srcId="{C846C81E-4C86-4B19-B931-C7D770D1E5CE}" destId="{0F0C7686-027E-4CCF-8C0A-B9779BF989A3}" srcOrd="1" destOrd="0" presId="urn:microsoft.com/office/officeart/2005/8/layout/pList2#1"/>
    <dgm:cxn modelId="{C072746B-0840-4B81-89DC-28A8DEED51A5}" type="presParOf" srcId="{C846C81E-4C86-4B19-B931-C7D770D1E5CE}" destId="{C529DD37-12C9-4915-9EBF-263652B696BB}" srcOrd="2" destOrd="0" presId="urn:microsoft.com/office/officeart/2005/8/layout/pList2#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68D73C-35FC-422D-AA04-2081405F1B7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136160D-F241-4AB0-A32C-D7D9F8F5F914}">
      <dgm:prSet phldrT="[Text]"/>
      <dgm:spPr/>
      <dgm:t>
        <a:bodyPr/>
        <a:lstStyle/>
        <a:p>
          <a:r>
            <a:rPr lang="en-US" dirty="0">
              <a:latin typeface="Bookman Old Style" panose="02050604050505020204" pitchFamily="18" charset="0"/>
            </a:rPr>
            <a:t>1</a:t>
          </a:r>
        </a:p>
      </dgm:t>
    </dgm:pt>
    <dgm:pt modelId="{C4B211B3-0E6A-4133-801E-996E6C16CCFF}" type="parTrans" cxnId="{0F7FB3F9-48D0-436C-B1C5-C8A3A5788B8B}">
      <dgm:prSet/>
      <dgm:spPr/>
      <dgm:t>
        <a:bodyPr/>
        <a:lstStyle/>
        <a:p>
          <a:endParaRPr lang="en-US">
            <a:latin typeface="Bookman Old Style" panose="02050604050505020204" pitchFamily="18" charset="0"/>
          </a:endParaRPr>
        </a:p>
      </dgm:t>
    </dgm:pt>
    <dgm:pt modelId="{97C2ACB7-B4F7-470F-A0DE-7972CEAC6048}" type="sibTrans" cxnId="{0F7FB3F9-48D0-436C-B1C5-C8A3A5788B8B}">
      <dgm:prSet/>
      <dgm:spPr/>
      <dgm:t>
        <a:bodyPr/>
        <a:lstStyle/>
        <a:p>
          <a:endParaRPr lang="en-US">
            <a:latin typeface="Bookman Old Style" panose="02050604050505020204" pitchFamily="18" charset="0"/>
          </a:endParaRPr>
        </a:p>
      </dgm:t>
    </dgm:pt>
    <dgm:pt modelId="{30B4DBB5-3DD7-4CD5-B211-474885F762C2}">
      <dgm:prSet phldrT="[Text]"/>
      <dgm:spPr/>
      <dgm:t>
        <a:bodyPr/>
        <a:lstStyle/>
        <a:p>
          <a:r>
            <a:rPr lang="fi-FI" dirty="0">
              <a:latin typeface="Bookman Old Style" panose="02050604050505020204" pitchFamily="18" charset="0"/>
            </a:rPr>
            <a:t>Pembangunan manusia dan pengentasan kemiskinan;</a:t>
          </a:r>
          <a:endParaRPr lang="en-US" dirty="0">
            <a:latin typeface="Bookman Old Style" panose="02050604050505020204" pitchFamily="18" charset="0"/>
          </a:endParaRPr>
        </a:p>
      </dgm:t>
    </dgm:pt>
    <dgm:pt modelId="{BD425F9E-DFA2-4027-B880-FA78025913D6}" type="parTrans" cxnId="{5ED2E8D2-5AD2-45FB-BE36-0CA79A29FC79}">
      <dgm:prSet/>
      <dgm:spPr/>
      <dgm:t>
        <a:bodyPr/>
        <a:lstStyle/>
        <a:p>
          <a:endParaRPr lang="en-US">
            <a:latin typeface="Bookman Old Style" panose="02050604050505020204" pitchFamily="18" charset="0"/>
          </a:endParaRPr>
        </a:p>
      </dgm:t>
    </dgm:pt>
    <dgm:pt modelId="{5AC284C7-95E7-4E6E-8E18-2255224585DE}" type="sibTrans" cxnId="{5ED2E8D2-5AD2-45FB-BE36-0CA79A29FC79}">
      <dgm:prSet/>
      <dgm:spPr/>
      <dgm:t>
        <a:bodyPr/>
        <a:lstStyle/>
        <a:p>
          <a:endParaRPr lang="en-US">
            <a:latin typeface="Bookman Old Style" panose="02050604050505020204" pitchFamily="18" charset="0"/>
          </a:endParaRPr>
        </a:p>
      </dgm:t>
    </dgm:pt>
    <dgm:pt modelId="{2A5A9181-187C-44A7-A3D2-197EB0A1A76E}">
      <dgm:prSet phldrT="[Text]"/>
      <dgm:spPr>
        <a:solidFill>
          <a:schemeClr val="accent4">
            <a:lumMod val="60000"/>
            <a:lumOff val="40000"/>
          </a:schemeClr>
        </a:solidFill>
      </dgm:spPr>
      <dgm:t>
        <a:bodyPr/>
        <a:lstStyle/>
        <a:p>
          <a:r>
            <a:rPr lang="en-US" dirty="0">
              <a:solidFill>
                <a:schemeClr val="tx1"/>
              </a:solidFill>
              <a:latin typeface="Bookman Old Style" panose="02050604050505020204" pitchFamily="18" charset="0"/>
            </a:rPr>
            <a:t>2</a:t>
          </a:r>
        </a:p>
      </dgm:t>
    </dgm:pt>
    <dgm:pt modelId="{9C403D87-198E-4A70-9F4A-C3C0182EF87F}" type="parTrans" cxnId="{88007310-15B9-42AA-B000-C22F512C57A5}">
      <dgm:prSet/>
      <dgm:spPr/>
      <dgm:t>
        <a:bodyPr/>
        <a:lstStyle/>
        <a:p>
          <a:endParaRPr lang="en-US">
            <a:latin typeface="Bookman Old Style" panose="02050604050505020204" pitchFamily="18" charset="0"/>
          </a:endParaRPr>
        </a:p>
      </dgm:t>
    </dgm:pt>
    <dgm:pt modelId="{B1D85F83-424E-4AD1-B170-DEA479A1C38E}" type="sibTrans" cxnId="{88007310-15B9-42AA-B000-C22F512C57A5}">
      <dgm:prSet/>
      <dgm:spPr/>
      <dgm:t>
        <a:bodyPr/>
        <a:lstStyle/>
        <a:p>
          <a:endParaRPr lang="en-US">
            <a:latin typeface="Bookman Old Style" panose="02050604050505020204" pitchFamily="18" charset="0"/>
          </a:endParaRPr>
        </a:p>
      </dgm:t>
    </dgm:pt>
    <dgm:pt modelId="{DE865CB6-E42F-4413-BDB6-9D22764EA559}">
      <dgm:prSet phldrT="[Text]"/>
      <dgm:spPr/>
      <dgm:t>
        <a:bodyPr/>
        <a:lstStyle/>
        <a:p>
          <a:r>
            <a:rPr lang="en-US" dirty="0" err="1">
              <a:latin typeface="Bookman Old Style" panose="02050604050505020204" pitchFamily="18" charset="0"/>
            </a:rPr>
            <a:t>Infrastruktur</a:t>
          </a:r>
          <a:r>
            <a:rPr lang="en-US" dirty="0">
              <a:latin typeface="Bookman Old Style" panose="02050604050505020204" pitchFamily="18" charset="0"/>
            </a:rPr>
            <a:t> dan </a:t>
          </a:r>
          <a:r>
            <a:rPr lang="en-US" dirty="0" err="1">
              <a:latin typeface="Bookman Old Style" panose="02050604050505020204" pitchFamily="18" charset="0"/>
            </a:rPr>
            <a:t>pemerataan</a:t>
          </a:r>
          <a:r>
            <a:rPr lang="en-US" dirty="0">
              <a:latin typeface="Bookman Old Style" panose="02050604050505020204" pitchFamily="18" charset="0"/>
            </a:rPr>
            <a:t> wilayah;</a:t>
          </a:r>
        </a:p>
      </dgm:t>
    </dgm:pt>
    <dgm:pt modelId="{1C9F9BD9-E68F-4C16-9BFF-1C97B074F0EA}" type="parTrans" cxnId="{A11FCF66-4193-4820-9D4D-15109DAC0F27}">
      <dgm:prSet/>
      <dgm:spPr/>
      <dgm:t>
        <a:bodyPr/>
        <a:lstStyle/>
        <a:p>
          <a:endParaRPr lang="en-US">
            <a:latin typeface="Bookman Old Style" panose="02050604050505020204" pitchFamily="18" charset="0"/>
          </a:endParaRPr>
        </a:p>
      </dgm:t>
    </dgm:pt>
    <dgm:pt modelId="{C5387ED1-D2F0-4D40-96B6-23AAA96A81FA}" type="sibTrans" cxnId="{A11FCF66-4193-4820-9D4D-15109DAC0F27}">
      <dgm:prSet/>
      <dgm:spPr/>
      <dgm:t>
        <a:bodyPr/>
        <a:lstStyle/>
        <a:p>
          <a:endParaRPr lang="en-US">
            <a:latin typeface="Bookman Old Style" panose="02050604050505020204" pitchFamily="18" charset="0"/>
          </a:endParaRPr>
        </a:p>
      </dgm:t>
    </dgm:pt>
    <dgm:pt modelId="{13DE38AC-0386-4B5D-B7A5-F9EF2FC40315}">
      <dgm:prSet phldrT="[Text]"/>
      <dgm:spPr>
        <a:solidFill>
          <a:srgbClr val="00B050"/>
        </a:solidFill>
      </dgm:spPr>
      <dgm:t>
        <a:bodyPr/>
        <a:lstStyle/>
        <a:p>
          <a:r>
            <a:rPr lang="en-US" dirty="0">
              <a:solidFill>
                <a:schemeClr val="tx1"/>
              </a:solidFill>
              <a:latin typeface="Bookman Old Style" panose="02050604050505020204" pitchFamily="18" charset="0"/>
            </a:rPr>
            <a:t>3</a:t>
          </a:r>
        </a:p>
      </dgm:t>
    </dgm:pt>
    <dgm:pt modelId="{C9071442-B7E8-4724-9AE7-241F643CF726}" type="parTrans" cxnId="{1F1E9B3E-C24E-4849-A90B-7DBDCB61C075}">
      <dgm:prSet/>
      <dgm:spPr/>
      <dgm:t>
        <a:bodyPr/>
        <a:lstStyle/>
        <a:p>
          <a:endParaRPr lang="en-US">
            <a:latin typeface="Bookman Old Style" panose="02050604050505020204" pitchFamily="18" charset="0"/>
          </a:endParaRPr>
        </a:p>
      </dgm:t>
    </dgm:pt>
    <dgm:pt modelId="{5795B39A-1D40-4F11-82E9-4715EEBD50F0}" type="sibTrans" cxnId="{1F1E9B3E-C24E-4849-A90B-7DBDCB61C075}">
      <dgm:prSet/>
      <dgm:spPr/>
      <dgm:t>
        <a:bodyPr/>
        <a:lstStyle/>
        <a:p>
          <a:endParaRPr lang="en-US">
            <a:latin typeface="Bookman Old Style" panose="02050604050505020204" pitchFamily="18" charset="0"/>
          </a:endParaRPr>
        </a:p>
      </dgm:t>
    </dgm:pt>
    <dgm:pt modelId="{5559628A-7B92-443A-9025-5671000C2E4B}">
      <dgm:prSet phldrT="[Text]"/>
      <dgm:spPr/>
      <dgm:t>
        <a:bodyPr/>
        <a:lstStyle/>
        <a:p>
          <a:r>
            <a:rPr lang="en-US" dirty="0">
              <a:latin typeface="Bookman Old Style" panose="02050604050505020204" pitchFamily="18" charset="0"/>
            </a:rPr>
            <a:t>Nilai </a:t>
          </a:r>
          <a:r>
            <a:rPr lang="en-US" dirty="0" err="1">
              <a:latin typeface="Bookman Old Style" panose="02050604050505020204" pitchFamily="18" charset="0"/>
            </a:rPr>
            <a:t>tambah</a:t>
          </a:r>
          <a:r>
            <a:rPr lang="en-US" dirty="0">
              <a:latin typeface="Bookman Old Style" panose="02050604050505020204" pitchFamily="18" charset="0"/>
            </a:rPr>
            <a:t> </a:t>
          </a:r>
          <a:r>
            <a:rPr lang="en-US" dirty="0" err="1">
              <a:latin typeface="Bookman Old Style" panose="02050604050505020204" pitchFamily="18" charset="0"/>
            </a:rPr>
            <a:t>sektor</a:t>
          </a:r>
          <a:r>
            <a:rPr lang="en-US" dirty="0">
              <a:latin typeface="Bookman Old Style" panose="02050604050505020204" pitchFamily="18" charset="0"/>
            </a:rPr>
            <a:t> </a:t>
          </a:r>
          <a:r>
            <a:rPr lang="en-US" dirty="0" err="1">
              <a:latin typeface="Bookman Old Style" panose="02050604050505020204" pitchFamily="18" charset="0"/>
            </a:rPr>
            <a:t>riil</a:t>
          </a:r>
          <a:r>
            <a:rPr lang="en-US" dirty="0">
              <a:latin typeface="Bookman Old Style" panose="02050604050505020204" pitchFamily="18" charset="0"/>
            </a:rPr>
            <a:t>, </a:t>
          </a:r>
          <a:r>
            <a:rPr lang="en-US" dirty="0" err="1">
              <a:latin typeface="Bookman Old Style" panose="02050604050505020204" pitchFamily="18" charset="0"/>
            </a:rPr>
            <a:t>industrialisasi</a:t>
          </a:r>
          <a:r>
            <a:rPr lang="en-US" dirty="0">
              <a:latin typeface="Bookman Old Style" panose="02050604050505020204" pitchFamily="18" charset="0"/>
            </a:rPr>
            <a:t> dan </a:t>
          </a:r>
          <a:r>
            <a:rPr lang="en-US" dirty="0" err="1">
              <a:latin typeface="Bookman Old Style" panose="02050604050505020204" pitchFamily="18" charset="0"/>
            </a:rPr>
            <a:t>kesempatan</a:t>
          </a:r>
          <a:r>
            <a:rPr lang="en-US" dirty="0">
              <a:latin typeface="Bookman Old Style" panose="02050604050505020204" pitchFamily="18" charset="0"/>
            </a:rPr>
            <a:t> </a:t>
          </a:r>
          <a:r>
            <a:rPr lang="en-US" err="1">
              <a:latin typeface="Bookman Old Style" panose="02050604050505020204" pitchFamily="18" charset="0"/>
            </a:rPr>
            <a:t>kerja</a:t>
          </a:r>
          <a:r>
            <a:rPr lang="en-US">
              <a:latin typeface="Bookman Old Style" panose="02050604050505020204" pitchFamily="18" charset="0"/>
            </a:rPr>
            <a:t>;</a:t>
          </a:r>
          <a:endParaRPr lang="en-US" dirty="0">
            <a:latin typeface="Bookman Old Style" panose="02050604050505020204" pitchFamily="18" charset="0"/>
          </a:endParaRPr>
        </a:p>
      </dgm:t>
    </dgm:pt>
    <dgm:pt modelId="{FA468D6F-C852-490F-B562-D599B61AF347}" type="parTrans" cxnId="{A44010F7-85B2-4694-872F-4FCC29E08967}">
      <dgm:prSet/>
      <dgm:spPr/>
      <dgm:t>
        <a:bodyPr/>
        <a:lstStyle/>
        <a:p>
          <a:endParaRPr lang="en-US">
            <a:latin typeface="Bookman Old Style" panose="02050604050505020204" pitchFamily="18" charset="0"/>
          </a:endParaRPr>
        </a:p>
      </dgm:t>
    </dgm:pt>
    <dgm:pt modelId="{F5FB3E22-30C5-4BDB-8D34-3AC6CD1837E2}" type="sibTrans" cxnId="{A44010F7-85B2-4694-872F-4FCC29E08967}">
      <dgm:prSet/>
      <dgm:spPr/>
      <dgm:t>
        <a:bodyPr/>
        <a:lstStyle/>
        <a:p>
          <a:endParaRPr lang="en-US">
            <a:latin typeface="Bookman Old Style" panose="02050604050505020204" pitchFamily="18" charset="0"/>
          </a:endParaRPr>
        </a:p>
      </dgm:t>
    </dgm:pt>
    <dgm:pt modelId="{23E03CCA-9067-43B1-8ECF-A76CD44A5796}">
      <dgm:prSet phldrT="[Text]"/>
      <dgm:spPr/>
      <dgm:t>
        <a:bodyPr/>
        <a:lstStyle/>
        <a:p>
          <a:r>
            <a:rPr lang="sv-SE" dirty="0">
              <a:latin typeface="Bookman Old Style" panose="02050604050505020204" pitchFamily="18" charset="0"/>
            </a:rPr>
            <a:t>Ketahanan pangan, air, energi dan lingkungan hidup; dan</a:t>
          </a:r>
          <a:endParaRPr lang="en-US" dirty="0">
            <a:latin typeface="Bookman Old Style" panose="02050604050505020204" pitchFamily="18" charset="0"/>
          </a:endParaRPr>
        </a:p>
      </dgm:t>
    </dgm:pt>
    <dgm:pt modelId="{E195FA5E-0C61-437C-AB4A-9AA586EEDA89}" type="parTrans" cxnId="{4FECE79A-390A-4391-B6C5-40F424EB327F}">
      <dgm:prSet/>
      <dgm:spPr/>
      <dgm:t>
        <a:bodyPr/>
        <a:lstStyle/>
        <a:p>
          <a:endParaRPr lang="en-US">
            <a:latin typeface="Bookman Old Style" panose="02050604050505020204" pitchFamily="18" charset="0"/>
          </a:endParaRPr>
        </a:p>
      </dgm:t>
    </dgm:pt>
    <dgm:pt modelId="{426C268A-F2BC-4C12-AD7F-6C87B7B876F6}" type="sibTrans" cxnId="{4FECE79A-390A-4391-B6C5-40F424EB327F}">
      <dgm:prSet/>
      <dgm:spPr/>
      <dgm:t>
        <a:bodyPr/>
        <a:lstStyle/>
        <a:p>
          <a:endParaRPr lang="en-US">
            <a:latin typeface="Bookman Old Style" panose="02050604050505020204" pitchFamily="18" charset="0"/>
          </a:endParaRPr>
        </a:p>
      </dgm:t>
    </dgm:pt>
    <dgm:pt modelId="{56ED8B00-1DBA-4EF2-8792-F73AA11CE74D}">
      <dgm:prSet phldrT="[Text]"/>
      <dgm:spPr>
        <a:solidFill>
          <a:srgbClr val="7030A0"/>
        </a:solidFill>
      </dgm:spPr>
      <dgm:t>
        <a:bodyPr/>
        <a:lstStyle/>
        <a:p>
          <a:r>
            <a:rPr lang="en-US" dirty="0">
              <a:latin typeface="Bookman Old Style" panose="02050604050505020204" pitchFamily="18" charset="0"/>
            </a:rPr>
            <a:t>5</a:t>
          </a:r>
        </a:p>
      </dgm:t>
    </dgm:pt>
    <dgm:pt modelId="{A198312B-92A6-478C-8EBD-5C9CC2AD540C}" type="parTrans" cxnId="{71DF308E-76F3-4912-BD43-17F5F283C580}">
      <dgm:prSet/>
      <dgm:spPr/>
      <dgm:t>
        <a:bodyPr/>
        <a:lstStyle/>
        <a:p>
          <a:endParaRPr lang="en-US">
            <a:latin typeface="Bookman Old Style" panose="02050604050505020204" pitchFamily="18" charset="0"/>
          </a:endParaRPr>
        </a:p>
      </dgm:t>
    </dgm:pt>
    <dgm:pt modelId="{C3B1F18D-1E61-4F1B-B27D-CB6A6551D253}" type="sibTrans" cxnId="{71DF308E-76F3-4912-BD43-17F5F283C580}">
      <dgm:prSet/>
      <dgm:spPr/>
      <dgm:t>
        <a:bodyPr/>
        <a:lstStyle/>
        <a:p>
          <a:endParaRPr lang="en-US">
            <a:latin typeface="Bookman Old Style" panose="02050604050505020204" pitchFamily="18" charset="0"/>
          </a:endParaRPr>
        </a:p>
      </dgm:t>
    </dgm:pt>
    <dgm:pt modelId="{5399D63F-4CB6-480D-993B-9BB3F3F5D34B}">
      <dgm:prSet phldrT="[Text]"/>
      <dgm:spPr/>
      <dgm:t>
        <a:bodyPr/>
        <a:lstStyle/>
        <a:p>
          <a:r>
            <a:rPr lang="en-US" dirty="0" err="1">
              <a:latin typeface="Bookman Old Style" panose="02050604050505020204" pitchFamily="18" charset="0"/>
            </a:rPr>
            <a:t>Stabilitas</a:t>
          </a:r>
          <a:r>
            <a:rPr lang="en-US" dirty="0">
              <a:latin typeface="Bookman Old Style" panose="02050604050505020204" pitchFamily="18" charset="0"/>
            </a:rPr>
            <a:t> </a:t>
          </a:r>
          <a:r>
            <a:rPr lang="en-US" dirty="0" err="1">
              <a:latin typeface="Bookman Old Style" panose="02050604050505020204" pitchFamily="18" charset="0"/>
            </a:rPr>
            <a:t>Pertahanan</a:t>
          </a:r>
          <a:r>
            <a:rPr lang="en-US" dirty="0">
              <a:latin typeface="Bookman Old Style" panose="02050604050505020204" pitchFamily="18" charset="0"/>
            </a:rPr>
            <a:t> dan </a:t>
          </a:r>
          <a:r>
            <a:rPr lang="en-US" dirty="0" err="1">
              <a:latin typeface="Bookman Old Style" panose="02050604050505020204" pitchFamily="18" charset="0"/>
            </a:rPr>
            <a:t>Keamanan</a:t>
          </a:r>
          <a:r>
            <a:rPr lang="en-US" dirty="0">
              <a:latin typeface="Bookman Old Style" panose="02050604050505020204" pitchFamily="18" charset="0"/>
            </a:rPr>
            <a:t>.</a:t>
          </a:r>
        </a:p>
      </dgm:t>
    </dgm:pt>
    <dgm:pt modelId="{8B47580C-8471-4B5E-B56D-135D30EA6313}" type="parTrans" cxnId="{F0E09550-FFBC-4641-A5BC-F196828B176C}">
      <dgm:prSet/>
      <dgm:spPr/>
      <dgm:t>
        <a:bodyPr/>
        <a:lstStyle/>
        <a:p>
          <a:endParaRPr lang="en-US">
            <a:latin typeface="Bookman Old Style" panose="02050604050505020204" pitchFamily="18" charset="0"/>
          </a:endParaRPr>
        </a:p>
      </dgm:t>
    </dgm:pt>
    <dgm:pt modelId="{C4A8FE94-7B0E-4631-ADAC-D4881222E425}" type="sibTrans" cxnId="{F0E09550-FFBC-4641-A5BC-F196828B176C}">
      <dgm:prSet/>
      <dgm:spPr/>
      <dgm:t>
        <a:bodyPr/>
        <a:lstStyle/>
        <a:p>
          <a:endParaRPr lang="en-US">
            <a:latin typeface="Bookman Old Style" panose="02050604050505020204" pitchFamily="18" charset="0"/>
          </a:endParaRPr>
        </a:p>
      </dgm:t>
    </dgm:pt>
    <dgm:pt modelId="{EF6EC865-19B3-4664-9A14-8808EACC80D1}">
      <dgm:prSet phldrT="[Text]"/>
      <dgm:spPr>
        <a:solidFill>
          <a:srgbClr val="FF0000"/>
        </a:solidFill>
      </dgm:spPr>
      <dgm:t>
        <a:bodyPr/>
        <a:lstStyle/>
        <a:p>
          <a:r>
            <a:rPr lang="en-US" dirty="0">
              <a:latin typeface="Bookman Old Style" panose="02050604050505020204" pitchFamily="18" charset="0"/>
            </a:rPr>
            <a:t>4</a:t>
          </a:r>
        </a:p>
      </dgm:t>
    </dgm:pt>
    <dgm:pt modelId="{8D7844BE-CDAB-4B60-B926-856EC56BB27C}" type="sibTrans" cxnId="{3C43B014-3403-4631-8909-6AB5A250B236}">
      <dgm:prSet/>
      <dgm:spPr/>
      <dgm:t>
        <a:bodyPr/>
        <a:lstStyle/>
        <a:p>
          <a:endParaRPr lang="en-US">
            <a:latin typeface="Bookman Old Style" panose="02050604050505020204" pitchFamily="18" charset="0"/>
          </a:endParaRPr>
        </a:p>
      </dgm:t>
    </dgm:pt>
    <dgm:pt modelId="{5420ECFD-9007-4AC5-8559-0DE03A9A6C78}" type="parTrans" cxnId="{3C43B014-3403-4631-8909-6AB5A250B236}">
      <dgm:prSet/>
      <dgm:spPr/>
      <dgm:t>
        <a:bodyPr/>
        <a:lstStyle/>
        <a:p>
          <a:endParaRPr lang="en-US">
            <a:latin typeface="Bookman Old Style" panose="02050604050505020204" pitchFamily="18" charset="0"/>
          </a:endParaRPr>
        </a:p>
      </dgm:t>
    </dgm:pt>
    <dgm:pt modelId="{EC4E4669-0A45-4E4F-85E0-34FDD3D2C635}" type="pres">
      <dgm:prSet presAssocID="{EB68D73C-35FC-422D-AA04-2081405F1B7A}" presName="linearFlow" presStyleCnt="0">
        <dgm:presLayoutVars>
          <dgm:dir/>
          <dgm:animLvl val="lvl"/>
          <dgm:resizeHandles val="exact"/>
        </dgm:presLayoutVars>
      </dgm:prSet>
      <dgm:spPr/>
      <dgm:t>
        <a:bodyPr/>
        <a:lstStyle/>
        <a:p>
          <a:endParaRPr lang="en-US"/>
        </a:p>
      </dgm:t>
    </dgm:pt>
    <dgm:pt modelId="{356AA6FE-7E22-40A1-A890-76C4F7C88AA2}" type="pres">
      <dgm:prSet presAssocID="{D136160D-F241-4AB0-A32C-D7D9F8F5F914}" presName="composite" presStyleCnt="0"/>
      <dgm:spPr/>
    </dgm:pt>
    <dgm:pt modelId="{4B2EED6D-C6A9-45EA-B08B-C280BAFF2298}" type="pres">
      <dgm:prSet presAssocID="{D136160D-F241-4AB0-A32C-D7D9F8F5F914}" presName="parentText" presStyleLbl="alignNode1" presStyleIdx="0" presStyleCnt="5">
        <dgm:presLayoutVars>
          <dgm:chMax val="1"/>
          <dgm:bulletEnabled val="1"/>
        </dgm:presLayoutVars>
      </dgm:prSet>
      <dgm:spPr/>
      <dgm:t>
        <a:bodyPr/>
        <a:lstStyle/>
        <a:p>
          <a:endParaRPr lang="en-US"/>
        </a:p>
      </dgm:t>
    </dgm:pt>
    <dgm:pt modelId="{907A973C-0124-4C7B-90AE-C312B682E7EE}" type="pres">
      <dgm:prSet presAssocID="{D136160D-F241-4AB0-A32C-D7D9F8F5F914}" presName="descendantText" presStyleLbl="alignAcc1" presStyleIdx="0" presStyleCnt="5">
        <dgm:presLayoutVars>
          <dgm:bulletEnabled val="1"/>
        </dgm:presLayoutVars>
      </dgm:prSet>
      <dgm:spPr/>
      <dgm:t>
        <a:bodyPr/>
        <a:lstStyle/>
        <a:p>
          <a:endParaRPr lang="en-US"/>
        </a:p>
      </dgm:t>
    </dgm:pt>
    <dgm:pt modelId="{85D81D86-32EB-4CCF-AAEA-2097FA45108D}" type="pres">
      <dgm:prSet presAssocID="{97C2ACB7-B4F7-470F-A0DE-7972CEAC6048}" presName="sp" presStyleCnt="0"/>
      <dgm:spPr/>
    </dgm:pt>
    <dgm:pt modelId="{142F2680-F5C3-449C-B19D-D677F7C6EF80}" type="pres">
      <dgm:prSet presAssocID="{2A5A9181-187C-44A7-A3D2-197EB0A1A76E}" presName="composite" presStyleCnt="0"/>
      <dgm:spPr/>
    </dgm:pt>
    <dgm:pt modelId="{261B9640-CE5F-4BD6-9821-3FF918D9F386}" type="pres">
      <dgm:prSet presAssocID="{2A5A9181-187C-44A7-A3D2-197EB0A1A76E}" presName="parentText" presStyleLbl="alignNode1" presStyleIdx="1" presStyleCnt="5">
        <dgm:presLayoutVars>
          <dgm:chMax val="1"/>
          <dgm:bulletEnabled val="1"/>
        </dgm:presLayoutVars>
      </dgm:prSet>
      <dgm:spPr/>
      <dgm:t>
        <a:bodyPr/>
        <a:lstStyle/>
        <a:p>
          <a:endParaRPr lang="en-US"/>
        </a:p>
      </dgm:t>
    </dgm:pt>
    <dgm:pt modelId="{7D3B8B82-8495-4B85-9DAD-734768AD44C6}" type="pres">
      <dgm:prSet presAssocID="{2A5A9181-187C-44A7-A3D2-197EB0A1A76E}" presName="descendantText" presStyleLbl="alignAcc1" presStyleIdx="1" presStyleCnt="5">
        <dgm:presLayoutVars>
          <dgm:bulletEnabled val="1"/>
        </dgm:presLayoutVars>
      </dgm:prSet>
      <dgm:spPr/>
      <dgm:t>
        <a:bodyPr/>
        <a:lstStyle/>
        <a:p>
          <a:endParaRPr lang="en-US"/>
        </a:p>
      </dgm:t>
    </dgm:pt>
    <dgm:pt modelId="{B8B817C5-89C4-44B2-8BA2-9C5F6B98A17B}" type="pres">
      <dgm:prSet presAssocID="{B1D85F83-424E-4AD1-B170-DEA479A1C38E}" presName="sp" presStyleCnt="0"/>
      <dgm:spPr/>
    </dgm:pt>
    <dgm:pt modelId="{5B86F36B-092B-4E41-9A85-6DC7A17B19C6}" type="pres">
      <dgm:prSet presAssocID="{13DE38AC-0386-4B5D-B7A5-F9EF2FC40315}" presName="composite" presStyleCnt="0"/>
      <dgm:spPr/>
    </dgm:pt>
    <dgm:pt modelId="{8F5C16BC-49EA-49E9-AA47-0B3240CDF358}" type="pres">
      <dgm:prSet presAssocID="{13DE38AC-0386-4B5D-B7A5-F9EF2FC40315}" presName="parentText" presStyleLbl="alignNode1" presStyleIdx="2" presStyleCnt="5">
        <dgm:presLayoutVars>
          <dgm:chMax val="1"/>
          <dgm:bulletEnabled val="1"/>
        </dgm:presLayoutVars>
      </dgm:prSet>
      <dgm:spPr/>
      <dgm:t>
        <a:bodyPr/>
        <a:lstStyle/>
        <a:p>
          <a:endParaRPr lang="en-US"/>
        </a:p>
      </dgm:t>
    </dgm:pt>
    <dgm:pt modelId="{AE3D9D2F-4989-40EA-98B5-F1C1435C06C5}" type="pres">
      <dgm:prSet presAssocID="{13DE38AC-0386-4B5D-B7A5-F9EF2FC40315}" presName="descendantText" presStyleLbl="alignAcc1" presStyleIdx="2" presStyleCnt="5">
        <dgm:presLayoutVars>
          <dgm:bulletEnabled val="1"/>
        </dgm:presLayoutVars>
      </dgm:prSet>
      <dgm:spPr/>
      <dgm:t>
        <a:bodyPr/>
        <a:lstStyle/>
        <a:p>
          <a:endParaRPr lang="en-US"/>
        </a:p>
      </dgm:t>
    </dgm:pt>
    <dgm:pt modelId="{483729BD-660B-4EA7-9C6E-B72E7C8379CD}" type="pres">
      <dgm:prSet presAssocID="{5795B39A-1D40-4F11-82E9-4715EEBD50F0}" presName="sp" presStyleCnt="0"/>
      <dgm:spPr/>
    </dgm:pt>
    <dgm:pt modelId="{FDCFAC64-103C-4D98-8A00-A75615DB6A6C}" type="pres">
      <dgm:prSet presAssocID="{EF6EC865-19B3-4664-9A14-8808EACC80D1}" presName="composite" presStyleCnt="0"/>
      <dgm:spPr/>
    </dgm:pt>
    <dgm:pt modelId="{948527E6-6056-4DBD-924F-117E6BE73C68}" type="pres">
      <dgm:prSet presAssocID="{EF6EC865-19B3-4664-9A14-8808EACC80D1}" presName="parentText" presStyleLbl="alignNode1" presStyleIdx="3" presStyleCnt="5">
        <dgm:presLayoutVars>
          <dgm:chMax val="1"/>
          <dgm:bulletEnabled val="1"/>
        </dgm:presLayoutVars>
      </dgm:prSet>
      <dgm:spPr/>
      <dgm:t>
        <a:bodyPr/>
        <a:lstStyle/>
        <a:p>
          <a:endParaRPr lang="en-US"/>
        </a:p>
      </dgm:t>
    </dgm:pt>
    <dgm:pt modelId="{0C0F345C-A809-4225-B46D-811149CE1CA8}" type="pres">
      <dgm:prSet presAssocID="{EF6EC865-19B3-4664-9A14-8808EACC80D1}" presName="descendantText" presStyleLbl="alignAcc1" presStyleIdx="3" presStyleCnt="5">
        <dgm:presLayoutVars>
          <dgm:bulletEnabled val="1"/>
        </dgm:presLayoutVars>
      </dgm:prSet>
      <dgm:spPr/>
      <dgm:t>
        <a:bodyPr/>
        <a:lstStyle/>
        <a:p>
          <a:endParaRPr lang="en-US"/>
        </a:p>
      </dgm:t>
    </dgm:pt>
    <dgm:pt modelId="{B52DDFC4-5FC2-48FB-B289-A07F7CB3735B}" type="pres">
      <dgm:prSet presAssocID="{8D7844BE-CDAB-4B60-B926-856EC56BB27C}" presName="sp" presStyleCnt="0"/>
      <dgm:spPr/>
    </dgm:pt>
    <dgm:pt modelId="{D18ECEBD-5270-4B0C-A888-279E8AC70BB0}" type="pres">
      <dgm:prSet presAssocID="{56ED8B00-1DBA-4EF2-8792-F73AA11CE74D}" presName="composite" presStyleCnt="0"/>
      <dgm:spPr/>
    </dgm:pt>
    <dgm:pt modelId="{0A395024-EAFE-440A-A755-4B191651901B}" type="pres">
      <dgm:prSet presAssocID="{56ED8B00-1DBA-4EF2-8792-F73AA11CE74D}" presName="parentText" presStyleLbl="alignNode1" presStyleIdx="4" presStyleCnt="5">
        <dgm:presLayoutVars>
          <dgm:chMax val="1"/>
          <dgm:bulletEnabled val="1"/>
        </dgm:presLayoutVars>
      </dgm:prSet>
      <dgm:spPr/>
      <dgm:t>
        <a:bodyPr/>
        <a:lstStyle/>
        <a:p>
          <a:endParaRPr lang="en-US"/>
        </a:p>
      </dgm:t>
    </dgm:pt>
    <dgm:pt modelId="{F48D3D27-8FBD-416A-8315-196E7DD49840}" type="pres">
      <dgm:prSet presAssocID="{56ED8B00-1DBA-4EF2-8792-F73AA11CE74D}" presName="descendantText" presStyleLbl="alignAcc1" presStyleIdx="4" presStyleCnt="5">
        <dgm:presLayoutVars>
          <dgm:bulletEnabled val="1"/>
        </dgm:presLayoutVars>
      </dgm:prSet>
      <dgm:spPr/>
      <dgm:t>
        <a:bodyPr/>
        <a:lstStyle/>
        <a:p>
          <a:endParaRPr lang="en-US"/>
        </a:p>
      </dgm:t>
    </dgm:pt>
  </dgm:ptLst>
  <dgm:cxnLst>
    <dgm:cxn modelId="{A44010F7-85B2-4694-872F-4FCC29E08967}" srcId="{13DE38AC-0386-4B5D-B7A5-F9EF2FC40315}" destId="{5559628A-7B92-443A-9025-5671000C2E4B}" srcOrd="0" destOrd="0" parTransId="{FA468D6F-C852-490F-B562-D599B61AF347}" sibTransId="{F5FB3E22-30C5-4BDB-8D34-3AC6CD1837E2}"/>
    <dgm:cxn modelId="{8D0863B5-EA0A-4D72-A5F7-0505829E67B4}" type="presOf" srcId="{5559628A-7B92-443A-9025-5671000C2E4B}" destId="{AE3D9D2F-4989-40EA-98B5-F1C1435C06C5}" srcOrd="0" destOrd="0" presId="urn:microsoft.com/office/officeart/2005/8/layout/chevron2"/>
    <dgm:cxn modelId="{8A4BEEB2-E7A0-4CB2-BE2D-A52F171C085D}" type="presOf" srcId="{EF6EC865-19B3-4664-9A14-8808EACC80D1}" destId="{948527E6-6056-4DBD-924F-117E6BE73C68}" srcOrd="0" destOrd="0" presId="urn:microsoft.com/office/officeart/2005/8/layout/chevron2"/>
    <dgm:cxn modelId="{71DF308E-76F3-4912-BD43-17F5F283C580}" srcId="{EB68D73C-35FC-422D-AA04-2081405F1B7A}" destId="{56ED8B00-1DBA-4EF2-8792-F73AA11CE74D}" srcOrd="4" destOrd="0" parTransId="{A198312B-92A6-478C-8EBD-5C9CC2AD540C}" sibTransId="{C3B1F18D-1E61-4F1B-B27D-CB6A6551D253}"/>
    <dgm:cxn modelId="{F3287892-CF6A-4B46-9325-32C4DAC893FB}" type="presOf" srcId="{D136160D-F241-4AB0-A32C-D7D9F8F5F914}" destId="{4B2EED6D-C6A9-45EA-B08B-C280BAFF2298}" srcOrd="0" destOrd="0" presId="urn:microsoft.com/office/officeart/2005/8/layout/chevron2"/>
    <dgm:cxn modelId="{3C43B014-3403-4631-8909-6AB5A250B236}" srcId="{EB68D73C-35FC-422D-AA04-2081405F1B7A}" destId="{EF6EC865-19B3-4664-9A14-8808EACC80D1}" srcOrd="3" destOrd="0" parTransId="{5420ECFD-9007-4AC5-8559-0DE03A9A6C78}" sibTransId="{8D7844BE-CDAB-4B60-B926-856EC56BB27C}"/>
    <dgm:cxn modelId="{106CB98F-8D4F-4678-809D-F2CBCAE8650C}" type="presOf" srcId="{30B4DBB5-3DD7-4CD5-B211-474885F762C2}" destId="{907A973C-0124-4C7B-90AE-C312B682E7EE}" srcOrd="0" destOrd="0" presId="urn:microsoft.com/office/officeart/2005/8/layout/chevron2"/>
    <dgm:cxn modelId="{F0E09550-FFBC-4641-A5BC-F196828B176C}" srcId="{56ED8B00-1DBA-4EF2-8792-F73AA11CE74D}" destId="{5399D63F-4CB6-480D-993B-9BB3F3F5D34B}" srcOrd="0" destOrd="0" parTransId="{8B47580C-8471-4B5E-B56D-135D30EA6313}" sibTransId="{C4A8FE94-7B0E-4631-ADAC-D4881222E425}"/>
    <dgm:cxn modelId="{B18B1DD4-F6C5-4600-9DE9-A4752FBF4E4A}" type="presOf" srcId="{56ED8B00-1DBA-4EF2-8792-F73AA11CE74D}" destId="{0A395024-EAFE-440A-A755-4B191651901B}" srcOrd="0" destOrd="0" presId="urn:microsoft.com/office/officeart/2005/8/layout/chevron2"/>
    <dgm:cxn modelId="{0F7FB3F9-48D0-436C-B1C5-C8A3A5788B8B}" srcId="{EB68D73C-35FC-422D-AA04-2081405F1B7A}" destId="{D136160D-F241-4AB0-A32C-D7D9F8F5F914}" srcOrd="0" destOrd="0" parTransId="{C4B211B3-0E6A-4133-801E-996E6C16CCFF}" sibTransId="{97C2ACB7-B4F7-470F-A0DE-7972CEAC6048}"/>
    <dgm:cxn modelId="{A42B4F5B-9085-4815-8949-E6A751DC93F6}" type="presOf" srcId="{EB68D73C-35FC-422D-AA04-2081405F1B7A}" destId="{EC4E4669-0A45-4E4F-85E0-34FDD3D2C635}" srcOrd="0" destOrd="0" presId="urn:microsoft.com/office/officeart/2005/8/layout/chevron2"/>
    <dgm:cxn modelId="{A11FCF66-4193-4820-9D4D-15109DAC0F27}" srcId="{2A5A9181-187C-44A7-A3D2-197EB0A1A76E}" destId="{DE865CB6-E42F-4413-BDB6-9D22764EA559}" srcOrd="0" destOrd="0" parTransId="{1C9F9BD9-E68F-4C16-9BFF-1C97B074F0EA}" sibTransId="{C5387ED1-D2F0-4D40-96B6-23AAA96A81FA}"/>
    <dgm:cxn modelId="{88007310-15B9-42AA-B000-C22F512C57A5}" srcId="{EB68D73C-35FC-422D-AA04-2081405F1B7A}" destId="{2A5A9181-187C-44A7-A3D2-197EB0A1A76E}" srcOrd="1" destOrd="0" parTransId="{9C403D87-198E-4A70-9F4A-C3C0182EF87F}" sibTransId="{B1D85F83-424E-4AD1-B170-DEA479A1C38E}"/>
    <dgm:cxn modelId="{4FECE79A-390A-4391-B6C5-40F424EB327F}" srcId="{EF6EC865-19B3-4664-9A14-8808EACC80D1}" destId="{23E03CCA-9067-43B1-8ECF-A76CD44A5796}" srcOrd="0" destOrd="0" parTransId="{E195FA5E-0C61-437C-AB4A-9AA586EEDA89}" sibTransId="{426C268A-F2BC-4C12-AD7F-6C87B7B876F6}"/>
    <dgm:cxn modelId="{1AB234E5-570A-4949-A5E8-2688B0152EEC}" type="presOf" srcId="{5399D63F-4CB6-480D-993B-9BB3F3F5D34B}" destId="{F48D3D27-8FBD-416A-8315-196E7DD49840}" srcOrd="0" destOrd="0" presId="urn:microsoft.com/office/officeart/2005/8/layout/chevron2"/>
    <dgm:cxn modelId="{1F1E9B3E-C24E-4849-A90B-7DBDCB61C075}" srcId="{EB68D73C-35FC-422D-AA04-2081405F1B7A}" destId="{13DE38AC-0386-4B5D-B7A5-F9EF2FC40315}" srcOrd="2" destOrd="0" parTransId="{C9071442-B7E8-4724-9AE7-241F643CF726}" sibTransId="{5795B39A-1D40-4F11-82E9-4715EEBD50F0}"/>
    <dgm:cxn modelId="{5ED2E8D2-5AD2-45FB-BE36-0CA79A29FC79}" srcId="{D136160D-F241-4AB0-A32C-D7D9F8F5F914}" destId="{30B4DBB5-3DD7-4CD5-B211-474885F762C2}" srcOrd="0" destOrd="0" parTransId="{BD425F9E-DFA2-4027-B880-FA78025913D6}" sibTransId="{5AC284C7-95E7-4E6E-8E18-2255224585DE}"/>
    <dgm:cxn modelId="{7AF3B8B9-7983-475D-9CCD-FB6453B5E656}" type="presOf" srcId="{2A5A9181-187C-44A7-A3D2-197EB0A1A76E}" destId="{261B9640-CE5F-4BD6-9821-3FF918D9F386}" srcOrd="0" destOrd="0" presId="urn:microsoft.com/office/officeart/2005/8/layout/chevron2"/>
    <dgm:cxn modelId="{FCC82D44-97EC-4150-8E9D-030BCB3DD676}" type="presOf" srcId="{23E03CCA-9067-43B1-8ECF-A76CD44A5796}" destId="{0C0F345C-A809-4225-B46D-811149CE1CA8}" srcOrd="0" destOrd="0" presId="urn:microsoft.com/office/officeart/2005/8/layout/chevron2"/>
    <dgm:cxn modelId="{A1ED3F41-6A0E-4CBC-B8E4-63A74F4CBC23}" type="presOf" srcId="{DE865CB6-E42F-4413-BDB6-9D22764EA559}" destId="{7D3B8B82-8495-4B85-9DAD-734768AD44C6}" srcOrd="0" destOrd="0" presId="urn:microsoft.com/office/officeart/2005/8/layout/chevron2"/>
    <dgm:cxn modelId="{C07D019F-AE92-4304-9980-DD0BA5AA50AD}" type="presOf" srcId="{13DE38AC-0386-4B5D-B7A5-F9EF2FC40315}" destId="{8F5C16BC-49EA-49E9-AA47-0B3240CDF358}" srcOrd="0" destOrd="0" presId="urn:microsoft.com/office/officeart/2005/8/layout/chevron2"/>
    <dgm:cxn modelId="{5D0B802D-3E3F-4CC5-AE25-CC81D169DFCF}" type="presParOf" srcId="{EC4E4669-0A45-4E4F-85E0-34FDD3D2C635}" destId="{356AA6FE-7E22-40A1-A890-76C4F7C88AA2}" srcOrd="0" destOrd="0" presId="urn:microsoft.com/office/officeart/2005/8/layout/chevron2"/>
    <dgm:cxn modelId="{732ED663-6A9D-4B69-BDF0-DE7215A30337}" type="presParOf" srcId="{356AA6FE-7E22-40A1-A890-76C4F7C88AA2}" destId="{4B2EED6D-C6A9-45EA-B08B-C280BAFF2298}" srcOrd="0" destOrd="0" presId="urn:microsoft.com/office/officeart/2005/8/layout/chevron2"/>
    <dgm:cxn modelId="{16E3AE59-E8CC-4DBF-BF61-3F5602D8249B}" type="presParOf" srcId="{356AA6FE-7E22-40A1-A890-76C4F7C88AA2}" destId="{907A973C-0124-4C7B-90AE-C312B682E7EE}" srcOrd="1" destOrd="0" presId="urn:microsoft.com/office/officeart/2005/8/layout/chevron2"/>
    <dgm:cxn modelId="{299D88FB-AA19-4111-98FC-19F5A67FEA7A}" type="presParOf" srcId="{EC4E4669-0A45-4E4F-85E0-34FDD3D2C635}" destId="{85D81D86-32EB-4CCF-AAEA-2097FA45108D}" srcOrd="1" destOrd="0" presId="urn:microsoft.com/office/officeart/2005/8/layout/chevron2"/>
    <dgm:cxn modelId="{117CD443-733F-4781-B659-B0636D5311AE}" type="presParOf" srcId="{EC4E4669-0A45-4E4F-85E0-34FDD3D2C635}" destId="{142F2680-F5C3-449C-B19D-D677F7C6EF80}" srcOrd="2" destOrd="0" presId="urn:microsoft.com/office/officeart/2005/8/layout/chevron2"/>
    <dgm:cxn modelId="{A7A05D7E-2E04-4BB6-A7DC-FFE87B8634B4}" type="presParOf" srcId="{142F2680-F5C3-449C-B19D-D677F7C6EF80}" destId="{261B9640-CE5F-4BD6-9821-3FF918D9F386}" srcOrd="0" destOrd="0" presId="urn:microsoft.com/office/officeart/2005/8/layout/chevron2"/>
    <dgm:cxn modelId="{4ECAA374-8426-4014-A531-9DF89FE3CAC8}" type="presParOf" srcId="{142F2680-F5C3-449C-B19D-D677F7C6EF80}" destId="{7D3B8B82-8495-4B85-9DAD-734768AD44C6}" srcOrd="1" destOrd="0" presId="urn:microsoft.com/office/officeart/2005/8/layout/chevron2"/>
    <dgm:cxn modelId="{0193095C-992B-436C-9C97-961D69B8A2AD}" type="presParOf" srcId="{EC4E4669-0A45-4E4F-85E0-34FDD3D2C635}" destId="{B8B817C5-89C4-44B2-8BA2-9C5F6B98A17B}" srcOrd="3" destOrd="0" presId="urn:microsoft.com/office/officeart/2005/8/layout/chevron2"/>
    <dgm:cxn modelId="{25EB1EB4-CD86-4CE5-8019-F68C3224BE64}" type="presParOf" srcId="{EC4E4669-0A45-4E4F-85E0-34FDD3D2C635}" destId="{5B86F36B-092B-4E41-9A85-6DC7A17B19C6}" srcOrd="4" destOrd="0" presId="urn:microsoft.com/office/officeart/2005/8/layout/chevron2"/>
    <dgm:cxn modelId="{E91B457E-3E9C-4608-983D-367B8E7B21CC}" type="presParOf" srcId="{5B86F36B-092B-4E41-9A85-6DC7A17B19C6}" destId="{8F5C16BC-49EA-49E9-AA47-0B3240CDF358}" srcOrd="0" destOrd="0" presId="urn:microsoft.com/office/officeart/2005/8/layout/chevron2"/>
    <dgm:cxn modelId="{5E9720BF-C782-421D-86D8-B677B3758F81}" type="presParOf" srcId="{5B86F36B-092B-4E41-9A85-6DC7A17B19C6}" destId="{AE3D9D2F-4989-40EA-98B5-F1C1435C06C5}" srcOrd="1" destOrd="0" presId="urn:microsoft.com/office/officeart/2005/8/layout/chevron2"/>
    <dgm:cxn modelId="{38B33C2E-3981-4B28-BC99-0FF2E683C83A}" type="presParOf" srcId="{EC4E4669-0A45-4E4F-85E0-34FDD3D2C635}" destId="{483729BD-660B-4EA7-9C6E-B72E7C8379CD}" srcOrd="5" destOrd="0" presId="urn:microsoft.com/office/officeart/2005/8/layout/chevron2"/>
    <dgm:cxn modelId="{45FAA849-079E-4103-AA95-BAF8CE4F8AD4}" type="presParOf" srcId="{EC4E4669-0A45-4E4F-85E0-34FDD3D2C635}" destId="{FDCFAC64-103C-4D98-8A00-A75615DB6A6C}" srcOrd="6" destOrd="0" presId="urn:microsoft.com/office/officeart/2005/8/layout/chevron2"/>
    <dgm:cxn modelId="{6A29A964-0119-4BA7-A140-E508A3E850B9}" type="presParOf" srcId="{FDCFAC64-103C-4D98-8A00-A75615DB6A6C}" destId="{948527E6-6056-4DBD-924F-117E6BE73C68}" srcOrd="0" destOrd="0" presId="urn:microsoft.com/office/officeart/2005/8/layout/chevron2"/>
    <dgm:cxn modelId="{4CCE5F7A-7602-4782-AA6C-08248E1E6E78}" type="presParOf" srcId="{FDCFAC64-103C-4D98-8A00-A75615DB6A6C}" destId="{0C0F345C-A809-4225-B46D-811149CE1CA8}" srcOrd="1" destOrd="0" presId="urn:microsoft.com/office/officeart/2005/8/layout/chevron2"/>
    <dgm:cxn modelId="{2D63F971-832F-46E5-B81A-7CC0DC5BFEAF}" type="presParOf" srcId="{EC4E4669-0A45-4E4F-85E0-34FDD3D2C635}" destId="{B52DDFC4-5FC2-48FB-B289-A07F7CB3735B}" srcOrd="7" destOrd="0" presId="urn:microsoft.com/office/officeart/2005/8/layout/chevron2"/>
    <dgm:cxn modelId="{1ED9C0C9-A69A-4C0B-91E7-F57ED520FD01}" type="presParOf" srcId="{EC4E4669-0A45-4E4F-85E0-34FDD3D2C635}" destId="{D18ECEBD-5270-4B0C-A888-279E8AC70BB0}" srcOrd="8" destOrd="0" presId="urn:microsoft.com/office/officeart/2005/8/layout/chevron2"/>
    <dgm:cxn modelId="{CCA91F3B-B222-42A6-ADBE-8BC34D3FCD72}" type="presParOf" srcId="{D18ECEBD-5270-4B0C-A888-279E8AC70BB0}" destId="{0A395024-EAFE-440A-A755-4B191651901B}" srcOrd="0" destOrd="0" presId="urn:microsoft.com/office/officeart/2005/8/layout/chevron2"/>
    <dgm:cxn modelId="{1F160B2F-26D5-48F2-A92E-70865D956BC1}" type="presParOf" srcId="{D18ECEBD-5270-4B0C-A888-279E8AC70BB0}" destId="{F48D3D27-8FBD-416A-8315-196E7DD49840}" srcOrd="1" destOrd="0" presId="urn:microsoft.com/office/officeart/2005/8/layout/chevron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EA600D-E823-C54E-930D-BE4083C9DD47}" type="doc">
      <dgm:prSet loTypeId="urn:microsoft.com/office/officeart/2005/8/layout/default#1" loCatId="" qsTypeId="urn:microsoft.com/office/officeart/2005/8/quickstyle/simple5" qsCatId="simple" csTypeId="urn:microsoft.com/office/officeart/2005/8/colors/colorful1#1" csCatId="colorful" phldr="1"/>
      <dgm:spPr/>
      <dgm:t>
        <a:bodyPr/>
        <a:lstStyle/>
        <a:p>
          <a:endParaRPr lang="en-US"/>
        </a:p>
      </dgm:t>
    </dgm:pt>
    <dgm:pt modelId="{A968BEA3-5EA4-A244-BDB0-602C745D66F3}">
      <dgm:prSet phldrT="[Text]"/>
      <dgm:spPr>
        <a:xfrm>
          <a:off x="229305" y="667"/>
          <a:ext cx="2309908" cy="1385945"/>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dirty="0" err="1">
              <a:solidFill>
                <a:sysClr val="window" lastClr="FFFFFF"/>
              </a:solidFill>
              <a:latin typeface="Calibri"/>
              <a:ea typeface="+mn-ea"/>
              <a:cs typeface="+mn-cs"/>
            </a:rPr>
            <a:t>Orientasi</a:t>
          </a:r>
          <a:r>
            <a:rPr lang="en-US" dirty="0">
              <a:solidFill>
                <a:sysClr val="window" lastClr="FFFFFF"/>
              </a:solidFill>
              <a:latin typeface="Calibri"/>
              <a:ea typeface="+mn-ea"/>
              <a:cs typeface="+mn-cs"/>
            </a:rPr>
            <a:t> </a:t>
          </a:r>
          <a:r>
            <a:rPr lang="en-US" dirty="0" err="1">
              <a:solidFill>
                <a:sysClr val="window" lastClr="FFFFFF"/>
              </a:solidFill>
              <a:latin typeface="Calibri"/>
              <a:ea typeface="+mn-ea"/>
              <a:cs typeface="+mn-cs"/>
            </a:rPr>
            <a:t>produktif</a:t>
          </a:r>
          <a:endParaRPr lang="en-US" dirty="0">
            <a:solidFill>
              <a:sysClr val="window" lastClr="FFFFFF"/>
            </a:solidFill>
            <a:latin typeface="Calibri"/>
            <a:ea typeface="+mn-ea"/>
            <a:cs typeface="+mn-cs"/>
          </a:endParaRPr>
        </a:p>
      </dgm:t>
    </dgm:pt>
    <dgm:pt modelId="{EB33D3A5-B6EA-B846-A9E0-89E2517F0ECF}" type="parTrans" cxnId="{BB10ADE7-335A-9E41-9B94-630D69987926}">
      <dgm:prSet/>
      <dgm:spPr/>
      <dgm:t>
        <a:bodyPr/>
        <a:lstStyle/>
        <a:p>
          <a:endParaRPr lang="en-US"/>
        </a:p>
      </dgm:t>
    </dgm:pt>
    <dgm:pt modelId="{9B7B2563-2E0F-2D48-92C0-6E809AD3A96A}" type="sibTrans" cxnId="{BB10ADE7-335A-9E41-9B94-630D69987926}">
      <dgm:prSet/>
      <dgm:spPr/>
      <dgm:t>
        <a:bodyPr/>
        <a:lstStyle/>
        <a:p>
          <a:endParaRPr lang="en-US"/>
        </a:p>
      </dgm:t>
    </dgm:pt>
    <dgm:pt modelId="{46ED429F-1330-644F-A739-B5BFA770A126}">
      <dgm:prSet phldrT="[Text]"/>
      <dgm:spPr>
        <a:xfrm>
          <a:off x="2770204" y="667"/>
          <a:ext cx="2309908" cy="1385945"/>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dirty="0" err="1">
              <a:solidFill>
                <a:sysClr val="window" lastClr="FFFFFF"/>
              </a:solidFill>
              <a:latin typeface="Calibri"/>
              <a:ea typeface="+mn-ea"/>
              <a:cs typeface="+mn-cs"/>
            </a:rPr>
            <a:t>Meningkatkan</a:t>
          </a:r>
          <a:r>
            <a:rPr lang="en-US" dirty="0">
              <a:solidFill>
                <a:sysClr val="window" lastClr="FFFFFF"/>
              </a:solidFill>
              <a:latin typeface="Calibri"/>
              <a:ea typeface="+mn-ea"/>
              <a:cs typeface="+mn-cs"/>
            </a:rPr>
            <a:t> </a:t>
          </a:r>
          <a:r>
            <a:rPr lang="en-US" dirty="0" err="1">
              <a:solidFill>
                <a:sysClr val="window" lastClr="FFFFFF"/>
              </a:solidFill>
              <a:latin typeface="Calibri"/>
              <a:ea typeface="+mn-ea"/>
              <a:cs typeface="+mn-cs"/>
            </a:rPr>
            <a:t>kualitas</a:t>
          </a:r>
          <a:r>
            <a:rPr lang="en-US" dirty="0">
              <a:solidFill>
                <a:sysClr val="window" lastClr="FFFFFF"/>
              </a:solidFill>
              <a:latin typeface="Calibri"/>
              <a:ea typeface="+mn-ea"/>
              <a:cs typeface="+mn-cs"/>
            </a:rPr>
            <a:t> SDM</a:t>
          </a:r>
        </a:p>
      </dgm:t>
    </dgm:pt>
    <dgm:pt modelId="{CB9ACE81-B404-704D-964A-3438A8943D8A}" type="parTrans" cxnId="{81D861C1-3B35-254F-BF97-A3A6EF0A28C9}">
      <dgm:prSet/>
      <dgm:spPr/>
      <dgm:t>
        <a:bodyPr/>
        <a:lstStyle/>
        <a:p>
          <a:endParaRPr lang="en-US"/>
        </a:p>
      </dgm:t>
    </dgm:pt>
    <dgm:pt modelId="{2D2414DB-07BA-114B-853C-3AFB5C898ED5}" type="sibTrans" cxnId="{81D861C1-3B35-254F-BF97-A3A6EF0A28C9}">
      <dgm:prSet/>
      <dgm:spPr/>
      <dgm:t>
        <a:bodyPr/>
        <a:lstStyle/>
        <a:p>
          <a:endParaRPr lang="en-US"/>
        </a:p>
      </dgm:t>
    </dgm:pt>
    <dgm:pt modelId="{80746649-43A3-6047-9A76-8EA006DFEB78}">
      <dgm:prSet phldrT="[Text]"/>
      <dgm:spPr>
        <a:xfrm>
          <a:off x="229305" y="1617602"/>
          <a:ext cx="2309908" cy="1385945"/>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dirty="0" err="1">
              <a:solidFill>
                <a:sysClr val="window" lastClr="FFFFFF"/>
              </a:solidFill>
              <a:latin typeface="Calibri"/>
              <a:ea typeface="+mn-ea"/>
              <a:cs typeface="+mn-cs"/>
            </a:rPr>
            <a:t>Pelayanan</a:t>
          </a:r>
          <a:r>
            <a:rPr lang="en-US" dirty="0">
              <a:solidFill>
                <a:sysClr val="window" lastClr="FFFFFF"/>
              </a:solidFill>
              <a:latin typeface="Calibri"/>
              <a:ea typeface="+mn-ea"/>
              <a:cs typeface="+mn-cs"/>
            </a:rPr>
            <a:t> </a:t>
          </a:r>
          <a:r>
            <a:rPr lang="en-US" dirty="0" err="1">
              <a:solidFill>
                <a:sysClr val="window" lastClr="FFFFFF"/>
              </a:solidFill>
              <a:latin typeface="Calibri"/>
              <a:ea typeface="+mn-ea"/>
              <a:cs typeface="+mn-cs"/>
            </a:rPr>
            <a:t>publik</a:t>
          </a:r>
          <a:endParaRPr lang="en-US" dirty="0">
            <a:solidFill>
              <a:sysClr val="window" lastClr="FFFFFF"/>
            </a:solidFill>
            <a:latin typeface="Calibri"/>
            <a:ea typeface="+mn-ea"/>
            <a:cs typeface="+mn-cs"/>
          </a:endParaRPr>
        </a:p>
      </dgm:t>
    </dgm:pt>
    <dgm:pt modelId="{333CBB88-D946-E14A-A442-A594F5BE3AF6}" type="parTrans" cxnId="{4CEAB890-0BB1-064F-BB7E-EDD959ABB216}">
      <dgm:prSet/>
      <dgm:spPr/>
      <dgm:t>
        <a:bodyPr/>
        <a:lstStyle/>
        <a:p>
          <a:endParaRPr lang="en-US"/>
        </a:p>
      </dgm:t>
    </dgm:pt>
    <dgm:pt modelId="{32339D5D-9101-5644-9602-E694E607A4B6}" type="sibTrans" cxnId="{4CEAB890-0BB1-064F-BB7E-EDD959ABB216}">
      <dgm:prSet/>
      <dgm:spPr/>
      <dgm:t>
        <a:bodyPr/>
        <a:lstStyle/>
        <a:p>
          <a:endParaRPr lang="en-US"/>
        </a:p>
      </dgm:t>
    </dgm:pt>
    <dgm:pt modelId="{491670D2-79E6-6047-BE69-E395CE9AB87E}">
      <dgm:prSet phldrT="[Text]"/>
      <dgm:spPr>
        <a:xfrm>
          <a:off x="2770204" y="1617602"/>
          <a:ext cx="2309908" cy="1385945"/>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dirty="0" err="1">
              <a:solidFill>
                <a:sysClr val="window" lastClr="FFFFFF"/>
              </a:solidFill>
              <a:latin typeface="Calibri"/>
              <a:ea typeface="+mn-ea"/>
              <a:cs typeface="+mn-cs"/>
            </a:rPr>
            <a:t>Pertumbuhan</a:t>
          </a:r>
          <a:r>
            <a:rPr lang="en-US" dirty="0">
              <a:solidFill>
                <a:sysClr val="window" lastClr="FFFFFF"/>
              </a:solidFill>
              <a:latin typeface="Calibri"/>
              <a:ea typeface="+mn-ea"/>
              <a:cs typeface="+mn-cs"/>
            </a:rPr>
            <a:t> </a:t>
          </a:r>
          <a:r>
            <a:rPr lang="en-US" dirty="0" err="1">
              <a:solidFill>
                <a:sysClr val="window" lastClr="FFFFFF"/>
              </a:solidFill>
              <a:latin typeface="Calibri"/>
              <a:ea typeface="+mn-ea"/>
              <a:cs typeface="+mn-cs"/>
            </a:rPr>
            <a:t>ekonomi</a:t>
          </a:r>
          <a:r>
            <a:rPr lang="en-US" dirty="0">
              <a:solidFill>
                <a:sysClr val="window" lastClr="FFFFFF"/>
              </a:solidFill>
              <a:latin typeface="Calibri"/>
              <a:ea typeface="+mn-ea"/>
              <a:cs typeface="+mn-cs"/>
            </a:rPr>
            <a:t> </a:t>
          </a:r>
          <a:r>
            <a:rPr lang="en-US" dirty="0" err="1">
              <a:solidFill>
                <a:sysClr val="window" lastClr="FFFFFF"/>
              </a:solidFill>
              <a:latin typeface="Calibri"/>
              <a:ea typeface="+mn-ea"/>
              <a:cs typeface="+mn-cs"/>
            </a:rPr>
            <a:t>derah</a:t>
          </a:r>
          <a:endParaRPr lang="en-US" dirty="0">
            <a:solidFill>
              <a:sysClr val="window" lastClr="FFFFFF"/>
            </a:solidFill>
            <a:latin typeface="Calibri"/>
            <a:ea typeface="+mn-ea"/>
            <a:cs typeface="+mn-cs"/>
          </a:endParaRPr>
        </a:p>
      </dgm:t>
    </dgm:pt>
    <dgm:pt modelId="{9C37449A-6216-D84D-9A4D-8C996CE2802B}" type="parTrans" cxnId="{71CAE361-F1E4-D641-A729-6968A66DF4B7}">
      <dgm:prSet/>
      <dgm:spPr/>
      <dgm:t>
        <a:bodyPr/>
        <a:lstStyle/>
        <a:p>
          <a:endParaRPr lang="en-US"/>
        </a:p>
      </dgm:t>
    </dgm:pt>
    <dgm:pt modelId="{6F3CA4D8-F106-6F45-9481-9C37B024FA77}" type="sibTrans" cxnId="{71CAE361-F1E4-D641-A729-6968A66DF4B7}">
      <dgm:prSet/>
      <dgm:spPr/>
      <dgm:t>
        <a:bodyPr/>
        <a:lstStyle/>
        <a:p>
          <a:endParaRPr lang="en-US"/>
        </a:p>
      </dgm:t>
    </dgm:pt>
    <dgm:pt modelId="{8C5F7840-371E-F04A-B77A-A39D075789CF}" type="pres">
      <dgm:prSet presAssocID="{C8EA600D-E823-C54E-930D-BE4083C9DD47}" presName="diagram" presStyleCnt="0">
        <dgm:presLayoutVars>
          <dgm:dir/>
          <dgm:resizeHandles val="exact"/>
        </dgm:presLayoutVars>
      </dgm:prSet>
      <dgm:spPr/>
      <dgm:t>
        <a:bodyPr/>
        <a:lstStyle/>
        <a:p>
          <a:endParaRPr lang="en-US"/>
        </a:p>
      </dgm:t>
    </dgm:pt>
    <dgm:pt modelId="{6D100DFB-BD2D-2A49-B7E2-716EEB26F84A}" type="pres">
      <dgm:prSet presAssocID="{A968BEA3-5EA4-A244-BDB0-602C745D66F3}" presName="node" presStyleLbl="node1" presStyleIdx="0" presStyleCnt="4">
        <dgm:presLayoutVars>
          <dgm:bulletEnabled val="1"/>
        </dgm:presLayoutVars>
      </dgm:prSet>
      <dgm:spPr/>
      <dgm:t>
        <a:bodyPr/>
        <a:lstStyle/>
        <a:p>
          <a:endParaRPr lang="en-US"/>
        </a:p>
      </dgm:t>
    </dgm:pt>
    <dgm:pt modelId="{7AE91E75-4FE1-2940-93B3-463104078051}" type="pres">
      <dgm:prSet presAssocID="{9B7B2563-2E0F-2D48-92C0-6E809AD3A96A}" presName="sibTrans" presStyleCnt="0"/>
      <dgm:spPr/>
    </dgm:pt>
    <dgm:pt modelId="{E806D741-9B36-4844-931D-42B4775B8C05}" type="pres">
      <dgm:prSet presAssocID="{46ED429F-1330-644F-A739-B5BFA770A126}" presName="node" presStyleLbl="node1" presStyleIdx="1" presStyleCnt="4">
        <dgm:presLayoutVars>
          <dgm:bulletEnabled val="1"/>
        </dgm:presLayoutVars>
      </dgm:prSet>
      <dgm:spPr/>
      <dgm:t>
        <a:bodyPr/>
        <a:lstStyle/>
        <a:p>
          <a:endParaRPr lang="en-US"/>
        </a:p>
      </dgm:t>
    </dgm:pt>
    <dgm:pt modelId="{CDAE97FE-EC43-F54D-A038-23133CBB379C}" type="pres">
      <dgm:prSet presAssocID="{2D2414DB-07BA-114B-853C-3AFB5C898ED5}" presName="sibTrans" presStyleCnt="0"/>
      <dgm:spPr/>
    </dgm:pt>
    <dgm:pt modelId="{68E69AA5-B804-C94A-99F7-2556EAE18968}" type="pres">
      <dgm:prSet presAssocID="{80746649-43A3-6047-9A76-8EA006DFEB78}" presName="node" presStyleLbl="node1" presStyleIdx="2" presStyleCnt="4">
        <dgm:presLayoutVars>
          <dgm:bulletEnabled val="1"/>
        </dgm:presLayoutVars>
      </dgm:prSet>
      <dgm:spPr/>
      <dgm:t>
        <a:bodyPr/>
        <a:lstStyle/>
        <a:p>
          <a:endParaRPr lang="en-US"/>
        </a:p>
      </dgm:t>
    </dgm:pt>
    <dgm:pt modelId="{42A28CC4-0BED-2944-AF84-574B4FAA9335}" type="pres">
      <dgm:prSet presAssocID="{32339D5D-9101-5644-9602-E694E607A4B6}" presName="sibTrans" presStyleCnt="0"/>
      <dgm:spPr/>
    </dgm:pt>
    <dgm:pt modelId="{4C3619E1-6297-AC4B-BD4E-D84869F2A5E2}" type="pres">
      <dgm:prSet presAssocID="{491670D2-79E6-6047-BE69-E395CE9AB87E}" presName="node" presStyleLbl="node1" presStyleIdx="3" presStyleCnt="4">
        <dgm:presLayoutVars>
          <dgm:bulletEnabled val="1"/>
        </dgm:presLayoutVars>
      </dgm:prSet>
      <dgm:spPr/>
      <dgm:t>
        <a:bodyPr/>
        <a:lstStyle/>
        <a:p>
          <a:endParaRPr lang="en-US"/>
        </a:p>
      </dgm:t>
    </dgm:pt>
  </dgm:ptLst>
  <dgm:cxnLst>
    <dgm:cxn modelId="{81D861C1-3B35-254F-BF97-A3A6EF0A28C9}" srcId="{C8EA600D-E823-C54E-930D-BE4083C9DD47}" destId="{46ED429F-1330-644F-A739-B5BFA770A126}" srcOrd="1" destOrd="0" parTransId="{CB9ACE81-B404-704D-964A-3438A8943D8A}" sibTransId="{2D2414DB-07BA-114B-853C-3AFB5C898ED5}"/>
    <dgm:cxn modelId="{4CEAB890-0BB1-064F-BB7E-EDD959ABB216}" srcId="{C8EA600D-E823-C54E-930D-BE4083C9DD47}" destId="{80746649-43A3-6047-9A76-8EA006DFEB78}" srcOrd="2" destOrd="0" parTransId="{333CBB88-D946-E14A-A442-A594F5BE3AF6}" sibTransId="{32339D5D-9101-5644-9602-E694E607A4B6}"/>
    <dgm:cxn modelId="{78A774CD-2013-4A4E-BD50-80738B874A0F}" type="presOf" srcId="{80746649-43A3-6047-9A76-8EA006DFEB78}" destId="{68E69AA5-B804-C94A-99F7-2556EAE18968}" srcOrd="0" destOrd="0" presId="urn:microsoft.com/office/officeart/2005/8/layout/default#1"/>
    <dgm:cxn modelId="{B7063396-0AEF-FD4E-A25C-766363B82C28}" type="presOf" srcId="{491670D2-79E6-6047-BE69-E395CE9AB87E}" destId="{4C3619E1-6297-AC4B-BD4E-D84869F2A5E2}" srcOrd="0" destOrd="0" presId="urn:microsoft.com/office/officeart/2005/8/layout/default#1"/>
    <dgm:cxn modelId="{BB10ADE7-335A-9E41-9B94-630D69987926}" srcId="{C8EA600D-E823-C54E-930D-BE4083C9DD47}" destId="{A968BEA3-5EA4-A244-BDB0-602C745D66F3}" srcOrd="0" destOrd="0" parTransId="{EB33D3A5-B6EA-B846-A9E0-89E2517F0ECF}" sibTransId="{9B7B2563-2E0F-2D48-92C0-6E809AD3A96A}"/>
    <dgm:cxn modelId="{D019CC9D-2D60-8C4B-9235-BEB646926A7B}" type="presOf" srcId="{46ED429F-1330-644F-A739-B5BFA770A126}" destId="{E806D741-9B36-4844-931D-42B4775B8C05}" srcOrd="0" destOrd="0" presId="urn:microsoft.com/office/officeart/2005/8/layout/default#1"/>
    <dgm:cxn modelId="{71CAE361-F1E4-D641-A729-6968A66DF4B7}" srcId="{C8EA600D-E823-C54E-930D-BE4083C9DD47}" destId="{491670D2-79E6-6047-BE69-E395CE9AB87E}" srcOrd="3" destOrd="0" parTransId="{9C37449A-6216-D84D-9A4D-8C996CE2802B}" sibTransId="{6F3CA4D8-F106-6F45-9481-9C37B024FA77}"/>
    <dgm:cxn modelId="{90B7026E-B6E1-A048-AA19-7BE404098F81}" type="presOf" srcId="{A968BEA3-5EA4-A244-BDB0-602C745D66F3}" destId="{6D100DFB-BD2D-2A49-B7E2-716EEB26F84A}" srcOrd="0" destOrd="0" presId="urn:microsoft.com/office/officeart/2005/8/layout/default#1"/>
    <dgm:cxn modelId="{6D05AF2E-BB41-3741-9387-4D79FB220A61}" type="presOf" srcId="{C8EA600D-E823-C54E-930D-BE4083C9DD47}" destId="{8C5F7840-371E-F04A-B77A-A39D075789CF}" srcOrd="0" destOrd="0" presId="urn:microsoft.com/office/officeart/2005/8/layout/default#1"/>
    <dgm:cxn modelId="{6A0CA541-E99D-6646-B451-C56F3919FE4C}" type="presParOf" srcId="{8C5F7840-371E-F04A-B77A-A39D075789CF}" destId="{6D100DFB-BD2D-2A49-B7E2-716EEB26F84A}" srcOrd="0" destOrd="0" presId="urn:microsoft.com/office/officeart/2005/8/layout/default#1"/>
    <dgm:cxn modelId="{C6BB2138-3459-F44A-8115-176CDD0E0C02}" type="presParOf" srcId="{8C5F7840-371E-F04A-B77A-A39D075789CF}" destId="{7AE91E75-4FE1-2940-93B3-463104078051}" srcOrd="1" destOrd="0" presId="urn:microsoft.com/office/officeart/2005/8/layout/default#1"/>
    <dgm:cxn modelId="{4269E1B8-DA24-744B-8225-8A04398038F4}" type="presParOf" srcId="{8C5F7840-371E-F04A-B77A-A39D075789CF}" destId="{E806D741-9B36-4844-931D-42B4775B8C05}" srcOrd="2" destOrd="0" presId="urn:microsoft.com/office/officeart/2005/8/layout/default#1"/>
    <dgm:cxn modelId="{91A4B3EF-8069-8F41-8C93-94A0ECD9F6D9}" type="presParOf" srcId="{8C5F7840-371E-F04A-B77A-A39D075789CF}" destId="{CDAE97FE-EC43-F54D-A038-23133CBB379C}" srcOrd="3" destOrd="0" presId="urn:microsoft.com/office/officeart/2005/8/layout/default#1"/>
    <dgm:cxn modelId="{63D8044D-439F-6F4B-8786-0F4CF4919C6D}" type="presParOf" srcId="{8C5F7840-371E-F04A-B77A-A39D075789CF}" destId="{68E69AA5-B804-C94A-99F7-2556EAE18968}" srcOrd="4" destOrd="0" presId="urn:microsoft.com/office/officeart/2005/8/layout/default#1"/>
    <dgm:cxn modelId="{6B31A9C7-0514-734F-976C-4A3EEBFC33DB}" type="presParOf" srcId="{8C5F7840-371E-F04A-B77A-A39D075789CF}" destId="{42A28CC4-0BED-2944-AF84-574B4FAA9335}" srcOrd="5" destOrd="0" presId="urn:microsoft.com/office/officeart/2005/8/layout/default#1"/>
    <dgm:cxn modelId="{1444F664-4334-504A-820E-D9AB607445FD}" type="presParOf" srcId="{8C5F7840-371E-F04A-B77A-A39D075789CF}" destId="{4C3619E1-6297-AC4B-BD4E-D84869F2A5E2}" srcOrd="6" destOrd="0" presId="urn:microsoft.com/office/officeart/2005/8/layout/defaul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1DE1D8-17F3-4E8F-80A4-1FB0819275F8}"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GB"/>
        </a:p>
      </dgm:t>
    </dgm:pt>
    <dgm:pt modelId="{89987EF7-81F9-4E31-B847-B2B5A90CD92E}">
      <dgm:prSet phldrT="[Teks]"/>
      <dgm:spPr/>
      <dgm:t>
        <a:bodyPr/>
        <a:lstStyle/>
        <a:p>
          <a:r>
            <a:rPr lang="id-ID" dirty="0"/>
            <a:t>PP 58/05</a:t>
          </a:r>
          <a:endParaRPr lang="en-GB" dirty="0"/>
        </a:p>
      </dgm:t>
    </dgm:pt>
    <dgm:pt modelId="{16835F8E-D7B2-4483-8B9F-D266B09BD72E}" type="parTrans" cxnId="{6A681130-1F39-41FD-9CD6-56A114E55DA6}">
      <dgm:prSet/>
      <dgm:spPr/>
      <dgm:t>
        <a:bodyPr/>
        <a:lstStyle/>
        <a:p>
          <a:endParaRPr lang="en-GB"/>
        </a:p>
      </dgm:t>
    </dgm:pt>
    <dgm:pt modelId="{B0A6B561-665D-43A6-BA76-975F328BB1B6}" type="sibTrans" cxnId="{6A681130-1F39-41FD-9CD6-56A114E55DA6}">
      <dgm:prSet/>
      <dgm:spPr/>
      <dgm:t>
        <a:bodyPr/>
        <a:lstStyle/>
        <a:p>
          <a:endParaRPr lang="en-GB"/>
        </a:p>
      </dgm:t>
    </dgm:pt>
    <dgm:pt modelId="{9CA586B6-2173-4AFC-BB8B-8E40AB5A8D18}">
      <dgm:prSet phldrT="[Teks]"/>
      <dgm:spPr/>
      <dgm:t>
        <a:bodyPr/>
        <a:lstStyle/>
        <a:p>
          <a:r>
            <a:rPr lang="id-ID" dirty="0"/>
            <a:t>PAD</a:t>
          </a:r>
          <a:endParaRPr lang="en-GB" dirty="0"/>
        </a:p>
      </dgm:t>
    </dgm:pt>
    <dgm:pt modelId="{CB88739D-D7DE-45C8-9976-D248541ACAA5}" type="parTrans" cxnId="{3E172227-9653-4276-9553-102ECFB289D9}">
      <dgm:prSet/>
      <dgm:spPr/>
      <dgm:t>
        <a:bodyPr/>
        <a:lstStyle/>
        <a:p>
          <a:endParaRPr lang="en-GB"/>
        </a:p>
      </dgm:t>
    </dgm:pt>
    <dgm:pt modelId="{9E4CA611-8024-4D23-B0A7-5E8564D63867}" type="sibTrans" cxnId="{3E172227-9653-4276-9553-102ECFB289D9}">
      <dgm:prSet/>
      <dgm:spPr/>
      <dgm:t>
        <a:bodyPr/>
        <a:lstStyle/>
        <a:p>
          <a:endParaRPr lang="en-GB"/>
        </a:p>
      </dgm:t>
    </dgm:pt>
    <dgm:pt modelId="{9771CEA3-6613-486F-B84A-2D04067929EE}">
      <dgm:prSet phldrT="[Teks]"/>
      <dgm:spPr/>
      <dgm:t>
        <a:bodyPr/>
        <a:lstStyle/>
        <a:p>
          <a:r>
            <a:rPr lang="id-ID" dirty="0"/>
            <a:t>Dana Perimbangan</a:t>
          </a:r>
          <a:endParaRPr lang="en-GB" dirty="0"/>
        </a:p>
      </dgm:t>
    </dgm:pt>
    <dgm:pt modelId="{6CD379D7-A5DC-48D0-9AA8-F253CF60F611}" type="parTrans" cxnId="{7AD3BDA7-717F-46E1-A82E-19DF8A6265DA}">
      <dgm:prSet/>
      <dgm:spPr/>
      <dgm:t>
        <a:bodyPr/>
        <a:lstStyle/>
        <a:p>
          <a:endParaRPr lang="en-GB"/>
        </a:p>
      </dgm:t>
    </dgm:pt>
    <dgm:pt modelId="{A5A665B3-5715-4636-9F04-E3F0DC6967C5}" type="sibTrans" cxnId="{7AD3BDA7-717F-46E1-A82E-19DF8A6265DA}">
      <dgm:prSet/>
      <dgm:spPr/>
      <dgm:t>
        <a:bodyPr/>
        <a:lstStyle/>
        <a:p>
          <a:endParaRPr lang="en-GB"/>
        </a:p>
      </dgm:t>
    </dgm:pt>
    <dgm:pt modelId="{92D34437-B70E-406C-B9C0-C3E21E13D7BB}">
      <dgm:prSet phldrT="[Teks]"/>
      <dgm:spPr/>
      <dgm:t>
        <a:bodyPr/>
        <a:lstStyle/>
        <a:p>
          <a:r>
            <a:rPr lang="id-ID" dirty="0"/>
            <a:t>Lain-Lain Pendapatan Yang Sah</a:t>
          </a:r>
          <a:endParaRPr lang="en-GB" dirty="0"/>
        </a:p>
      </dgm:t>
    </dgm:pt>
    <dgm:pt modelId="{572EFD4F-139D-48E5-846A-816D1869281B}" type="parTrans" cxnId="{15888BA2-157E-4BDB-B5EE-7BBAAFA97BDB}">
      <dgm:prSet/>
      <dgm:spPr/>
      <dgm:t>
        <a:bodyPr/>
        <a:lstStyle/>
        <a:p>
          <a:endParaRPr lang="en-GB"/>
        </a:p>
      </dgm:t>
    </dgm:pt>
    <dgm:pt modelId="{979AA095-2A0B-496C-ACD8-57ACC4E7BAC2}" type="sibTrans" cxnId="{15888BA2-157E-4BDB-B5EE-7BBAAFA97BDB}">
      <dgm:prSet/>
      <dgm:spPr/>
      <dgm:t>
        <a:bodyPr/>
        <a:lstStyle/>
        <a:p>
          <a:endParaRPr lang="en-GB"/>
        </a:p>
      </dgm:t>
    </dgm:pt>
    <dgm:pt modelId="{62E324BE-FC7D-4D40-B3E6-8C54A2563737}">
      <dgm:prSet phldrT="[Teks]" custT="1"/>
      <dgm:spPr/>
      <dgm:t>
        <a:bodyPr/>
        <a:lstStyle/>
        <a:p>
          <a:r>
            <a:rPr lang="id-ID" sz="1400" dirty="0"/>
            <a:t>Pajak Daerah</a:t>
          </a:r>
          <a:endParaRPr lang="en-GB" sz="1400" dirty="0"/>
        </a:p>
      </dgm:t>
    </dgm:pt>
    <dgm:pt modelId="{40BB269D-0923-46F7-811C-C0ABB7F62628}" type="parTrans" cxnId="{CC83EEFF-5BCE-49B8-9351-1DC167E050BF}">
      <dgm:prSet/>
      <dgm:spPr/>
      <dgm:t>
        <a:bodyPr/>
        <a:lstStyle/>
        <a:p>
          <a:endParaRPr lang="en-GB"/>
        </a:p>
      </dgm:t>
    </dgm:pt>
    <dgm:pt modelId="{7A41494F-26BA-4BC5-B032-677F37C33103}" type="sibTrans" cxnId="{CC83EEFF-5BCE-49B8-9351-1DC167E050BF}">
      <dgm:prSet/>
      <dgm:spPr/>
      <dgm:t>
        <a:bodyPr/>
        <a:lstStyle/>
        <a:p>
          <a:endParaRPr lang="en-GB"/>
        </a:p>
      </dgm:t>
    </dgm:pt>
    <dgm:pt modelId="{BFFADB12-3C9B-4E16-9C27-9A2013B59C5D}">
      <dgm:prSet phldrT="[Teks]" custT="1"/>
      <dgm:spPr/>
      <dgm:t>
        <a:bodyPr/>
        <a:lstStyle/>
        <a:p>
          <a:r>
            <a:rPr lang="id-ID" sz="1400" dirty="0"/>
            <a:t>Retribusi Daerah</a:t>
          </a:r>
          <a:endParaRPr lang="en-GB" sz="1400" dirty="0"/>
        </a:p>
      </dgm:t>
    </dgm:pt>
    <dgm:pt modelId="{0A6A76D5-E219-4BE4-AF06-AB90B50F6A45}" type="parTrans" cxnId="{7A2C93C5-CFC5-42B0-8EF5-96061ED9C201}">
      <dgm:prSet/>
      <dgm:spPr/>
      <dgm:t>
        <a:bodyPr/>
        <a:lstStyle/>
        <a:p>
          <a:endParaRPr lang="en-GB"/>
        </a:p>
      </dgm:t>
    </dgm:pt>
    <dgm:pt modelId="{65131A5F-843C-4693-81AE-7E02A0476C9E}" type="sibTrans" cxnId="{7A2C93C5-CFC5-42B0-8EF5-96061ED9C201}">
      <dgm:prSet/>
      <dgm:spPr/>
      <dgm:t>
        <a:bodyPr/>
        <a:lstStyle/>
        <a:p>
          <a:endParaRPr lang="en-GB"/>
        </a:p>
      </dgm:t>
    </dgm:pt>
    <dgm:pt modelId="{663FEA0B-7558-4EA2-A556-5F0FE6A374EB}">
      <dgm:prSet phldrT="[Teks]" custT="1"/>
      <dgm:spPr/>
      <dgm:t>
        <a:bodyPr/>
        <a:lstStyle/>
        <a:p>
          <a:r>
            <a:rPr lang="id-ID" sz="1400" dirty="0"/>
            <a:t>Hasil Pengelolaan Kekayaan yang dipisahkan</a:t>
          </a:r>
          <a:endParaRPr lang="en-GB" sz="1400" dirty="0"/>
        </a:p>
      </dgm:t>
    </dgm:pt>
    <dgm:pt modelId="{3F7DAA30-7408-406E-B847-8F2A9BDEECBC}" type="parTrans" cxnId="{0059DE80-EE33-4850-AC99-1EFBD36E7136}">
      <dgm:prSet/>
      <dgm:spPr/>
      <dgm:t>
        <a:bodyPr/>
        <a:lstStyle/>
        <a:p>
          <a:endParaRPr lang="en-GB"/>
        </a:p>
      </dgm:t>
    </dgm:pt>
    <dgm:pt modelId="{79BD91BF-63AD-4254-94AF-658561B69988}" type="sibTrans" cxnId="{0059DE80-EE33-4850-AC99-1EFBD36E7136}">
      <dgm:prSet/>
      <dgm:spPr/>
      <dgm:t>
        <a:bodyPr/>
        <a:lstStyle/>
        <a:p>
          <a:endParaRPr lang="en-GB"/>
        </a:p>
      </dgm:t>
    </dgm:pt>
    <dgm:pt modelId="{B3BBF307-6FAF-49CC-9F22-C972BBE66026}">
      <dgm:prSet phldrT="[Teks]" custT="1"/>
      <dgm:spPr/>
      <dgm:t>
        <a:bodyPr/>
        <a:lstStyle/>
        <a:p>
          <a:r>
            <a:rPr lang="id-ID" sz="1400" dirty="0"/>
            <a:t>Dana Bagi Hasil </a:t>
          </a:r>
          <a:endParaRPr lang="en-GB" sz="1400" dirty="0"/>
        </a:p>
      </dgm:t>
    </dgm:pt>
    <dgm:pt modelId="{6A5FD48A-BE3C-4371-91AA-22FB05F897F0}" type="parTrans" cxnId="{F892A3A5-AEEF-45AE-A544-0ACC098E8AF0}">
      <dgm:prSet/>
      <dgm:spPr/>
      <dgm:t>
        <a:bodyPr/>
        <a:lstStyle/>
        <a:p>
          <a:endParaRPr lang="en-GB"/>
        </a:p>
      </dgm:t>
    </dgm:pt>
    <dgm:pt modelId="{95B4B548-8246-4C90-8FBB-9CCA539D474A}" type="sibTrans" cxnId="{F892A3A5-AEEF-45AE-A544-0ACC098E8AF0}">
      <dgm:prSet/>
      <dgm:spPr/>
      <dgm:t>
        <a:bodyPr/>
        <a:lstStyle/>
        <a:p>
          <a:endParaRPr lang="en-GB"/>
        </a:p>
      </dgm:t>
    </dgm:pt>
    <dgm:pt modelId="{D35C64B2-ADD4-459C-B449-87BA02AFB928}">
      <dgm:prSet phldrT="[Teks]" custT="1"/>
      <dgm:spPr/>
      <dgm:t>
        <a:bodyPr/>
        <a:lstStyle/>
        <a:p>
          <a:r>
            <a:rPr lang="id-ID" sz="1400" dirty="0"/>
            <a:t>Dana Alokasi Umum</a:t>
          </a:r>
        </a:p>
      </dgm:t>
    </dgm:pt>
    <dgm:pt modelId="{2DCA8C0C-9EB0-4FBB-B84C-82E90D07062D}" type="parTrans" cxnId="{E78D0861-18E7-43E1-A049-65AE7CBEBA1B}">
      <dgm:prSet/>
      <dgm:spPr/>
      <dgm:t>
        <a:bodyPr/>
        <a:lstStyle/>
        <a:p>
          <a:endParaRPr lang="en-GB"/>
        </a:p>
      </dgm:t>
    </dgm:pt>
    <dgm:pt modelId="{E4645997-7F10-45FE-9C92-704D9E9CAF63}" type="sibTrans" cxnId="{E78D0861-18E7-43E1-A049-65AE7CBEBA1B}">
      <dgm:prSet/>
      <dgm:spPr/>
      <dgm:t>
        <a:bodyPr/>
        <a:lstStyle/>
        <a:p>
          <a:endParaRPr lang="en-GB"/>
        </a:p>
      </dgm:t>
    </dgm:pt>
    <dgm:pt modelId="{BCC51934-E9DD-4CDF-B7BF-16422CA77015}">
      <dgm:prSet phldrT="[Teks]" custT="1"/>
      <dgm:spPr/>
      <dgm:t>
        <a:bodyPr/>
        <a:lstStyle/>
        <a:p>
          <a:r>
            <a:rPr lang="id-ID" sz="1400" dirty="0"/>
            <a:t>Hibah</a:t>
          </a:r>
          <a:endParaRPr lang="en-GB" sz="1400" dirty="0"/>
        </a:p>
      </dgm:t>
    </dgm:pt>
    <dgm:pt modelId="{800EEB32-85AC-4BA9-AD70-94298F6C7CF7}" type="parTrans" cxnId="{954D1200-1F7F-4AC4-995C-BE8FD9019A2B}">
      <dgm:prSet/>
      <dgm:spPr/>
      <dgm:t>
        <a:bodyPr/>
        <a:lstStyle/>
        <a:p>
          <a:endParaRPr lang="en-GB"/>
        </a:p>
      </dgm:t>
    </dgm:pt>
    <dgm:pt modelId="{C1C4E411-4C57-4066-B041-0DC3F1C5807B}" type="sibTrans" cxnId="{954D1200-1F7F-4AC4-995C-BE8FD9019A2B}">
      <dgm:prSet/>
      <dgm:spPr/>
      <dgm:t>
        <a:bodyPr/>
        <a:lstStyle/>
        <a:p>
          <a:endParaRPr lang="en-GB"/>
        </a:p>
      </dgm:t>
    </dgm:pt>
    <dgm:pt modelId="{D9D10EA3-EA5F-4CE0-B883-867B806C4941}">
      <dgm:prSet phldrT="[Teks]" custT="1"/>
      <dgm:spPr/>
      <dgm:t>
        <a:bodyPr/>
        <a:lstStyle/>
        <a:p>
          <a:r>
            <a:rPr lang="id-ID" sz="1400" dirty="0"/>
            <a:t>Dana Darurat</a:t>
          </a:r>
          <a:endParaRPr lang="en-GB" sz="1400" dirty="0"/>
        </a:p>
      </dgm:t>
    </dgm:pt>
    <dgm:pt modelId="{9B70FF0D-1503-4E29-B278-AC75B42E8374}" type="parTrans" cxnId="{444E9100-114A-4925-B3A6-0FF60A2062F3}">
      <dgm:prSet/>
      <dgm:spPr/>
      <dgm:t>
        <a:bodyPr/>
        <a:lstStyle/>
        <a:p>
          <a:endParaRPr lang="en-GB"/>
        </a:p>
      </dgm:t>
    </dgm:pt>
    <dgm:pt modelId="{F26411B1-119B-4E89-B9A1-9B73321D1D13}" type="sibTrans" cxnId="{444E9100-114A-4925-B3A6-0FF60A2062F3}">
      <dgm:prSet/>
      <dgm:spPr/>
      <dgm:t>
        <a:bodyPr/>
        <a:lstStyle/>
        <a:p>
          <a:endParaRPr lang="en-GB"/>
        </a:p>
      </dgm:t>
    </dgm:pt>
    <dgm:pt modelId="{4AEC34B2-0A04-45A1-90DA-A2E334C0A292}">
      <dgm:prSet phldrT="[Teks]" custT="1"/>
      <dgm:spPr/>
      <dgm:t>
        <a:bodyPr/>
        <a:lstStyle/>
        <a:p>
          <a:r>
            <a:rPr lang="id-ID" sz="1400" dirty="0"/>
            <a:t>Lain-lain PAD yang Sah</a:t>
          </a:r>
          <a:endParaRPr lang="en-GB" sz="1400" dirty="0"/>
        </a:p>
      </dgm:t>
    </dgm:pt>
    <dgm:pt modelId="{1BCD3BB5-A64B-4D1B-9952-8445113F8912}" type="parTrans" cxnId="{907BB090-454E-4B4F-B144-CD607FA830F2}">
      <dgm:prSet/>
      <dgm:spPr/>
      <dgm:t>
        <a:bodyPr/>
        <a:lstStyle/>
        <a:p>
          <a:endParaRPr lang="en-GB"/>
        </a:p>
      </dgm:t>
    </dgm:pt>
    <dgm:pt modelId="{2EA8274D-52DC-4574-82FF-7044B98EC14D}" type="sibTrans" cxnId="{907BB090-454E-4B4F-B144-CD607FA830F2}">
      <dgm:prSet/>
      <dgm:spPr/>
      <dgm:t>
        <a:bodyPr/>
        <a:lstStyle/>
        <a:p>
          <a:endParaRPr lang="en-GB"/>
        </a:p>
      </dgm:t>
    </dgm:pt>
    <dgm:pt modelId="{D02782A3-87FC-4450-A4C9-704F4C0A1486}">
      <dgm:prSet phldrT="[Teks]" custT="1"/>
      <dgm:spPr/>
      <dgm:t>
        <a:bodyPr/>
        <a:lstStyle/>
        <a:p>
          <a:r>
            <a:rPr lang="id-ID" sz="1400" dirty="0"/>
            <a:t>Dana Alokasi Khusus</a:t>
          </a:r>
        </a:p>
      </dgm:t>
    </dgm:pt>
    <dgm:pt modelId="{44BFCC96-8280-4ADC-A927-2E516A98B013}" type="parTrans" cxnId="{EA3C4692-0FE3-4D1E-8042-541996EF2381}">
      <dgm:prSet/>
      <dgm:spPr/>
      <dgm:t>
        <a:bodyPr/>
        <a:lstStyle/>
        <a:p>
          <a:endParaRPr lang="en-GB"/>
        </a:p>
      </dgm:t>
    </dgm:pt>
    <dgm:pt modelId="{B411BFFF-36B1-4E85-B012-EE4840A20B0A}" type="sibTrans" cxnId="{EA3C4692-0FE3-4D1E-8042-541996EF2381}">
      <dgm:prSet/>
      <dgm:spPr/>
      <dgm:t>
        <a:bodyPr/>
        <a:lstStyle/>
        <a:p>
          <a:endParaRPr lang="en-GB"/>
        </a:p>
      </dgm:t>
    </dgm:pt>
    <dgm:pt modelId="{16FB2456-1DC4-4F0A-B4F9-0982CA50BCCB}">
      <dgm:prSet phldrT="[Teks]" custT="1"/>
      <dgm:spPr/>
      <dgm:t>
        <a:bodyPr/>
        <a:lstStyle/>
        <a:p>
          <a:r>
            <a:rPr lang="en-US" sz="1400" dirty="0" err="1"/>
            <a:t>Bantuan</a:t>
          </a:r>
          <a:r>
            <a:rPr lang="en-US" sz="1400" dirty="0"/>
            <a:t> </a:t>
          </a:r>
          <a:r>
            <a:rPr lang="en-US" sz="1400" dirty="0" err="1"/>
            <a:t>Keuangan</a:t>
          </a:r>
          <a:r>
            <a:rPr lang="en-US" sz="1400" dirty="0"/>
            <a:t> </a:t>
          </a:r>
          <a:r>
            <a:rPr lang="en-US" sz="1400" dirty="0" err="1"/>
            <a:t>dari</a:t>
          </a:r>
          <a:r>
            <a:rPr lang="en-US" sz="1400" dirty="0"/>
            <a:t> Prov </a:t>
          </a:r>
          <a:r>
            <a:rPr lang="en-US" sz="1400" dirty="0" err="1"/>
            <a:t>Atau</a:t>
          </a:r>
          <a:r>
            <a:rPr lang="en-US" sz="1400" dirty="0"/>
            <a:t> </a:t>
          </a:r>
          <a:r>
            <a:rPr lang="en-US" sz="1400" dirty="0" err="1"/>
            <a:t>Pemda</a:t>
          </a:r>
          <a:r>
            <a:rPr lang="en-US" sz="1400" dirty="0"/>
            <a:t> </a:t>
          </a:r>
          <a:r>
            <a:rPr lang="en-US" sz="1400" dirty="0" err="1"/>
            <a:t>Lainnya</a:t>
          </a:r>
          <a:endParaRPr lang="en-GB" sz="1400" dirty="0"/>
        </a:p>
      </dgm:t>
    </dgm:pt>
    <dgm:pt modelId="{A8858785-E0B6-4E08-A538-DB51C69BA192}" type="parTrans" cxnId="{238DF44B-62A0-4C78-93D6-109F1500D4F7}">
      <dgm:prSet/>
      <dgm:spPr/>
      <dgm:t>
        <a:bodyPr/>
        <a:lstStyle/>
        <a:p>
          <a:endParaRPr lang="en-GB"/>
        </a:p>
      </dgm:t>
    </dgm:pt>
    <dgm:pt modelId="{43160BBE-F949-4464-A5AF-E9587693448C}" type="sibTrans" cxnId="{238DF44B-62A0-4C78-93D6-109F1500D4F7}">
      <dgm:prSet/>
      <dgm:spPr/>
      <dgm:t>
        <a:bodyPr/>
        <a:lstStyle/>
        <a:p>
          <a:endParaRPr lang="en-GB"/>
        </a:p>
      </dgm:t>
    </dgm:pt>
    <dgm:pt modelId="{8D6FB253-8AE9-4673-BBA9-0FF089CD4C83}">
      <dgm:prSet phldrT="[Teks]" custT="1"/>
      <dgm:spPr/>
      <dgm:t>
        <a:bodyPr/>
        <a:lstStyle/>
        <a:p>
          <a:r>
            <a:rPr lang="en-GB" sz="1400" dirty="0"/>
            <a:t>Dana </a:t>
          </a:r>
          <a:r>
            <a:rPr lang="en-GB" sz="1400" dirty="0" err="1"/>
            <a:t>Bagi</a:t>
          </a:r>
          <a:r>
            <a:rPr lang="en-GB" sz="1400" dirty="0"/>
            <a:t> Hasil </a:t>
          </a:r>
          <a:r>
            <a:rPr lang="en-GB" sz="1400" dirty="0" err="1"/>
            <a:t>dari</a:t>
          </a:r>
          <a:r>
            <a:rPr lang="en-GB" sz="1400" dirty="0"/>
            <a:t> </a:t>
          </a:r>
          <a:r>
            <a:rPr lang="en-GB" sz="1400" dirty="0" err="1"/>
            <a:t>Provinsi</a:t>
          </a:r>
          <a:endParaRPr lang="en-GB" sz="1400" dirty="0"/>
        </a:p>
      </dgm:t>
    </dgm:pt>
    <dgm:pt modelId="{8D577FF4-68D1-4C4A-8F38-41CC53B7B472}" type="parTrans" cxnId="{4AE3BB7C-B62E-40B2-8CD9-B295B2092BF2}">
      <dgm:prSet/>
      <dgm:spPr/>
      <dgm:t>
        <a:bodyPr/>
        <a:lstStyle/>
        <a:p>
          <a:endParaRPr lang="en-US"/>
        </a:p>
      </dgm:t>
    </dgm:pt>
    <dgm:pt modelId="{73337ABA-FEAD-4790-92F8-C4F064804AD6}" type="sibTrans" cxnId="{4AE3BB7C-B62E-40B2-8CD9-B295B2092BF2}">
      <dgm:prSet/>
      <dgm:spPr/>
      <dgm:t>
        <a:bodyPr/>
        <a:lstStyle/>
        <a:p>
          <a:endParaRPr lang="en-US"/>
        </a:p>
      </dgm:t>
    </dgm:pt>
    <dgm:pt modelId="{9099026A-C653-4D82-8BBA-1159626F1C5B}">
      <dgm:prSet phldrT="[Teks]" custT="1"/>
      <dgm:spPr/>
      <dgm:t>
        <a:bodyPr/>
        <a:lstStyle/>
        <a:p>
          <a:r>
            <a:rPr lang="en-GB" sz="1400" dirty="0"/>
            <a:t>Dana </a:t>
          </a:r>
          <a:r>
            <a:rPr lang="en-GB" sz="1400" dirty="0" err="1"/>
            <a:t>Penyesuaian</a:t>
          </a:r>
          <a:r>
            <a:rPr lang="en-GB" sz="1400" dirty="0"/>
            <a:t> dan </a:t>
          </a:r>
          <a:r>
            <a:rPr lang="en-GB" sz="1400" dirty="0" err="1"/>
            <a:t>Otsus</a:t>
          </a:r>
          <a:endParaRPr lang="en-GB" sz="1400" dirty="0"/>
        </a:p>
      </dgm:t>
    </dgm:pt>
    <dgm:pt modelId="{E2D70551-58AE-444F-9F0C-1E6C31100619}" type="parTrans" cxnId="{5B4F2784-3F3C-4262-964C-027A5749317B}">
      <dgm:prSet/>
      <dgm:spPr/>
      <dgm:t>
        <a:bodyPr/>
        <a:lstStyle/>
        <a:p>
          <a:endParaRPr lang="en-US"/>
        </a:p>
      </dgm:t>
    </dgm:pt>
    <dgm:pt modelId="{F3F6B116-2CCA-4A3F-B63D-1A47CF46D481}" type="sibTrans" cxnId="{5B4F2784-3F3C-4262-964C-027A5749317B}">
      <dgm:prSet/>
      <dgm:spPr/>
      <dgm:t>
        <a:bodyPr/>
        <a:lstStyle/>
        <a:p>
          <a:endParaRPr lang="en-US"/>
        </a:p>
      </dgm:t>
    </dgm:pt>
    <dgm:pt modelId="{D92E1FB7-75E8-402F-B9E1-0C1475CBF0FE}" type="pres">
      <dgm:prSet presAssocID="{4F1DE1D8-17F3-4E8F-80A4-1FB0819275F8}" presName="vert0" presStyleCnt="0">
        <dgm:presLayoutVars>
          <dgm:dir/>
          <dgm:animOne val="branch"/>
          <dgm:animLvl val="lvl"/>
        </dgm:presLayoutVars>
      </dgm:prSet>
      <dgm:spPr/>
      <dgm:t>
        <a:bodyPr/>
        <a:lstStyle/>
        <a:p>
          <a:endParaRPr lang="en-US"/>
        </a:p>
      </dgm:t>
    </dgm:pt>
    <dgm:pt modelId="{F14EB4E3-91FD-4CC5-86A4-8427B17F52D2}" type="pres">
      <dgm:prSet presAssocID="{89987EF7-81F9-4E31-B847-B2B5A90CD92E}" presName="thickLine" presStyleLbl="alignNode1" presStyleIdx="0" presStyleCnt="1"/>
      <dgm:spPr/>
    </dgm:pt>
    <dgm:pt modelId="{02B6196C-2424-4651-AB79-FB300DD0CAD6}" type="pres">
      <dgm:prSet presAssocID="{89987EF7-81F9-4E31-B847-B2B5A90CD92E}" presName="horz1" presStyleCnt="0"/>
      <dgm:spPr/>
    </dgm:pt>
    <dgm:pt modelId="{C2A6FCA4-307C-4909-9EA4-857CCB540728}" type="pres">
      <dgm:prSet presAssocID="{89987EF7-81F9-4E31-B847-B2B5A90CD92E}" presName="tx1" presStyleLbl="revTx" presStyleIdx="0" presStyleCnt="16" custLinFactNeighborX="-3379" custLinFactNeighborY="7545"/>
      <dgm:spPr/>
      <dgm:t>
        <a:bodyPr/>
        <a:lstStyle/>
        <a:p>
          <a:endParaRPr lang="en-US"/>
        </a:p>
      </dgm:t>
    </dgm:pt>
    <dgm:pt modelId="{9A3A821D-08AF-4D95-9CDE-F8D65B7E4712}" type="pres">
      <dgm:prSet presAssocID="{89987EF7-81F9-4E31-B847-B2B5A90CD92E}" presName="vert1" presStyleCnt="0"/>
      <dgm:spPr/>
    </dgm:pt>
    <dgm:pt modelId="{921413FB-727E-4996-96E5-9225B0071883}" type="pres">
      <dgm:prSet presAssocID="{9CA586B6-2173-4AFC-BB8B-8E40AB5A8D18}" presName="vertSpace2a" presStyleCnt="0"/>
      <dgm:spPr/>
    </dgm:pt>
    <dgm:pt modelId="{52349916-283D-4478-9F58-983F7CFE642D}" type="pres">
      <dgm:prSet presAssocID="{9CA586B6-2173-4AFC-BB8B-8E40AB5A8D18}" presName="horz2" presStyleCnt="0"/>
      <dgm:spPr/>
    </dgm:pt>
    <dgm:pt modelId="{317F813B-FDCE-403C-8B1F-746C721C8064}" type="pres">
      <dgm:prSet presAssocID="{9CA586B6-2173-4AFC-BB8B-8E40AB5A8D18}" presName="horzSpace2" presStyleCnt="0"/>
      <dgm:spPr/>
    </dgm:pt>
    <dgm:pt modelId="{5B4B53B2-F160-4A63-B51E-4F14033B83BC}" type="pres">
      <dgm:prSet presAssocID="{9CA586B6-2173-4AFC-BB8B-8E40AB5A8D18}" presName="tx2" presStyleLbl="revTx" presStyleIdx="1" presStyleCnt="16"/>
      <dgm:spPr/>
      <dgm:t>
        <a:bodyPr/>
        <a:lstStyle/>
        <a:p>
          <a:endParaRPr lang="en-US"/>
        </a:p>
      </dgm:t>
    </dgm:pt>
    <dgm:pt modelId="{E0FCB283-7849-4C2E-AD5A-AB4E4BDE8A71}" type="pres">
      <dgm:prSet presAssocID="{9CA586B6-2173-4AFC-BB8B-8E40AB5A8D18}" presName="vert2" presStyleCnt="0"/>
      <dgm:spPr/>
    </dgm:pt>
    <dgm:pt modelId="{C2B1061D-15AC-49B4-8B63-6F85DFC1C240}" type="pres">
      <dgm:prSet presAssocID="{62E324BE-FC7D-4D40-B3E6-8C54A2563737}" presName="horz3" presStyleCnt="0"/>
      <dgm:spPr/>
    </dgm:pt>
    <dgm:pt modelId="{916BFA89-9A91-490A-80BB-7A8BD69EF771}" type="pres">
      <dgm:prSet presAssocID="{62E324BE-FC7D-4D40-B3E6-8C54A2563737}" presName="horzSpace3" presStyleCnt="0"/>
      <dgm:spPr/>
    </dgm:pt>
    <dgm:pt modelId="{354959F1-DC70-4CC1-8E74-7F4EB9D55EAB}" type="pres">
      <dgm:prSet presAssocID="{62E324BE-FC7D-4D40-B3E6-8C54A2563737}" presName="tx3" presStyleLbl="revTx" presStyleIdx="2" presStyleCnt="16"/>
      <dgm:spPr/>
      <dgm:t>
        <a:bodyPr/>
        <a:lstStyle/>
        <a:p>
          <a:endParaRPr lang="en-US"/>
        </a:p>
      </dgm:t>
    </dgm:pt>
    <dgm:pt modelId="{93FEAF4D-0BD6-452F-B643-AC62870D77C4}" type="pres">
      <dgm:prSet presAssocID="{62E324BE-FC7D-4D40-B3E6-8C54A2563737}" presName="vert3" presStyleCnt="0"/>
      <dgm:spPr/>
    </dgm:pt>
    <dgm:pt modelId="{B92AC09D-FB78-4F82-B9AF-9F8268C64715}" type="pres">
      <dgm:prSet presAssocID="{7A41494F-26BA-4BC5-B032-677F37C33103}" presName="thinLine3" presStyleLbl="callout" presStyleIdx="0" presStyleCnt="12"/>
      <dgm:spPr/>
    </dgm:pt>
    <dgm:pt modelId="{D24B0D1F-373A-497C-B32C-C1271410DC80}" type="pres">
      <dgm:prSet presAssocID="{BFFADB12-3C9B-4E16-9C27-9A2013B59C5D}" presName="horz3" presStyleCnt="0"/>
      <dgm:spPr/>
    </dgm:pt>
    <dgm:pt modelId="{8D64EEFD-CA55-40AC-9A0D-43C638DD5670}" type="pres">
      <dgm:prSet presAssocID="{BFFADB12-3C9B-4E16-9C27-9A2013B59C5D}" presName="horzSpace3" presStyleCnt="0"/>
      <dgm:spPr/>
    </dgm:pt>
    <dgm:pt modelId="{2562BF97-218D-45EC-9A9E-8283042251E7}" type="pres">
      <dgm:prSet presAssocID="{BFFADB12-3C9B-4E16-9C27-9A2013B59C5D}" presName="tx3" presStyleLbl="revTx" presStyleIdx="3" presStyleCnt="16"/>
      <dgm:spPr/>
      <dgm:t>
        <a:bodyPr/>
        <a:lstStyle/>
        <a:p>
          <a:endParaRPr lang="en-US"/>
        </a:p>
      </dgm:t>
    </dgm:pt>
    <dgm:pt modelId="{F0E39AC4-D27E-4E75-BA25-B94693E2793E}" type="pres">
      <dgm:prSet presAssocID="{BFFADB12-3C9B-4E16-9C27-9A2013B59C5D}" presName="vert3" presStyleCnt="0"/>
      <dgm:spPr/>
    </dgm:pt>
    <dgm:pt modelId="{BD209D7D-D475-4A1C-8A7C-F90BFD5D11DF}" type="pres">
      <dgm:prSet presAssocID="{65131A5F-843C-4693-81AE-7E02A0476C9E}" presName="thinLine3" presStyleLbl="callout" presStyleIdx="1" presStyleCnt="12"/>
      <dgm:spPr/>
    </dgm:pt>
    <dgm:pt modelId="{C44DC2E1-A1EF-403B-A8CA-104F0611916B}" type="pres">
      <dgm:prSet presAssocID="{663FEA0B-7558-4EA2-A556-5F0FE6A374EB}" presName="horz3" presStyleCnt="0"/>
      <dgm:spPr/>
    </dgm:pt>
    <dgm:pt modelId="{C2FB4C3A-BED4-4E07-84ED-C035A8823660}" type="pres">
      <dgm:prSet presAssocID="{663FEA0B-7558-4EA2-A556-5F0FE6A374EB}" presName="horzSpace3" presStyleCnt="0"/>
      <dgm:spPr/>
    </dgm:pt>
    <dgm:pt modelId="{DBCCEFF1-6DFD-4416-99B6-2FE9337B439B}" type="pres">
      <dgm:prSet presAssocID="{663FEA0B-7558-4EA2-A556-5F0FE6A374EB}" presName="tx3" presStyleLbl="revTx" presStyleIdx="4" presStyleCnt="16" custScaleX="286802"/>
      <dgm:spPr/>
      <dgm:t>
        <a:bodyPr/>
        <a:lstStyle/>
        <a:p>
          <a:endParaRPr lang="en-US"/>
        </a:p>
      </dgm:t>
    </dgm:pt>
    <dgm:pt modelId="{B197AC10-EE0D-4B2D-A023-B7180484D4EA}" type="pres">
      <dgm:prSet presAssocID="{663FEA0B-7558-4EA2-A556-5F0FE6A374EB}" presName="vert3" presStyleCnt="0"/>
      <dgm:spPr/>
    </dgm:pt>
    <dgm:pt modelId="{8E7307C2-637A-4A0D-BEF8-762185C48C74}" type="pres">
      <dgm:prSet presAssocID="{79BD91BF-63AD-4254-94AF-658561B69988}" presName="thinLine3" presStyleLbl="callout" presStyleIdx="2" presStyleCnt="12"/>
      <dgm:spPr/>
    </dgm:pt>
    <dgm:pt modelId="{85BA4B95-7303-4C69-A356-8C7862EC3D70}" type="pres">
      <dgm:prSet presAssocID="{4AEC34B2-0A04-45A1-90DA-A2E334C0A292}" presName="horz3" presStyleCnt="0"/>
      <dgm:spPr/>
    </dgm:pt>
    <dgm:pt modelId="{67A5C990-FD73-4ADF-972B-03C42BB8618A}" type="pres">
      <dgm:prSet presAssocID="{4AEC34B2-0A04-45A1-90DA-A2E334C0A292}" presName="horzSpace3" presStyleCnt="0"/>
      <dgm:spPr/>
    </dgm:pt>
    <dgm:pt modelId="{E22982DC-22F0-42DF-9EE1-E47F130A055A}" type="pres">
      <dgm:prSet presAssocID="{4AEC34B2-0A04-45A1-90DA-A2E334C0A292}" presName="tx3" presStyleLbl="revTx" presStyleIdx="5" presStyleCnt="16" custScaleX="182429"/>
      <dgm:spPr/>
      <dgm:t>
        <a:bodyPr/>
        <a:lstStyle/>
        <a:p>
          <a:endParaRPr lang="en-US"/>
        </a:p>
      </dgm:t>
    </dgm:pt>
    <dgm:pt modelId="{B313F659-3163-4288-BF5A-0E350CC9DAA6}" type="pres">
      <dgm:prSet presAssocID="{4AEC34B2-0A04-45A1-90DA-A2E334C0A292}" presName="vert3" presStyleCnt="0"/>
      <dgm:spPr/>
    </dgm:pt>
    <dgm:pt modelId="{87A0ED34-0AF6-401F-88FD-BBCB45FA5421}" type="pres">
      <dgm:prSet presAssocID="{9CA586B6-2173-4AFC-BB8B-8E40AB5A8D18}" presName="thinLine2b" presStyleLbl="callout" presStyleIdx="3" presStyleCnt="12"/>
      <dgm:spPr>
        <a:blipFill rotWithShape="0">
          <a:blip xmlns:r="http://schemas.openxmlformats.org/officeDocument/2006/relationships" r:embed="rId1"/>
          <a:stretch>
            <a:fillRect/>
          </a:stretch>
        </a:blipFill>
      </dgm:spPr>
    </dgm:pt>
    <dgm:pt modelId="{64F9E8D1-1062-4FE3-B508-B64D7FCBB534}" type="pres">
      <dgm:prSet presAssocID="{9CA586B6-2173-4AFC-BB8B-8E40AB5A8D18}" presName="vertSpace2b" presStyleCnt="0"/>
      <dgm:spPr/>
    </dgm:pt>
    <dgm:pt modelId="{6650AA5E-03A5-42D5-B58F-8CBC49584D2A}" type="pres">
      <dgm:prSet presAssocID="{9771CEA3-6613-486F-B84A-2D04067929EE}" presName="horz2" presStyleCnt="0"/>
      <dgm:spPr/>
    </dgm:pt>
    <dgm:pt modelId="{96E09859-0649-47BD-A1E9-0AC4551AC29C}" type="pres">
      <dgm:prSet presAssocID="{9771CEA3-6613-486F-B84A-2D04067929EE}" presName="horzSpace2" presStyleCnt="0"/>
      <dgm:spPr/>
    </dgm:pt>
    <dgm:pt modelId="{271CD6B8-FF24-4AC9-8169-11BC59EEDA72}" type="pres">
      <dgm:prSet presAssocID="{9771CEA3-6613-486F-B84A-2D04067929EE}" presName="tx2" presStyleLbl="revTx" presStyleIdx="6" presStyleCnt="16"/>
      <dgm:spPr/>
      <dgm:t>
        <a:bodyPr/>
        <a:lstStyle/>
        <a:p>
          <a:endParaRPr lang="en-US"/>
        </a:p>
      </dgm:t>
    </dgm:pt>
    <dgm:pt modelId="{06ACF4E5-F42F-4948-8737-0BBCBBD85832}" type="pres">
      <dgm:prSet presAssocID="{9771CEA3-6613-486F-B84A-2D04067929EE}" presName="vert2" presStyleCnt="0"/>
      <dgm:spPr/>
    </dgm:pt>
    <dgm:pt modelId="{C23E17CD-80AB-4C2E-9257-E847341724F3}" type="pres">
      <dgm:prSet presAssocID="{B3BBF307-6FAF-49CC-9F22-C972BBE66026}" presName="horz3" presStyleCnt="0"/>
      <dgm:spPr/>
    </dgm:pt>
    <dgm:pt modelId="{C15C5301-CFC6-4573-AC24-A66509613815}" type="pres">
      <dgm:prSet presAssocID="{B3BBF307-6FAF-49CC-9F22-C972BBE66026}" presName="horzSpace3" presStyleCnt="0"/>
      <dgm:spPr/>
    </dgm:pt>
    <dgm:pt modelId="{65A0BCBE-6E30-4BE5-A525-AF655C54A252}" type="pres">
      <dgm:prSet presAssocID="{B3BBF307-6FAF-49CC-9F22-C972BBE66026}" presName="tx3" presStyleLbl="revTx" presStyleIdx="7" presStyleCnt="16"/>
      <dgm:spPr/>
      <dgm:t>
        <a:bodyPr/>
        <a:lstStyle/>
        <a:p>
          <a:endParaRPr lang="en-US"/>
        </a:p>
      </dgm:t>
    </dgm:pt>
    <dgm:pt modelId="{153125F8-6457-442E-88DB-004B46934635}" type="pres">
      <dgm:prSet presAssocID="{B3BBF307-6FAF-49CC-9F22-C972BBE66026}" presName="vert3" presStyleCnt="0"/>
      <dgm:spPr/>
    </dgm:pt>
    <dgm:pt modelId="{8F9511B1-C66C-43AA-9E28-AEA35DA11D09}" type="pres">
      <dgm:prSet presAssocID="{95B4B548-8246-4C90-8FBB-9CCA539D474A}" presName="thinLine3" presStyleLbl="callout" presStyleIdx="4" presStyleCnt="12"/>
      <dgm:spPr/>
    </dgm:pt>
    <dgm:pt modelId="{50CDEFDC-2195-4E7F-BDBE-E4191326E3AB}" type="pres">
      <dgm:prSet presAssocID="{D35C64B2-ADD4-459C-B449-87BA02AFB928}" presName="horz3" presStyleCnt="0"/>
      <dgm:spPr/>
    </dgm:pt>
    <dgm:pt modelId="{A9B1E4DA-9173-417E-855F-A84BCEE635CE}" type="pres">
      <dgm:prSet presAssocID="{D35C64B2-ADD4-459C-B449-87BA02AFB928}" presName="horzSpace3" presStyleCnt="0"/>
      <dgm:spPr/>
    </dgm:pt>
    <dgm:pt modelId="{B82A9946-2892-4242-836E-7B8671019B43}" type="pres">
      <dgm:prSet presAssocID="{D35C64B2-ADD4-459C-B449-87BA02AFB928}" presName="tx3" presStyleLbl="revTx" presStyleIdx="8" presStyleCnt="16"/>
      <dgm:spPr/>
      <dgm:t>
        <a:bodyPr/>
        <a:lstStyle/>
        <a:p>
          <a:endParaRPr lang="en-US"/>
        </a:p>
      </dgm:t>
    </dgm:pt>
    <dgm:pt modelId="{270E730D-F27E-49FB-B029-482401CAA92F}" type="pres">
      <dgm:prSet presAssocID="{D35C64B2-ADD4-459C-B449-87BA02AFB928}" presName="vert3" presStyleCnt="0"/>
      <dgm:spPr/>
    </dgm:pt>
    <dgm:pt modelId="{FABD35D3-4A9C-4C43-A85F-581BC12429CD}" type="pres">
      <dgm:prSet presAssocID="{E4645997-7F10-45FE-9C92-704D9E9CAF63}" presName="thinLine3" presStyleLbl="callout" presStyleIdx="5" presStyleCnt="12"/>
      <dgm:spPr/>
    </dgm:pt>
    <dgm:pt modelId="{EAF1A16C-AE9A-4A24-8574-A349C59D616F}" type="pres">
      <dgm:prSet presAssocID="{D02782A3-87FC-4450-A4C9-704F4C0A1486}" presName="horz3" presStyleCnt="0"/>
      <dgm:spPr/>
    </dgm:pt>
    <dgm:pt modelId="{72E7CC6C-07E6-476D-985C-0311573CBD2B}" type="pres">
      <dgm:prSet presAssocID="{D02782A3-87FC-4450-A4C9-704F4C0A1486}" presName="horzSpace3" presStyleCnt="0"/>
      <dgm:spPr/>
    </dgm:pt>
    <dgm:pt modelId="{02268767-8686-45DA-A06D-5A0312E9919F}" type="pres">
      <dgm:prSet presAssocID="{D02782A3-87FC-4450-A4C9-704F4C0A1486}" presName="tx3" presStyleLbl="revTx" presStyleIdx="9" presStyleCnt="16"/>
      <dgm:spPr/>
      <dgm:t>
        <a:bodyPr/>
        <a:lstStyle/>
        <a:p>
          <a:endParaRPr lang="en-US"/>
        </a:p>
      </dgm:t>
    </dgm:pt>
    <dgm:pt modelId="{146E8EFF-523A-44F4-9668-1CE4091BB1BB}" type="pres">
      <dgm:prSet presAssocID="{D02782A3-87FC-4450-A4C9-704F4C0A1486}" presName="vert3" presStyleCnt="0"/>
      <dgm:spPr/>
    </dgm:pt>
    <dgm:pt modelId="{4FD685B6-B454-4A00-8F85-0242A4D27CAC}" type="pres">
      <dgm:prSet presAssocID="{9771CEA3-6613-486F-B84A-2D04067929EE}" presName="thinLine2b" presStyleLbl="callout" presStyleIdx="6" presStyleCnt="12"/>
      <dgm:spPr/>
    </dgm:pt>
    <dgm:pt modelId="{070D86AC-9BFF-4838-A6FD-B28C6F3A0E92}" type="pres">
      <dgm:prSet presAssocID="{9771CEA3-6613-486F-B84A-2D04067929EE}" presName="vertSpace2b" presStyleCnt="0"/>
      <dgm:spPr/>
    </dgm:pt>
    <dgm:pt modelId="{066F97C8-9975-460E-A280-50E8598B84DF}" type="pres">
      <dgm:prSet presAssocID="{92D34437-B70E-406C-B9C0-C3E21E13D7BB}" presName="horz2" presStyleCnt="0"/>
      <dgm:spPr/>
    </dgm:pt>
    <dgm:pt modelId="{F21E4C96-291B-4EFE-BBF1-89F9869C93BC}" type="pres">
      <dgm:prSet presAssocID="{92D34437-B70E-406C-B9C0-C3E21E13D7BB}" presName="horzSpace2" presStyleCnt="0"/>
      <dgm:spPr/>
    </dgm:pt>
    <dgm:pt modelId="{F4138576-1BB7-4285-B3A7-41602A3A7A1E}" type="pres">
      <dgm:prSet presAssocID="{92D34437-B70E-406C-B9C0-C3E21E13D7BB}" presName="tx2" presStyleLbl="revTx" presStyleIdx="10" presStyleCnt="16"/>
      <dgm:spPr/>
      <dgm:t>
        <a:bodyPr/>
        <a:lstStyle/>
        <a:p>
          <a:endParaRPr lang="en-US"/>
        </a:p>
      </dgm:t>
    </dgm:pt>
    <dgm:pt modelId="{9015AAA2-66CC-4739-9B03-F5732CDF2970}" type="pres">
      <dgm:prSet presAssocID="{92D34437-B70E-406C-B9C0-C3E21E13D7BB}" presName="vert2" presStyleCnt="0"/>
      <dgm:spPr/>
    </dgm:pt>
    <dgm:pt modelId="{7E976BFA-5AF5-49A2-8CEE-3933DC1856C1}" type="pres">
      <dgm:prSet presAssocID="{BCC51934-E9DD-4CDF-B7BF-16422CA77015}" presName="horz3" presStyleCnt="0"/>
      <dgm:spPr/>
    </dgm:pt>
    <dgm:pt modelId="{CD65BA97-3388-4BAA-9913-D11D8F0FC266}" type="pres">
      <dgm:prSet presAssocID="{BCC51934-E9DD-4CDF-B7BF-16422CA77015}" presName="horzSpace3" presStyleCnt="0"/>
      <dgm:spPr/>
    </dgm:pt>
    <dgm:pt modelId="{D2A6F9F4-DAC1-4A67-A25D-D2C3B5FF7B11}" type="pres">
      <dgm:prSet presAssocID="{BCC51934-E9DD-4CDF-B7BF-16422CA77015}" presName="tx3" presStyleLbl="revTx" presStyleIdx="11" presStyleCnt="16"/>
      <dgm:spPr/>
      <dgm:t>
        <a:bodyPr/>
        <a:lstStyle/>
        <a:p>
          <a:endParaRPr lang="en-US"/>
        </a:p>
      </dgm:t>
    </dgm:pt>
    <dgm:pt modelId="{1C9D8571-42A3-4D7D-9A4D-14B774158E96}" type="pres">
      <dgm:prSet presAssocID="{BCC51934-E9DD-4CDF-B7BF-16422CA77015}" presName="vert3" presStyleCnt="0"/>
      <dgm:spPr/>
    </dgm:pt>
    <dgm:pt modelId="{5898E6EC-AF3D-422C-BC41-37F279EB7A63}" type="pres">
      <dgm:prSet presAssocID="{C1C4E411-4C57-4066-B041-0DC3F1C5807B}" presName="thinLine3" presStyleLbl="callout" presStyleIdx="7" presStyleCnt="12"/>
      <dgm:spPr/>
    </dgm:pt>
    <dgm:pt modelId="{A7579625-C568-48C3-A2EE-C6517FB8F98C}" type="pres">
      <dgm:prSet presAssocID="{D9D10EA3-EA5F-4CE0-B883-867B806C4941}" presName="horz3" presStyleCnt="0"/>
      <dgm:spPr/>
    </dgm:pt>
    <dgm:pt modelId="{D509A562-C95B-4483-938C-247BDB948C1A}" type="pres">
      <dgm:prSet presAssocID="{D9D10EA3-EA5F-4CE0-B883-867B806C4941}" presName="horzSpace3" presStyleCnt="0"/>
      <dgm:spPr/>
    </dgm:pt>
    <dgm:pt modelId="{D612339E-6332-4A3B-A047-715CC547DDE4}" type="pres">
      <dgm:prSet presAssocID="{D9D10EA3-EA5F-4CE0-B883-867B806C4941}" presName="tx3" presStyleLbl="revTx" presStyleIdx="12" presStyleCnt="16"/>
      <dgm:spPr/>
      <dgm:t>
        <a:bodyPr/>
        <a:lstStyle/>
        <a:p>
          <a:endParaRPr lang="en-US"/>
        </a:p>
      </dgm:t>
    </dgm:pt>
    <dgm:pt modelId="{F4E6A0B4-3942-4B23-8593-C416952C3AED}" type="pres">
      <dgm:prSet presAssocID="{D9D10EA3-EA5F-4CE0-B883-867B806C4941}" presName="vert3" presStyleCnt="0"/>
      <dgm:spPr/>
    </dgm:pt>
    <dgm:pt modelId="{231401CB-7812-440E-BCFF-E16E466470C3}" type="pres">
      <dgm:prSet presAssocID="{F26411B1-119B-4E89-B9A1-9B73321D1D13}" presName="thinLine3" presStyleLbl="callout" presStyleIdx="8" presStyleCnt="12"/>
      <dgm:spPr/>
    </dgm:pt>
    <dgm:pt modelId="{70C90386-64A0-4D26-BD0A-6C12EA29BAE1}" type="pres">
      <dgm:prSet presAssocID="{8D6FB253-8AE9-4673-BBA9-0FF089CD4C83}" presName="horz3" presStyleCnt="0"/>
      <dgm:spPr/>
    </dgm:pt>
    <dgm:pt modelId="{6F3323A9-BC97-4669-A56A-1010E4F90E4A}" type="pres">
      <dgm:prSet presAssocID="{8D6FB253-8AE9-4673-BBA9-0FF089CD4C83}" presName="horzSpace3" presStyleCnt="0"/>
      <dgm:spPr/>
    </dgm:pt>
    <dgm:pt modelId="{AE305277-4BD6-4BF4-91FB-6254BBE1308F}" type="pres">
      <dgm:prSet presAssocID="{8D6FB253-8AE9-4673-BBA9-0FF089CD4C83}" presName="tx3" presStyleLbl="revTx" presStyleIdx="13" presStyleCnt="16" custScaleX="199578"/>
      <dgm:spPr/>
      <dgm:t>
        <a:bodyPr/>
        <a:lstStyle/>
        <a:p>
          <a:endParaRPr lang="en-US"/>
        </a:p>
      </dgm:t>
    </dgm:pt>
    <dgm:pt modelId="{8A39A323-F4D6-46A5-8FCD-F1D39CC73D05}" type="pres">
      <dgm:prSet presAssocID="{8D6FB253-8AE9-4673-BBA9-0FF089CD4C83}" presName="vert3" presStyleCnt="0"/>
      <dgm:spPr/>
    </dgm:pt>
    <dgm:pt modelId="{D16AF16A-8742-48E6-AF6F-6552E900D1CB}" type="pres">
      <dgm:prSet presAssocID="{73337ABA-FEAD-4790-92F8-C4F064804AD6}" presName="thinLine3" presStyleLbl="callout" presStyleIdx="9" presStyleCnt="12"/>
      <dgm:spPr/>
    </dgm:pt>
    <dgm:pt modelId="{8DBA72DA-1B4A-4268-829D-F6D60D3C2574}" type="pres">
      <dgm:prSet presAssocID="{9099026A-C653-4D82-8BBA-1159626F1C5B}" presName="horz3" presStyleCnt="0"/>
      <dgm:spPr/>
    </dgm:pt>
    <dgm:pt modelId="{DA2A7B63-8C3C-4910-99E8-5C133ABAB4A5}" type="pres">
      <dgm:prSet presAssocID="{9099026A-C653-4D82-8BBA-1159626F1C5B}" presName="horzSpace3" presStyleCnt="0"/>
      <dgm:spPr/>
    </dgm:pt>
    <dgm:pt modelId="{51490965-9BDF-455C-8502-F42CF303127B}" type="pres">
      <dgm:prSet presAssocID="{9099026A-C653-4D82-8BBA-1159626F1C5B}" presName="tx3" presStyleLbl="revTx" presStyleIdx="14" presStyleCnt="16" custScaleX="228143"/>
      <dgm:spPr/>
      <dgm:t>
        <a:bodyPr/>
        <a:lstStyle/>
        <a:p>
          <a:endParaRPr lang="en-US"/>
        </a:p>
      </dgm:t>
    </dgm:pt>
    <dgm:pt modelId="{F1C7179B-6B72-4CA5-9F80-B3EA09F5DB30}" type="pres">
      <dgm:prSet presAssocID="{9099026A-C653-4D82-8BBA-1159626F1C5B}" presName="vert3" presStyleCnt="0"/>
      <dgm:spPr/>
    </dgm:pt>
    <dgm:pt modelId="{362E52C0-1175-4736-85F8-EE3EB19C023B}" type="pres">
      <dgm:prSet presAssocID="{F3F6B116-2CCA-4A3F-B63D-1A47CF46D481}" presName="thinLine3" presStyleLbl="callout" presStyleIdx="10" presStyleCnt="12"/>
      <dgm:spPr/>
    </dgm:pt>
    <dgm:pt modelId="{A2E96CE5-9DE2-4899-A776-50DCBD090FFC}" type="pres">
      <dgm:prSet presAssocID="{16FB2456-1DC4-4F0A-B4F9-0982CA50BCCB}" presName="horz3" presStyleCnt="0"/>
      <dgm:spPr/>
    </dgm:pt>
    <dgm:pt modelId="{B9F2CA67-A5AF-4D43-8E1C-C2933FE187BE}" type="pres">
      <dgm:prSet presAssocID="{16FB2456-1DC4-4F0A-B4F9-0982CA50BCCB}" presName="horzSpace3" presStyleCnt="0"/>
      <dgm:spPr/>
    </dgm:pt>
    <dgm:pt modelId="{F3C41A3D-62B6-4597-9683-3A5DB578BB4B}" type="pres">
      <dgm:prSet presAssocID="{16FB2456-1DC4-4F0A-B4F9-0982CA50BCCB}" presName="tx3" presStyleLbl="revTx" presStyleIdx="15" presStyleCnt="16" custScaleX="287330"/>
      <dgm:spPr/>
      <dgm:t>
        <a:bodyPr/>
        <a:lstStyle/>
        <a:p>
          <a:endParaRPr lang="en-US"/>
        </a:p>
      </dgm:t>
    </dgm:pt>
    <dgm:pt modelId="{5E281CCD-7F59-4D53-B7F4-E5BE3844E409}" type="pres">
      <dgm:prSet presAssocID="{16FB2456-1DC4-4F0A-B4F9-0982CA50BCCB}" presName="vert3" presStyleCnt="0"/>
      <dgm:spPr/>
    </dgm:pt>
    <dgm:pt modelId="{42E19781-1724-4DC2-983A-E7C9DACE372A}" type="pres">
      <dgm:prSet presAssocID="{92D34437-B70E-406C-B9C0-C3E21E13D7BB}" presName="thinLine2b" presStyleLbl="callout" presStyleIdx="11" presStyleCnt="12"/>
      <dgm:spPr/>
    </dgm:pt>
    <dgm:pt modelId="{4C562CAF-D2CA-40AB-8116-7C014A8926F6}" type="pres">
      <dgm:prSet presAssocID="{92D34437-B70E-406C-B9C0-C3E21E13D7BB}" presName="vertSpace2b" presStyleCnt="0"/>
      <dgm:spPr/>
    </dgm:pt>
  </dgm:ptLst>
  <dgm:cxnLst>
    <dgm:cxn modelId="{444E9100-114A-4925-B3A6-0FF60A2062F3}" srcId="{92D34437-B70E-406C-B9C0-C3E21E13D7BB}" destId="{D9D10EA3-EA5F-4CE0-B883-867B806C4941}" srcOrd="1" destOrd="0" parTransId="{9B70FF0D-1503-4E29-B278-AC75B42E8374}" sibTransId="{F26411B1-119B-4E89-B9A1-9B73321D1D13}"/>
    <dgm:cxn modelId="{15888BA2-157E-4BDB-B5EE-7BBAAFA97BDB}" srcId="{89987EF7-81F9-4E31-B847-B2B5A90CD92E}" destId="{92D34437-B70E-406C-B9C0-C3E21E13D7BB}" srcOrd="2" destOrd="0" parTransId="{572EFD4F-139D-48E5-846A-816D1869281B}" sibTransId="{979AA095-2A0B-496C-ACD8-57ACC4E7BAC2}"/>
    <dgm:cxn modelId="{238DF44B-62A0-4C78-93D6-109F1500D4F7}" srcId="{92D34437-B70E-406C-B9C0-C3E21E13D7BB}" destId="{16FB2456-1DC4-4F0A-B4F9-0982CA50BCCB}" srcOrd="4" destOrd="0" parTransId="{A8858785-E0B6-4E08-A538-DB51C69BA192}" sibTransId="{43160BBE-F949-4464-A5AF-E9587693448C}"/>
    <dgm:cxn modelId="{F892A3A5-AEEF-45AE-A544-0ACC098E8AF0}" srcId="{9771CEA3-6613-486F-B84A-2D04067929EE}" destId="{B3BBF307-6FAF-49CC-9F22-C972BBE66026}" srcOrd="0" destOrd="0" parTransId="{6A5FD48A-BE3C-4371-91AA-22FB05F897F0}" sibTransId="{95B4B548-8246-4C90-8FBB-9CCA539D474A}"/>
    <dgm:cxn modelId="{954D1200-1F7F-4AC4-995C-BE8FD9019A2B}" srcId="{92D34437-B70E-406C-B9C0-C3E21E13D7BB}" destId="{BCC51934-E9DD-4CDF-B7BF-16422CA77015}" srcOrd="0" destOrd="0" parTransId="{800EEB32-85AC-4BA9-AD70-94298F6C7CF7}" sibTransId="{C1C4E411-4C57-4066-B041-0DC3F1C5807B}"/>
    <dgm:cxn modelId="{A849F239-918B-4B80-B159-D6F1663B18EA}" type="presOf" srcId="{BCC51934-E9DD-4CDF-B7BF-16422CA77015}" destId="{D2A6F9F4-DAC1-4A67-A25D-D2C3B5FF7B11}" srcOrd="0" destOrd="0" presId="urn:microsoft.com/office/officeart/2008/layout/LinedList"/>
    <dgm:cxn modelId="{B69E5AA4-6642-4A09-A379-046B8F1FE6D8}" type="presOf" srcId="{89987EF7-81F9-4E31-B847-B2B5A90CD92E}" destId="{C2A6FCA4-307C-4909-9EA4-857CCB540728}" srcOrd="0" destOrd="0" presId="urn:microsoft.com/office/officeart/2008/layout/LinedList"/>
    <dgm:cxn modelId="{A5C07E60-7C99-4357-A83C-BE2CE44B0DAC}" type="presOf" srcId="{9099026A-C653-4D82-8BBA-1159626F1C5B}" destId="{51490965-9BDF-455C-8502-F42CF303127B}" srcOrd="0" destOrd="0" presId="urn:microsoft.com/office/officeart/2008/layout/LinedList"/>
    <dgm:cxn modelId="{A032F25E-654F-4B54-8686-C2ECCA7A6548}" type="presOf" srcId="{9CA586B6-2173-4AFC-BB8B-8E40AB5A8D18}" destId="{5B4B53B2-F160-4A63-B51E-4F14033B83BC}" srcOrd="0" destOrd="0" presId="urn:microsoft.com/office/officeart/2008/layout/LinedList"/>
    <dgm:cxn modelId="{895C6018-19A6-4CBB-83B5-98E2827D7D92}" type="presOf" srcId="{16FB2456-1DC4-4F0A-B4F9-0982CA50BCCB}" destId="{F3C41A3D-62B6-4597-9683-3A5DB578BB4B}" srcOrd="0" destOrd="0" presId="urn:microsoft.com/office/officeart/2008/layout/LinedList"/>
    <dgm:cxn modelId="{A2BCC5FF-224E-49F0-946B-A690EF89E1EB}" type="presOf" srcId="{D02782A3-87FC-4450-A4C9-704F4C0A1486}" destId="{02268767-8686-45DA-A06D-5A0312E9919F}" srcOrd="0" destOrd="0" presId="urn:microsoft.com/office/officeart/2008/layout/LinedList"/>
    <dgm:cxn modelId="{0059DE80-EE33-4850-AC99-1EFBD36E7136}" srcId="{9CA586B6-2173-4AFC-BB8B-8E40AB5A8D18}" destId="{663FEA0B-7558-4EA2-A556-5F0FE6A374EB}" srcOrd="2" destOrd="0" parTransId="{3F7DAA30-7408-406E-B847-8F2A9BDEECBC}" sibTransId="{79BD91BF-63AD-4254-94AF-658561B69988}"/>
    <dgm:cxn modelId="{B4B50130-0362-448B-9481-6CCF6597A626}" type="presOf" srcId="{8D6FB253-8AE9-4673-BBA9-0FF089CD4C83}" destId="{AE305277-4BD6-4BF4-91FB-6254BBE1308F}" srcOrd="0" destOrd="0" presId="urn:microsoft.com/office/officeart/2008/layout/LinedList"/>
    <dgm:cxn modelId="{3E172227-9653-4276-9553-102ECFB289D9}" srcId="{89987EF7-81F9-4E31-B847-B2B5A90CD92E}" destId="{9CA586B6-2173-4AFC-BB8B-8E40AB5A8D18}" srcOrd="0" destOrd="0" parTransId="{CB88739D-D7DE-45C8-9976-D248541ACAA5}" sibTransId="{9E4CA611-8024-4D23-B0A7-5E8564D63867}"/>
    <dgm:cxn modelId="{13D45A20-CB3F-46A8-A243-EB6AD215840F}" type="presOf" srcId="{9771CEA3-6613-486F-B84A-2D04067929EE}" destId="{271CD6B8-FF24-4AC9-8169-11BC59EEDA72}" srcOrd="0" destOrd="0" presId="urn:microsoft.com/office/officeart/2008/layout/LinedList"/>
    <dgm:cxn modelId="{6A681130-1F39-41FD-9CD6-56A114E55DA6}" srcId="{4F1DE1D8-17F3-4E8F-80A4-1FB0819275F8}" destId="{89987EF7-81F9-4E31-B847-B2B5A90CD92E}" srcOrd="0" destOrd="0" parTransId="{16835F8E-D7B2-4483-8B9F-D266B09BD72E}" sibTransId="{B0A6B561-665D-43A6-BA76-975F328BB1B6}"/>
    <dgm:cxn modelId="{DABE08E2-EFBC-4589-8BA9-28AC829CA58D}" type="presOf" srcId="{B3BBF307-6FAF-49CC-9F22-C972BBE66026}" destId="{65A0BCBE-6E30-4BE5-A525-AF655C54A252}" srcOrd="0" destOrd="0" presId="urn:microsoft.com/office/officeart/2008/layout/LinedList"/>
    <dgm:cxn modelId="{7AD3BDA7-717F-46E1-A82E-19DF8A6265DA}" srcId="{89987EF7-81F9-4E31-B847-B2B5A90CD92E}" destId="{9771CEA3-6613-486F-B84A-2D04067929EE}" srcOrd="1" destOrd="0" parTransId="{6CD379D7-A5DC-48D0-9AA8-F253CF60F611}" sibTransId="{A5A665B3-5715-4636-9F04-E3F0DC6967C5}"/>
    <dgm:cxn modelId="{D99BDC4F-2D79-4648-A359-39AF6CDFF097}" type="presOf" srcId="{92D34437-B70E-406C-B9C0-C3E21E13D7BB}" destId="{F4138576-1BB7-4285-B3A7-41602A3A7A1E}" srcOrd="0" destOrd="0" presId="urn:microsoft.com/office/officeart/2008/layout/LinedList"/>
    <dgm:cxn modelId="{BF0F9075-A912-43A2-B8E9-9DD4A45E4DF9}" type="presOf" srcId="{BFFADB12-3C9B-4E16-9C27-9A2013B59C5D}" destId="{2562BF97-218D-45EC-9A9E-8283042251E7}" srcOrd="0" destOrd="0" presId="urn:microsoft.com/office/officeart/2008/layout/LinedList"/>
    <dgm:cxn modelId="{921FCF23-AD45-44C7-AE1F-E981707F8382}" type="presOf" srcId="{663FEA0B-7558-4EA2-A556-5F0FE6A374EB}" destId="{DBCCEFF1-6DFD-4416-99B6-2FE9337B439B}" srcOrd="0" destOrd="0" presId="urn:microsoft.com/office/officeart/2008/layout/LinedList"/>
    <dgm:cxn modelId="{CC83EEFF-5BCE-49B8-9351-1DC167E050BF}" srcId="{9CA586B6-2173-4AFC-BB8B-8E40AB5A8D18}" destId="{62E324BE-FC7D-4D40-B3E6-8C54A2563737}" srcOrd="0" destOrd="0" parTransId="{40BB269D-0923-46F7-811C-C0ABB7F62628}" sibTransId="{7A41494F-26BA-4BC5-B032-677F37C33103}"/>
    <dgm:cxn modelId="{4AE3BB7C-B62E-40B2-8CD9-B295B2092BF2}" srcId="{92D34437-B70E-406C-B9C0-C3E21E13D7BB}" destId="{8D6FB253-8AE9-4673-BBA9-0FF089CD4C83}" srcOrd="2" destOrd="0" parTransId="{8D577FF4-68D1-4C4A-8F38-41CC53B7B472}" sibTransId="{73337ABA-FEAD-4790-92F8-C4F064804AD6}"/>
    <dgm:cxn modelId="{6D6C9019-2F0D-4A5F-9D51-9D87A659FB96}" type="presOf" srcId="{4F1DE1D8-17F3-4E8F-80A4-1FB0819275F8}" destId="{D92E1FB7-75E8-402F-B9E1-0C1475CBF0FE}" srcOrd="0" destOrd="0" presId="urn:microsoft.com/office/officeart/2008/layout/LinedList"/>
    <dgm:cxn modelId="{7412495F-6817-465B-85BE-1A987436B907}" type="presOf" srcId="{62E324BE-FC7D-4D40-B3E6-8C54A2563737}" destId="{354959F1-DC70-4CC1-8E74-7F4EB9D55EAB}" srcOrd="0" destOrd="0" presId="urn:microsoft.com/office/officeart/2008/layout/LinedList"/>
    <dgm:cxn modelId="{AAD8049F-1353-4DC4-895F-F0591BC0F213}" type="presOf" srcId="{4AEC34B2-0A04-45A1-90DA-A2E334C0A292}" destId="{E22982DC-22F0-42DF-9EE1-E47F130A055A}" srcOrd="0" destOrd="0" presId="urn:microsoft.com/office/officeart/2008/layout/LinedList"/>
    <dgm:cxn modelId="{907BB090-454E-4B4F-B144-CD607FA830F2}" srcId="{9CA586B6-2173-4AFC-BB8B-8E40AB5A8D18}" destId="{4AEC34B2-0A04-45A1-90DA-A2E334C0A292}" srcOrd="3" destOrd="0" parTransId="{1BCD3BB5-A64B-4D1B-9952-8445113F8912}" sibTransId="{2EA8274D-52DC-4574-82FF-7044B98EC14D}"/>
    <dgm:cxn modelId="{FA7504AD-B2FB-48F9-A9F0-CCDF559F1554}" type="presOf" srcId="{D35C64B2-ADD4-459C-B449-87BA02AFB928}" destId="{B82A9946-2892-4242-836E-7B8671019B43}" srcOrd="0" destOrd="0" presId="urn:microsoft.com/office/officeart/2008/layout/LinedList"/>
    <dgm:cxn modelId="{5B4F2784-3F3C-4262-964C-027A5749317B}" srcId="{92D34437-B70E-406C-B9C0-C3E21E13D7BB}" destId="{9099026A-C653-4D82-8BBA-1159626F1C5B}" srcOrd="3" destOrd="0" parTransId="{E2D70551-58AE-444F-9F0C-1E6C31100619}" sibTransId="{F3F6B116-2CCA-4A3F-B63D-1A47CF46D481}"/>
    <dgm:cxn modelId="{E78D0861-18E7-43E1-A049-65AE7CBEBA1B}" srcId="{9771CEA3-6613-486F-B84A-2D04067929EE}" destId="{D35C64B2-ADD4-459C-B449-87BA02AFB928}" srcOrd="1" destOrd="0" parTransId="{2DCA8C0C-9EB0-4FBB-B84C-82E90D07062D}" sibTransId="{E4645997-7F10-45FE-9C92-704D9E9CAF63}"/>
    <dgm:cxn modelId="{EA3C4692-0FE3-4D1E-8042-541996EF2381}" srcId="{9771CEA3-6613-486F-B84A-2D04067929EE}" destId="{D02782A3-87FC-4450-A4C9-704F4C0A1486}" srcOrd="2" destOrd="0" parTransId="{44BFCC96-8280-4ADC-A927-2E516A98B013}" sibTransId="{B411BFFF-36B1-4E85-B012-EE4840A20B0A}"/>
    <dgm:cxn modelId="{7A2C93C5-CFC5-42B0-8EF5-96061ED9C201}" srcId="{9CA586B6-2173-4AFC-BB8B-8E40AB5A8D18}" destId="{BFFADB12-3C9B-4E16-9C27-9A2013B59C5D}" srcOrd="1" destOrd="0" parTransId="{0A6A76D5-E219-4BE4-AF06-AB90B50F6A45}" sibTransId="{65131A5F-843C-4693-81AE-7E02A0476C9E}"/>
    <dgm:cxn modelId="{66C39BF9-A414-4FAC-81ED-E502BC90924B}" type="presOf" srcId="{D9D10EA3-EA5F-4CE0-B883-867B806C4941}" destId="{D612339E-6332-4A3B-A047-715CC547DDE4}" srcOrd="0" destOrd="0" presId="urn:microsoft.com/office/officeart/2008/layout/LinedList"/>
    <dgm:cxn modelId="{4A95D001-5C77-4EE1-80F1-5728A1360F81}" type="presParOf" srcId="{D92E1FB7-75E8-402F-B9E1-0C1475CBF0FE}" destId="{F14EB4E3-91FD-4CC5-86A4-8427B17F52D2}" srcOrd="0" destOrd="0" presId="urn:microsoft.com/office/officeart/2008/layout/LinedList"/>
    <dgm:cxn modelId="{D50F7F81-CEDE-4EC1-B94C-A3CD7A25F37B}" type="presParOf" srcId="{D92E1FB7-75E8-402F-B9E1-0C1475CBF0FE}" destId="{02B6196C-2424-4651-AB79-FB300DD0CAD6}" srcOrd="1" destOrd="0" presId="urn:microsoft.com/office/officeart/2008/layout/LinedList"/>
    <dgm:cxn modelId="{B3CBF1FB-E23A-45D9-9373-3920A4893A9B}" type="presParOf" srcId="{02B6196C-2424-4651-AB79-FB300DD0CAD6}" destId="{C2A6FCA4-307C-4909-9EA4-857CCB540728}" srcOrd="0" destOrd="0" presId="urn:microsoft.com/office/officeart/2008/layout/LinedList"/>
    <dgm:cxn modelId="{F0D50D23-A74E-47E8-9742-3D16871B3BCB}" type="presParOf" srcId="{02B6196C-2424-4651-AB79-FB300DD0CAD6}" destId="{9A3A821D-08AF-4D95-9CDE-F8D65B7E4712}" srcOrd="1" destOrd="0" presId="urn:microsoft.com/office/officeart/2008/layout/LinedList"/>
    <dgm:cxn modelId="{DB1B2088-E7E7-441F-8D3B-A7955ECAAC7E}" type="presParOf" srcId="{9A3A821D-08AF-4D95-9CDE-F8D65B7E4712}" destId="{921413FB-727E-4996-96E5-9225B0071883}" srcOrd="0" destOrd="0" presId="urn:microsoft.com/office/officeart/2008/layout/LinedList"/>
    <dgm:cxn modelId="{5A57859C-6733-41B3-99D7-1353923A90F4}" type="presParOf" srcId="{9A3A821D-08AF-4D95-9CDE-F8D65B7E4712}" destId="{52349916-283D-4478-9F58-983F7CFE642D}" srcOrd="1" destOrd="0" presId="urn:microsoft.com/office/officeart/2008/layout/LinedList"/>
    <dgm:cxn modelId="{CA920C0C-4FDF-444D-A7FF-F3789E6BB345}" type="presParOf" srcId="{52349916-283D-4478-9F58-983F7CFE642D}" destId="{317F813B-FDCE-403C-8B1F-746C721C8064}" srcOrd="0" destOrd="0" presId="urn:microsoft.com/office/officeart/2008/layout/LinedList"/>
    <dgm:cxn modelId="{4FC900A4-E15E-4415-8285-971144DD7AB9}" type="presParOf" srcId="{52349916-283D-4478-9F58-983F7CFE642D}" destId="{5B4B53B2-F160-4A63-B51E-4F14033B83BC}" srcOrd="1" destOrd="0" presId="urn:microsoft.com/office/officeart/2008/layout/LinedList"/>
    <dgm:cxn modelId="{50BF8672-B3BB-4B1B-BD6D-4E3DEB4C0E24}" type="presParOf" srcId="{52349916-283D-4478-9F58-983F7CFE642D}" destId="{E0FCB283-7849-4C2E-AD5A-AB4E4BDE8A71}" srcOrd="2" destOrd="0" presId="urn:microsoft.com/office/officeart/2008/layout/LinedList"/>
    <dgm:cxn modelId="{9E1C3781-D97A-48C3-8244-4A83E215B4F6}" type="presParOf" srcId="{E0FCB283-7849-4C2E-AD5A-AB4E4BDE8A71}" destId="{C2B1061D-15AC-49B4-8B63-6F85DFC1C240}" srcOrd="0" destOrd="0" presId="urn:microsoft.com/office/officeart/2008/layout/LinedList"/>
    <dgm:cxn modelId="{BB2C2A41-88BF-411D-99FF-6C827B0280EE}" type="presParOf" srcId="{C2B1061D-15AC-49B4-8B63-6F85DFC1C240}" destId="{916BFA89-9A91-490A-80BB-7A8BD69EF771}" srcOrd="0" destOrd="0" presId="urn:microsoft.com/office/officeart/2008/layout/LinedList"/>
    <dgm:cxn modelId="{CF097E88-6CCB-49CB-A533-775F062EBBBF}" type="presParOf" srcId="{C2B1061D-15AC-49B4-8B63-6F85DFC1C240}" destId="{354959F1-DC70-4CC1-8E74-7F4EB9D55EAB}" srcOrd="1" destOrd="0" presId="urn:microsoft.com/office/officeart/2008/layout/LinedList"/>
    <dgm:cxn modelId="{BA9C9984-AC3D-4CDF-8946-2EEE2BC9CF2F}" type="presParOf" srcId="{C2B1061D-15AC-49B4-8B63-6F85DFC1C240}" destId="{93FEAF4D-0BD6-452F-B643-AC62870D77C4}" srcOrd="2" destOrd="0" presId="urn:microsoft.com/office/officeart/2008/layout/LinedList"/>
    <dgm:cxn modelId="{AB839254-5A9A-4C4D-BDAC-B98023F66A2D}" type="presParOf" srcId="{E0FCB283-7849-4C2E-AD5A-AB4E4BDE8A71}" destId="{B92AC09D-FB78-4F82-B9AF-9F8268C64715}" srcOrd="1" destOrd="0" presId="urn:microsoft.com/office/officeart/2008/layout/LinedList"/>
    <dgm:cxn modelId="{668C86C3-1FDE-4BF3-A485-B418D15D6DBA}" type="presParOf" srcId="{E0FCB283-7849-4C2E-AD5A-AB4E4BDE8A71}" destId="{D24B0D1F-373A-497C-B32C-C1271410DC80}" srcOrd="2" destOrd="0" presId="urn:microsoft.com/office/officeart/2008/layout/LinedList"/>
    <dgm:cxn modelId="{592279C8-02BD-44B4-A569-3297279BD72E}" type="presParOf" srcId="{D24B0D1F-373A-497C-B32C-C1271410DC80}" destId="{8D64EEFD-CA55-40AC-9A0D-43C638DD5670}" srcOrd="0" destOrd="0" presId="urn:microsoft.com/office/officeart/2008/layout/LinedList"/>
    <dgm:cxn modelId="{9F0CA062-AF64-4BE8-AB59-4C4EDB769EC4}" type="presParOf" srcId="{D24B0D1F-373A-497C-B32C-C1271410DC80}" destId="{2562BF97-218D-45EC-9A9E-8283042251E7}" srcOrd="1" destOrd="0" presId="urn:microsoft.com/office/officeart/2008/layout/LinedList"/>
    <dgm:cxn modelId="{F7173F90-1E01-448C-A226-83FE605BD52B}" type="presParOf" srcId="{D24B0D1F-373A-497C-B32C-C1271410DC80}" destId="{F0E39AC4-D27E-4E75-BA25-B94693E2793E}" srcOrd="2" destOrd="0" presId="urn:microsoft.com/office/officeart/2008/layout/LinedList"/>
    <dgm:cxn modelId="{3D97B905-E47E-4B82-BEA6-99072D948869}" type="presParOf" srcId="{E0FCB283-7849-4C2E-AD5A-AB4E4BDE8A71}" destId="{BD209D7D-D475-4A1C-8A7C-F90BFD5D11DF}" srcOrd="3" destOrd="0" presId="urn:microsoft.com/office/officeart/2008/layout/LinedList"/>
    <dgm:cxn modelId="{A5FB3173-F33C-4162-A2BB-032FC12F0968}" type="presParOf" srcId="{E0FCB283-7849-4C2E-AD5A-AB4E4BDE8A71}" destId="{C44DC2E1-A1EF-403B-A8CA-104F0611916B}" srcOrd="4" destOrd="0" presId="urn:microsoft.com/office/officeart/2008/layout/LinedList"/>
    <dgm:cxn modelId="{E101CBC1-F93D-4D2B-A0B7-3B2FA965A7DB}" type="presParOf" srcId="{C44DC2E1-A1EF-403B-A8CA-104F0611916B}" destId="{C2FB4C3A-BED4-4E07-84ED-C035A8823660}" srcOrd="0" destOrd="0" presId="urn:microsoft.com/office/officeart/2008/layout/LinedList"/>
    <dgm:cxn modelId="{0B70BE0A-58BC-466A-8BA9-C5CD25B16997}" type="presParOf" srcId="{C44DC2E1-A1EF-403B-A8CA-104F0611916B}" destId="{DBCCEFF1-6DFD-4416-99B6-2FE9337B439B}" srcOrd="1" destOrd="0" presId="urn:microsoft.com/office/officeart/2008/layout/LinedList"/>
    <dgm:cxn modelId="{2A0F6C12-DA60-44A2-B12A-0089ECDDA188}" type="presParOf" srcId="{C44DC2E1-A1EF-403B-A8CA-104F0611916B}" destId="{B197AC10-EE0D-4B2D-A023-B7180484D4EA}" srcOrd="2" destOrd="0" presId="urn:microsoft.com/office/officeart/2008/layout/LinedList"/>
    <dgm:cxn modelId="{EBCE56FE-BC90-4B3B-A439-6A88476CD6F8}" type="presParOf" srcId="{E0FCB283-7849-4C2E-AD5A-AB4E4BDE8A71}" destId="{8E7307C2-637A-4A0D-BEF8-762185C48C74}" srcOrd="5" destOrd="0" presId="urn:microsoft.com/office/officeart/2008/layout/LinedList"/>
    <dgm:cxn modelId="{7438FE95-465B-45E1-8899-AA251106A2AC}" type="presParOf" srcId="{E0FCB283-7849-4C2E-AD5A-AB4E4BDE8A71}" destId="{85BA4B95-7303-4C69-A356-8C7862EC3D70}" srcOrd="6" destOrd="0" presId="urn:microsoft.com/office/officeart/2008/layout/LinedList"/>
    <dgm:cxn modelId="{A4E218C8-954B-4550-A9E4-63C85716CBD9}" type="presParOf" srcId="{85BA4B95-7303-4C69-A356-8C7862EC3D70}" destId="{67A5C990-FD73-4ADF-972B-03C42BB8618A}" srcOrd="0" destOrd="0" presId="urn:microsoft.com/office/officeart/2008/layout/LinedList"/>
    <dgm:cxn modelId="{68FDAC5F-77A2-470D-B400-3107D4B0E89A}" type="presParOf" srcId="{85BA4B95-7303-4C69-A356-8C7862EC3D70}" destId="{E22982DC-22F0-42DF-9EE1-E47F130A055A}" srcOrd="1" destOrd="0" presId="urn:microsoft.com/office/officeart/2008/layout/LinedList"/>
    <dgm:cxn modelId="{06C56B2A-457D-4EB0-935C-C74A6E6B35CE}" type="presParOf" srcId="{85BA4B95-7303-4C69-A356-8C7862EC3D70}" destId="{B313F659-3163-4288-BF5A-0E350CC9DAA6}" srcOrd="2" destOrd="0" presId="urn:microsoft.com/office/officeart/2008/layout/LinedList"/>
    <dgm:cxn modelId="{E2DB871C-086B-47F8-B56E-7305E088C4F3}" type="presParOf" srcId="{9A3A821D-08AF-4D95-9CDE-F8D65B7E4712}" destId="{87A0ED34-0AF6-401F-88FD-BBCB45FA5421}" srcOrd="2" destOrd="0" presId="urn:microsoft.com/office/officeart/2008/layout/LinedList"/>
    <dgm:cxn modelId="{007EA49B-8510-4B3B-960A-43EBB1C31E2F}" type="presParOf" srcId="{9A3A821D-08AF-4D95-9CDE-F8D65B7E4712}" destId="{64F9E8D1-1062-4FE3-B508-B64D7FCBB534}" srcOrd="3" destOrd="0" presId="urn:microsoft.com/office/officeart/2008/layout/LinedList"/>
    <dgm:cxn modelId="{23B0DDC1-5881-4C48-BA2D-36A67F023556}" type="presParOf" srcId="{9A3A821D-08AF-4D95-9CDE-F8D65B7E4712}" destId="{6650AA5E-03A5-42D5-B58F-8CBC49584D2A}" srcOrd="4" destOrd="0" presId="urn:microsoft.com/office/officeart/2008/layout/LinedList"/>
    <dgm:cxn modelId="{C2383A6D-7936-42CE-B753-61AB79A2781A}" type="presParOf" srcId="{6650AA5E-03A5-42D5-B58F-8CBC49584D2A}" destId="{96E09859-0649-47BD-A1E9-0AC4551AC29C}" srcOrd="0" destOrd="0" presId="urn:microsoft.com/office/officeart/2008/layout/LinedList"/>
    <dgm:cxn modelId="{1463E60F-BA75-4B8D-ACD3-2ED57C549AB7}" type="presParOf" srcId="{6650AA5E-03A5-42D5-B58F-8CBC49584D2A}" destId="{271CD6B8-FF24-4AC9-8169-11BC59EEDA72}" srcOrd="1" destOrd="0" presId="urn:microsoft.com/office/officeart/2008/layout/LinedList"/>
    <dgm:cxn modelId="{A5DFD057-69E1-408F-819F-55037A1BBCCD}" type="presParOf" srcId="{6650AA5E-03A5-42D5-B58F-8CBC49584D2A}" destId="{06ACF4E5-F42F-4948-8737-0BBCBBD85832}" srcOrd="2" destOrd="0" presId="urn:microsoft.com/office/officeart/2008/layout/LinedList"/>
    <dgm:cxn modelId="{C2BE834D-82A4-42A1-9A13-BCE1F627F089}" type="presParOf" srcId="{06ACF4E5-F42F-4948-8737-0BBCBBD85832}" destId="{C23E17CD-80AB-4C2E-9257-E847341724F3}" srcOrd="0" destOrd="0" presId="urn:microsoft.com/office/officeart/2008/layout/LinedList"/>
    <dgm:cxn modelId="{74928427-257F-4FB1-B69E-B998FB09A1B6}" type="presParOf" srcId="{C23E17CD-80AB-4C2E-9257-E847341724F3}" destId="{C15C5301-CFC6-4573-AC24-A66509613815}" srcOrd="0" destOrd="0" presId="urn:microsoft.com/office/officeart/2008/layout/LinedList"/>
    <dgm:cxn modelId="{0BF7B671-82EE-4154-84AE-A6D7C0F4E597}" type="presParOf" srcId="{C23E17CD-80AB-4C2E-9257-E847341724F3}" destId="{65A0BCBE-6E30-4BE5-A525-AF655C54A252}" srcOrd="1" destOrd="0" presId="urn:microsoft.com/office/officeart/2008/layout/LinedList"/>
    <dgm:cxn modelId="{4549B214-8CD4-48E4-A106-5B005D4690F5}" type="presParOf" srcId="{C23E17CD-80AB-4C2E-9257-E847341724F3}" destId="{153125F8-6457-442E-88DB-004B46934635}" srcOrd="2" destOrd="0" presId="urn:microsoft.com/office/officeart/2008/layout/LinedList"/>
    <dgm:cxn modelId="{27019281-4435-48AE-944A-ACA38C018DF7}" type="presParOf" srcId="{06ACF4E5-F42F-4948-8737-0BBCBBD85832}" destId="{8F9511B1-C66C-43AA-9E28-AEA35DA11D09}" srcOrd="1" destOrd="0" presId="urn:microsoft.com/office/officeart/2008/layout/LinedList"/>
    <dgm:cxn modelId="{BB2EDD5D-3720-46F4-9303-BCC6D0DCB3ED}" type="presParOf" srcId="{06ACF4E5-F42F-4948-8737-0BBCBBD85832}" destId="{50CDEFDC-2195-4E7F-BDBE-E4191326E3AB}" srcOrd="2" destOrd="0" presId="urn:microsoft.com/office/officeart/2008/layout/LinedList"/>
    <dgm:cxn modelId="{DA6AB580-FDEA-4ED2-A4ED-3BFE92A704BD}" type="presParOf" srcId="{50CDEFDC-2195-4E7F-BDBE-E4191326E3AB}" destId="{A9B1E4DA-9173-417E-855F-A84BCEE635CE}" srcOrd="0" destOrd="0" presId="urn:microsoft.com/office/officeart/2008/layout/LinedList"/>
    <dgm:cxn modelId="{F5822435-DE31-44F7-A317-79DFA79397D2}" type="presParOf" srcId="{50CDEFDC-2195-4E7F-BDBE-E4191326E3AB}" destId="{B82A9946-2892-4242-836E-7B8671019B43}" srcOrd="1" destOrd="0" presId="urn:microsoft.com/office/officeart/2008/layout/LinedList"/>
    <dgm:cxn modelId="{0C247888-4930-4241-A1F5-9EB045182AAE}" type="presParOf" srcId="{50CDEFDC-2195-4E7F-BDBE-E4191326E3AB}" destId="{270E730D-F27E-49FB-B029-482401CAA92F}" srcOrd="2" destOrd="0" presId="urn:microsoft.com/office/officeart/2008/layout/LinedList"/>
    <dgm:cxn modelId="{50656CF4-4668-4A5A-9183-AFB40CB3ED5D}" type="presParOf" srcId="{06ACF4E5-F42F-4948-8737-0BBCBBD85832}" destId="{FABD35D3-4A9C-4C43-A85F-581BC12429CD}" srcOrd="3" destOrd="0" presId="urn:microsoft.com/office/officeart/2008/layout/LinedList"/>
    <dgm:cxn modelId="{B9E8C0D1-7EFF-4E17-92AA-60F46510A852}" type="presParOf" srcId="{06ACF4E5-F42F-4948-8737-0BBCBBD85832}" destId="{EAF1A16C-AE9A-4A24-8574-A349C59D616F}" srcOrd="4" destOrd="0" presId="urn:microsoft.com/office/officeart/2008/layout/LinedList"/>
    <dgm:cxn modelId="{0B207043-AE69-4735-B1A8-5844F0537730}" type="presParOf" srcId="{EAF1A16C-AE9A-4A24-8574-A349C59D616F}" destId="{72E7CC6C-07E6-476D-985C-0311573CBD2B}" srcOrd="0" destOrd="0" presId="urn:microsoft.com/office/officeart/2008/layout/LinedList"/>
    <dgm:cxn modelId="{0E5BF874-B09B-4198-9C65-DE8809C46845}" type="presParOf" srcId="{EAF1A16C-AE9A-4A24-8574-A349C59D616F}" destId="{02268767-8686-45DA-A06D-5A0312E9919F}" srcOrd="1" destOrd="0" presId="urn:microsoft.com/office/officeart/2008/layout/LinedList"/>
    <dgm:cxn modelId="{2B47468C-DDA0-4F48-9465-DCA055ED038B}" type="presParOf" srcId="{EAF1A16C-AE9A-4A24-8574-A349C59D616F}" destId="{146E8EFF-523A-44F4-9668-1CE4091BB1BB}" srcOrd="2" destOrd="0" presId="urn:microsoft.com/office/officeart/2008/layout/LinedList"/>
    <dgm:cxn modelId="{BD443C33-4966-4471-A8F7-A198304461A0}" type="presParOf" srcId="{9A3A821D-08AF-4D95-9CDE-F8D65B7E4712}" destId="{4FD685B6-B454-4A00-8F85-0242A4D27CAC}" srcOrd="5" destOrd="0" presId="urn:microsoft.com/office/officeart/2008/layout/LinedList"/>
    <dgm:cxn modelId="{112E58EA-75C1-4FAB-87A7-8BBD3A92194D}" type="presParOf" srcId="{9A3A821D-08AF-4D95-9CDE-F8D65B7E4712}" destId="{070D86AC-9BFF-4838-A6FD-B28C6F3A0E92}" srcOrd="6" destOrd="0" presId="urn:microsoft.com/office/officeart/2008/layout/LinedList"/>
    <dgm:cxn modelId="{58504AAD-C360-47A3-8EAC-7948C50328B9}" type="presParOf" srcId="{9A3A821D-08AF-4D95-9CDE-F8D65B7E4712}" destId="{066F97C8-9975-460E-A280-50E8598B84DF}" srcOrd="7" destOrd="0" presId="urn:microsoft.com/office/officeart/2008/layout/LinedList"/>
    <dgm:cxn modelId="{D7B77293-0523-41B4-BD74-7F4D16063417}" type="presParOf" srcId="{066F97C8-9975-460E-A280-50E8598B84DF}" destId="{F21E4C96-291B-4EFE-BBF1-89F9869C93BC}" srcOrd="0" destOrd="0" presId="urn:microsoft.com/office/officeart/2008/layout/LinedList"/>
    <dgm:cxn modelId="{35498C5D-0397-40C8-8744-4498B64E46C0}" type="presParOf" srcId="{066F97C8-9975-460E-A280-50E8598B84DF}" destId="{F4138576-1BB7-4285-B3A7-41602A3A7A1E}" srcOrd="1" destOrd="0" presId="urn:microsoft.com/office/officeart/2008/layout/LinedList"/>
    <dgm:cxn modelId="{79BE7422-DC90-4C54-9AC1-D93285DA6630}" type="presParOf" srcId="{066F97C8-9975-460E-A280-50E8598B84DF}" destId="{9015AAA2-66CC-4739-9B03-F5732CDF2970}" srcOrd="2" destOrd="0" presId="urn:microsoft.com/office/officeart/2008/layout/LinedList"/>
    <dgm:cxn modelId="{41863DDE-3B46-4FFE-8852-9A07E8F04360}" type="presParOf" srcId="{9015AAA2-66CC-4739-9B03-F5732CDF2970}" destId="{7E976BFA-5AF5-49A2-8CEE-3933DC1856C1}" srcOrd="0" destOrd="0" presId="urn:microsoft.com/office/officeart/2008/layout/LinedList"/>
    <dgm:cxn modelId="{2B8D6EFD-6C62-4794-8F86-E2A52B20B782}" type="presParOf" srcId="{7E976BFA-5AF5-49A2-8CEE-3933DC1856C1}" destId="{CD65BA97-3388-4BAA-9913-D11D8F0FC266}" srcOrd="0" destOrd="0" presId="urn:microsoft.com/office/officeart/2008/layout/LinedList"/>
    <dgm:cxn modelId="{23B6E267-3AAE-4AE8-B9A9-6026E1D7B223}" type="presParOf" srcId="{7E976BFA-5AF5-49A2-8CEE-3933DC1856C1}" destId="{D2A6F9F4-DAC1-4A67-A25D-D2C3B5FF7B11}" srcOrd="1" destOrd="0" presId="urn:microsoft.com/office/officeart/2008/layout/LinedList"/>
    <dgm:cxn modelId="{4EEA21B7-8F46-4621-95AE-4354E0B3079C}" type="presParOf" srcId="{7E976BFA-5AF5-49A2-8CEE-3933DC1856C1}" destId="{1C9D8571-42A3-4D7D-9A4D-14B774158E96}" srcOrd="2" destOrd="0" presId="urn:microsoft.com/office/officeart/2008/layout/LinedList"/>
    <dgm:cxn modelId="{C2658A1B-7DC9-4DCB-94F3-1F58422429FF}" type="presParOf" srcId="{9015AAA2-66CC-4739-9B03-F5732CDF2970}" destId="{5898E6EC-AF3D-422C-BC41-37F279EB7A63}" srcOrd="1" destOrd="0" presId="urn:microsoft.com/office/officeart/2008/layout/LinedList"/>
    <dgm:cxn modelId="{698C549B-936E-41E0-972F-11EB2D84FBF0}" type="presParOf" srcId="{9015AAA2-66CC-4739-9B03-F5732CDF2970}" destId="{A7579625-C568-48C3-A2EE-C6517FB8F98C}" srcOrd="2" destOrd="0" presId="urn:microsoft.com/office/officeart/2008/layout/LinedList"/>
    <dgm:cxn modelId="{E1239524-A800-4125-ABCE-E15D249FBD68}" type="presParOf" srcId="{A7579625-C568-48C3-A2EE-C6517FB8F98C}" destId="{D509A562-C95B-4483-938C-247BDB948C1A}" srcOrd="0" destOrd="0" presId="urn:microsoft.com/office/officeart/2008/layout/LinedList"/>
    <dgm:cxn modelId="{8516A649-73F0-44FE-8EED-0F7BD0D17634}" type="presParOf" srcId="{A7579625-C568-48C3-A2EE-C6517FB8F98C}" destId="{D612339E-6332-4A3B-A047-715CC547DDE4}" srcOrd="1" destOrd="0" presId="urn:microsoft.com/office/officeart/2008/layout/LinedList"/>
    <dgm:cxn modelId="{79F27D22-B830-4DBA-8E95-B9E232801CAD}" type="presParOf" srcId="{A7579625-C568-48C3-A2EE-C6517FB8F98C}" destId="{F4E6A0B4-3942-4B23-8593-C416952C3AED}" srcOrd="2" destOrd="0" presId="urn:microsoft.com/office/officeart/2008/layout/LinedList"/>
    <dgm:cxn modelId="{87BA7B7B-4B72-4FAE-9401-19FF52894140}" type="presParOf" srcId="{9015AAA2-66CC-4739-9B03-F5732CDF2970}" destId="{231401CB-7812-440E-BCFF-E16E466470C3}" srcOrd="3" destOrd="0" presId="urn:microsoft.com/office/officeart/2008/layout/LinedList"/>
    <dgm:cxn modelId="{EC1D5B79-29A2-46DD-9316-8DE15F0967A0}" type="presParOf" srcId="{9015AAA2-66CC-4739-9B03-F5732CDF2970}" destId="{70C90386-64A0-4D26-BD0A-6C12EA29BAE1}" srcOrd="4" destOrd="0" presId="urn:microsoft.com/office/officeart/2008/layout/LinedList"/>
    <dgm:cxn modelId="{3137FDA9-F4E9-4A66-A015-D9E4E06605FA}" type="presParOf" srcId="{70C90386-64A0-4D26-BD0A-6C12EA29BAE1}" destId="{6F3323A9-BC97-4669-A56A-1010E4F90E4A}" srcOrd="0" destOrd="0" presId="urn:microsoft.com/office/officeart/2008/layout/LinedList"/>
    <dgm:cxn modelId="{DB3110A3-BB07-4D20-B28F-E6CA9A6BB7B1}" type="presParOf" srcId="{70C90386-64A0-4D26-BD0A-6C12EA29BAE1}" destId="{AE305277-4BD6-4BF4-91FB-6254BBE1308F}" srcOrd="1" destOrd="0" presId="urn:microsoft.com/office/officeart/2008/layout/LinedList"/>
    <dgm:cxn modelId="{DC003BD4-EBC8-48F8-A275-B52F50FBCBB6}" type="presParOf" srcId="{70C90386-64A0-4D26-BD0A-6C12EA29BAE1}" destId="{8A39A323-F4D6-46A5-8FCD-F1D39CC73D05}" srcOrd="2" destOrd="0" presId="urn:microsoft.com/office/officeart/2008/layout/LinedList"/>
    <dgm:cxn modelId="{7D9CAEAD-BB9F-486B-80F0-BBFDB076E1CA}" type="presParOf" srcId="{9015AAA2-66CC-4739-9B03-F5732CDF2970}" destId="{D16AF16A-8742-48E6-AF6F-6552E900D1CB}" srcOrd="5" destOrd="0" presId="urn:microsoft.com/office/officeart/2008/layout/LinedList"/>
    <dgm:cxn modelId="{1C498A5C-4576-4881-A116-092CE09C3E99}" type="presParOf" srcId="{9015AAA2-66CC-4739-9B03-F5732CDF2970}" destId="{8DBA72DA-1B4A-4268-829D-F6D60D3C2574}" srcOrd="6" destOrd="0" presId="urn:microsoft.com/office/officeart/2008/layout/LinedList"/>
    <dgm:cxn modelId="{065F8955-E02C-4967-B4FD-7464376C2874}" type="presParOf" srcId="{8DBA72DA-1B4A-4268-829D-F6D60D3C2574}" destId="{DA2A7B63-8C3C-4910-99E8-5C133ABAB4A5}" srcOrd="0" destOrd="0" presId="urn:microsoft.com/office/officeart/2008/layout/LinedList"/>
    <dgm:cxn modelId="{73EA0A6E-60A8-451A-9592-E5592EB77548}" type="presParOf" srcId="{8DBA72DA-1B4A-4268-829D-F6D60D3C2574}" destId="{51490965-9BDF-455C-8502-F42CF303127B}" srcOrd="1" destOrd="0" presId="urn:microsoft.com/office/officeart/2008/layout/LinedList"/>
    <dgm:cxn modelId="{F2D91784-945D-47CF-9822-B6BA8400D349}" type="presParOf" srcId="{8DBA72DA-1B4A-4268-829D-F6D60D3C2574}" destId="{F1C7179B-6B72-4CA5-9F80-B3EA09F5DB30}" srcOrd="2" destOrd="0" presId="urn:microsoft.com/office/officeart/2008/layout/LinedList"/>
    <dgm:cxn modelId="{33E5206B-4C5D-4E3F-BE16-FB9CF7C9C0C1}" type="presParOf" srcId="{9015AAA2-66CC-4739-9B03-F5732CDF2970}" destId="{362E52C0-1175-4736-85F8-EE3EB19C023B}" srcOrd="7" destOrd="0" presId="urn:microsoft.com/office/officeart/2008/layout/LinedList"/>
    <dgm:cxn modelId="{7A6CEB55-B628-4C0E-BD1D-65958D3F5F34}" type="presParOf" srcId="{9015AAA2-66CC-4739-9B03-F5732CDF2970}" destId="{A2E96CE5-9DE2-4899-A776-50DCBD090FFC}" srcOrd="8" destOrd="0" presId="urn:microsoft.com/office/officeart/2008/layout/LinedList"/>
    <dgm:cxn modelId="{42E9F079-93DE-45E9-9EFE-5D409439D394}" type="presParOf" srcId="{A2E96CE5-9DE2-4899-A776-50DCBD090FFC}" destId="{B9F2CA67-A5AF-4D43-8E1C-C2933FE187BE}" srcOrd="0" destOrd="0" presId="urn:microsoft.com/office/officeart/2008/layout/LinedList"/>
    <dgm:cxn modelId="{6D225EF3-C322-4E6B-A9D1-5D5855D59446}" type="presParOf" srcId="{A2E96CE5-9DE2-4899-A776-50DCBD090FFC}" destId="{F3C41A3D-62B6-4597-9683-3A5DB578BB4B}" srcOrd="1" destOrd="0" presId="urn:microsoft.com/office/officeart/2008/layout/LinedList"/>
    <dgm:cxn modelId="{2F2BAF78-8800-410D-AEAE-442AC83F98B4}" type="presParOf" srcId="{A2E96CE5-9DE2-4899-A776-50DCBD090FFC}" destId="{5E281CCD-7F59-4D53-B7F4-E5BE3844E409}" srcOrd="2" destOrd="0" presId="urn:microsoft.com/office/officeart/2008/layout/LinedList"/>
    <dgm:cxn modelId="{6E2FF522-9EFD-4090-99EE-DB58DC8BD561}" type="presParOf" srcId="{9A3A821D-08AF-4D95-9CDE-F8D65B7E4712}" destId="{42E19781-1724-4DC2-983A-E7C9DACE372A}" srcOrd="8" destOrd="0" presId="urn:microsoft.com/office/officeart/2008/layout/LinedList"/>
    <dgm:cxn modelId="{E47EF04C-1B8E-45F0-A42E-B0895211CEBD}" type="presParOf" srcId="{9A3A821D-08AF-4D95-9CDE-F8D65B7E4712}" destId="{4C562CAF-D2CA-40AB-8116-7C014A8926F6}" srcOrd="9"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1DE1D8-17F3-4E8F-80A4-1FB0819275F8}"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GB"/>
        </a:p>
      </dgm:t>
    </dgm:pt>
    <dgm:pt modelId="{89987EF7-81F9-4E31-B847-B2B5A90CD92E}">
      <dgm:prSet phldrT="[Teks]" custT="1"/>
      <dgm:spPr/>
      <dgm:t>
        <a:bodyPr/>
        <a:lstStyle/>
        <a:p>
          <a:r>
            <a:rPr lang="en-US" sz="2400" dirty="0"/>
            <a:t>PP 12/19</a:t>
          </a:r>
          <a:endParaRPr lang="en-GB" sz="2400" dirty="0"/>
        </a:p>
      </dgm:t>
    </dgm:pt>
    <dgm:pt modelId="{16835F8E-D7B2-4483-8B9F-D266B09BD72E}" type="parTrans" cxnId="{6A681130-1F39-41FD-9CD6-56A114E55DA6}">
      <dgm:prSet/>
      <dgm:spPr/>
      <dgm:t>
        <a:bodyPr/>
        <a:lstStyle/>
        <a:p>
          <a:endParaRPr lang="en-GB"/>
        </a:p>
      </dgm:t>
    </dgm:pt>
    <dgm:pt modelId="{B0A6B561-665D-43A6-BA76-975F328BB1B6}" type="sibTrans" cxnId="{6A681130-1F39-41FD-9CD6-56A114E55DA6}">
      <dgm:prSet/>
      <dgm:spPr/>
      <dgm:t>
        <a:bodyPr/>
        <a:lstStyle/>
        <a:p>
          <a:endParaRPr lang="en-GB"/>
        </a:p>
      </dgm:t>
    </dgm:pt>
    <dgm:pt modelId="{9CA586B6-2173-4AFC-BB8B-8E40AB5A8D18}">
      <dgm:prSet phldrT="[Teks]"/>
      <dgm:spPr/>
      <dgm:t>
        <a:bodyPr/>
        <a:lstStyle/>
        <a:p>
          <a:r>
            <a:rPr lang="id-ID" dirty="0"/>
            <a:t>PAD</a:t>
          </a:r>
          <a:endParaRPr lang="en-GB" dirty="0"/>
        </a:p>
      </dgm:t>
    </dgm:pt>
    <dgm:pt modelId="{CB88739D-D7DE-45C8-9976-D248541ACAA5}" type="parTrans" cxnId="{3E172227-9653-4276-9553-102ECFB289D9}">
      <dgm:prSet/>
      <dgm:spPr/>
      <dgm:t>
        <a:bodyPr/>
        <a:lstStyle/>
        <a:p>
          <a:endParaRPr lang="en-GB"/>
        </a:p>
      </dgm:t>
    </dgm:pt>
    <dgm:pt modelId="{9E4CA611-8024-4D23-B0A7-5E8564D63867}" type="sibTrans" cxnId="{3E172227-9653-4276-9553-102ECFB289D9}">
      <dgm:prSet/>
      <dgm:spPr/>
      <dgm:t>
        <a:bodyPr/>
        <a:lstStyle/>
        <a:p>
          <a:endParaRPr lang="en-GB"/>
        </a:p>
      </dgm:t>
    </dgm:pt>
    <dgm:pt modelId="{9771CEA3-6613-486F-B84A-2D04067929EE}">
      <dgm:prSet phldrT="[Teks]"/>
      <dgm:spPr/>
      <dgm:t>
        <a:bodyPr/>
        <a:lstStyle/>
        <a:p>
          <a:r>
            <a:rPr lang="id-ID" dirty="0"/>
            <a:t>Pendapatan Transfer</a:t>
          </a:r>
          <a:endParaRPr lang="en-GB" dirty="0"/>
        </a:p>
      </dgm:t>
    </dgm:pt>
    <dgm:pt modelId="{6CD379D7-A5DC-48D0-9AA8-F253CF60F611}" type="parTrans" cxnId="{7AD3BDA7-717F-46E1-A82E-19DF8A6265DA}">
      <dgm:prSet/>
      <dgm:spPr/>
      <dgm:t>
        <a:bodyPr/>
        <a:lstStyle/>
        <a:p>
          <a:endParaRPr lang="en-GB"/>
        </a:p>
      </dgm:t>
    </dgm:pt>
    <dgm:pt modelId="{A5A665B3-5715-4636-9F04-E3F0DC6967C5}" type="sibTrans" cxnId="{7AD3BDA7-717F-46E1-A82E-19DF8A6265DA}">
      <dgm:prSet/>
      <dgm:spPr/>
      <dgm:t>
        <a:bodyPr/>
        <a:lstStyle/>
        <a:p>
          <a:endParaRPr lang="en-GB"/>
        </a:p>
      </dgm:t>
    </dgm:pt>
    <dgm:pt modelId="{92D34437-B70E-406C-B9C0-C3E21E13D7BB}">
      <dgm:prSet phldrT="[Teks]" custT="1"/>
      <dgm:spPr/>
      <dgm:t>
        <a:bodyPr/>
        <a:lstStyle/>
        <a:p>
          <a:r>
            <a:rPr lang="id-ID" sz="2100" dirty="0"/>
            <a:t>Lain-Lain Pendapatan Yang Sah</a:t>
          </a:r>
          <a:endParaRPr lang="en-GB" sz="2100" dirty="0"/>
        </a:p>
      </dgm:t>
    </dgm:pt>
    <dgm:pt modelId="{572EFD4F-139D-48E5-846A-816D1869281B}" type="parTrans" cxnId="{15888BA2-157E-4BDB-B5EE-7BBAAFA97BDB}">
      <dgm:prSet/>
      <dgm:spPr/>
      <dgm:t>
        <a:bodyPr/>
        <a:lstStyle/>
        <a:p>
          <a:endParaRPr lang="en-GB"/>
        </a:p>
      </dgm:t>
    </dgm:pt>
    <dgm:pt modelId="{979AA095-2A0B-496C-ACD8-57ACC4E7BAC2}" type="sibTrans" cxnId="{15888BA2-157E-4BDB-B5EE-7BBAAFA97BDB}">
      <dgm:prSet/>
      <dgm:spPr/>
      <dgm:t>
        <a:bodyPr/>
        <a:lstStyle/>
        <a:p>
          <a:endParaRPr lang="en-GB"/>
        </a:p>
      </dgm:t>
    </dgm:pt>
    <dgm:pt modelId="{62E324BE-FC7D-4D40-B3E6-8C54A2563737}">
      <dgm:prSet phldrT="[Teks]" custT="1"/>
      <dgm:spPr/>
      <dgm:t>
        <a:bodyPr/>
        <a:lstStyle/>
        <a:p>
          <a:r>
            <a:rPr lang="id-ID" sz="1400" dirty="0"/>
            <a:t>Pajak Daerah</a:t>
          </a:r>
          <a:endParaRPr lang="en-GB" sz="1400" dirty="0"/>
        </a:p>
      </dgm:t>
    </dgm:pt>
    <dgm:pt modelId="{40BB269D-0923-46F7-811C-C0ABB7F62628}" type="parTrans" cxnId="{CC83EEFF-5BCE-49B8-9351-1DC167E050BF}">
      <dgm:prSet/>
      <dgm:spPr/>
      <dgm:t>
        <a:bodyPr/>
        <a:lstStyle/>
        <a:p>
          <a:endParaRPr lang="en-GB"/>
        </a:p>
      </dgm:t>
    </dgm:pt>
    <dgm:pt modelId="{7A41494F-26BA-4BC5-B032-677F37C33103}" type="sibTrans" cxnId="{CC83EEFF-5BCE-49B8-9351-1DC167E050BF}">
      <dgm:prSet/>
      <dgm:spPr/>
      <dgm:t>
        <a:bodyPr/>
        <a:lstStyle/>
        <a:p>
          <a:endParaRPr lang="en-GB"/>
        </a:p>
      </dgm:t>
    </dgm:pt>
    <dgm:pt modelId="{BFFADB12-3C9B-4E16-9C27-9A2013B59C5D}">
      <dgm:prSet phldrT="[Teks]" custT="1"/>
      <dgm:spPr/>
      <dgm:t>
        <a:bodyPr/>
        <a:lstStyle/>
        <a:p>
          <a:r>
            <a:rPr lang="id-ID" sz="1400" dirty="0"/>
            <a:t>Retribusi Daerah</a:t>
          </a:r>
          <a:endParaRPr lang="en-GB" sz="1400" dirty="0"/>
        </a:p>
      </dgm:t>
    </dgm:pt>
    <dgm:pt modelId="{0A6A76D5-E219-4BE4-AF06-AB90B50F6A45}" type="parTrans" cxnId="{7A2C93C5-CFC5-42B0-8EF5-96061ED9C201}">
      <dgm:prSet/>
      <dgm:spPr/>
      <dgm:t>
        <a:bodyPr/>
        <a:lstStyle/>
        <a:p>
          <a:endParaRPr lang="en-GB"/>
        </a:p>
      </dgm:t>
    </dgm:pt>
    <dgm:pt modelId="{65131A5F-843C-4693-81AE-7E02A0476C9E}" type="sibTrans" cxnId="{7A2C93C5-CFC5-42B0-8EF5-96061ED9C201}">
      <dgm:prSet/>
      <dgm:spPr/>
      <dgm:t>
        <a:bodyPr/>
        <a:lstStyle/>
        <a:p>
          <a:endParaRPr lang="en-GB"/>
        </a:p>
      </dgm:t>
    </dgm:pt>
    <dgm:pt modelId="{663FEA0B-7558-4EA2-A556-5F0FE6A374EB}">
      <dgm:prSet phldrT="[Teks]" custT="1"/>
      <dgm:spPr/>
      <dgm:t>
        <a:bodyPr/>
        <a:lstStyle/>
        <a:p>
          <a:r>
            <a:rPr lang="id-ID" sz="1400" dirty="0"/>
            <a:t>Hasil Pengelolaan Kekayaan yang dipisahkan</a:t>
          </a:r>
          <a:endParaRPr lang="en-GB" sz="1400" dirty="0"/>
        </a:p>
      </dgm:t>
    </dgm:pt>
    <dgm:pt modelId="{3F7DAA30-7408-406E-B847-8F2A9BDEECBC}" type="parTrans" cxnId="{0059DE80-EE33-4850-AC99-1EFBD36E7136}">
      <dgm:prSet/>
      <dgm:spPr/>
      <dgm:t>
        <a:bodyPr/>
        <a:lstStyle/>
        <a:p>
          <a:endParaRPr lang="en-GB"/>
        </a:p>
      </dgm:t>
    </dgm:pt>
    <dgm:pt modelId="{79BD91BF-63AD-4254-94AF-658561B69988}" type="sibTrans" cxnId="{0059DE80-EE33-4850-AC99-1EFBD36E7136}">
      <dgm:prSet/>
      <dgm:spPr/>
      <dgm:t>
        <a:bodyPr/>
        <a:lstStyle/>
        <a:p>
          <a:endParaRPr lang="en-GB"/>
        </a:p>
      </dgm:t>
    </dgm:pt>
    <dgm:pt modelId="{B3BBF307-6FAF-49CC-9F22-C972BBE66026}">
      <dgm:prSet phldrT="[Teks]" custT="1"/>
      <dgm:spPr/>
      <dgm:t>
        <a:bodyPr/>
        <a:lstStyle/>
        <a:p>
          <a:r>
            <a:rPr lang="id-ID" sz="1400" dirty="0"/>
            <a:t>Transfer Pemerintah Pusat</a:t>
          </a:r>
          <a:endParaRPr lang="en-GB" sz="1400" dirty="0"/>
        </a:p>
      </dgm:t>
    </dgm:pt>
    <dgm:pt modelId="{6A5FD48A-BE3C-4371-91AA-22FB05F897F0}" type="parTrans" cxnId="{F892A3A5-AEEF-45AE-A544-0ACC098E8AF0}">
      <dgm:prSet/>
      <dgm:spPr/>
      <dgm:t>
        <a:bodyPr/>
        <a:lstStyle/>
        <a:p>
          <a:endParaRPr lang="en-GB"/>
        </a:p>
      </dgm:t>
    </dgm:pt>
    <dgm:pt modelId="{95B4B548-8246-4C90-8FBB-9CCA539D474A}" type="sibTrans" cxnId="{F892A3A5-AEEF-45AE-A544-0ACC098E8AF0}">
      <dgm:prSet/>
      <dgm:spPr/>
      <dgm:t>
        <a:bodyPr/>
        <a:lstStyle/>
        <a:p>
          <a:endParaRPr lang="en-GB"/>
        </a:p>
      </dgm:t>
    </dgm:pt>
    <dgm:pt modelId="{D35C64B2-ADD4-459C-B449-87BA02AFB928}">
      <dgm:prSet phldrT="[Teks]" custT="1"/>
      <dgm:spPr/>
      <dgm:t>
        <a:bodyPr/>
        <a:lstStyle/>
        <a:p>
          <a:r>
            <a:rPr lang="id-ID" sz="1400" dirty="0"/>
            <a:t>Transfer </a:t>
          </a:r>
          <a:r>
            <a:rPr lang="id-ID" sz="1400" dirty="0" err="1"/>
            <a:t>antar-Daerah</a:t>
          </a:r>
          <a:endParaRPr lang="id-ID" sz="1400" dirty="0"/>
        </a:p>
      </dgm:t>
    </dgm:pt>
    <dgm:pt modelId="{2DCA8C0C-9EB0-4FBB-B84C-82E90D07062D}" type="parTrans" cxnId="{E78D0861-18E7-43E1-A049-65AE7CBEBA1B}">
      <dgm:prSet/>
      <dgm:spPr/>
      <dgm:t>
        <a:bodyPr/>
        <a:lstStyle/>
        <a:p>
          <a:endParaRPr lang="en-GB"/>
        </a:p>
      </dgm:t>
    </dgm:pt>
    <dgm:pt modelId="{E4645997-7F10-45FE-9C92-704D9E9CAF63}" type="sibTrans" cxnId="{E78D0861-18E7-43E1-A049-65AE7CBEBA1B}">
      <dgm:prSet/>
      <dgm:spPr/>
      <dgm:t>
        <a:bodyPr/>
        <a:lstStyle/>
        <a:p>
          <a:endParaRPr lang="en-GB"/>
        </a:p>
      </dgm:t>
    </dgm:pt>
    <dgm:pt modelId="{BCC51934-E9DD-4CDF-B7BF-16422CA77015}">
      <dgm:prSet phldrT="[Teks]" custT="1"/>
      <dgm:spPr/>
      <dgm:t>
        <a:bodyPr/>
        <a:lstStyle/>
        <a:p>
          <a:r>
            <a:rPr lang="id-ID" sz="1400" dirty="0"/>
            <a:t>Hibah</a:t>
          </a:r>
          <a:endParaRPr lang="en-GB" sz="1400" dirty="0"/>
        </a:p>
      </dgm:t>
    </dgm:pt>
    <dgm:pt modelId="{800EEB32-85AC-4BA9-AD70-94298F6C7CF7}" type="parTrans" cxnId="{954D1200-1F7F-4AC4-995C-BE8FD9019A2B}">
      <dgm:prSet/>
      <dgm:spPr/>
      <dgm:t>
        <a:bodyPr/>
        <a:lstStyle/>
        <a:p>
          <a:endParaRPr lang="en-GB"/>
        </a:p>
      </dgm:t>
    </dgm:pt>
    <dgm:pt modelId="{C1C4E411-4C57-4066-B041-0DC3F1C5807B}" type="sibTrans" cxnId="{954D1200-1F7F-4AC4-995C-BE8FD9019A2B}">
      <dgm:prSet/>
      <dgm:spPr/>
      <dgm:t>
        <a:bodyPr/>
        <a:lstStyle/>
        <a:p>
          <a:endParaRPr lang="en-GB"/>
        </a:p>
      </dgm:t>
    </dgm:pt>
    <dgm:pt modelId="{D9D10EA3-EA5F-4CE0-B883-867B806C4941}">
      <dgm:prSet phldrT="[Teks]" custT="1"/>
      <dgm:spPr/>
      <dgm:t>
        <a:bodyPr/>
        <a:lstStyle/>
        <a:p>
          <a:r>
            <a:rPr lang="id-ID" sz="1400" dirty="0"/>
            <a:t>Dana Darurat</a:t>
          </a:r>
          <a:endParaRPr lang="en-GB" sz="1400" dirty="0"/>
        </a:p>
      </dgm:t>
    </dgm:pt>
    <dgm:pt modelId="{9B70FF0D-1503-4E29-B278-AC75B42E8374}" type="parTrans" cxnId="{444E9100-114A-4925-B3A6-0FF60A2062F3}">
      <dgm:prSet/>
      <dgm:spPr/>
      <dgm:t>
        <a:bodyPr/>
        <a:lstStyle/>
        <a:p>
          <a:endParaRPr lang="en-GB"/>
        </a:p>
      </dgm:t>
    </dgm:pt>
    <dgm:pt modelId="{F26411B1-119B-4E89-B9A1-9B73321D1D13}" type="sibTrans" cxnId="{444E9100-114A-4925-B3A6-0FF60A2062F3}">
      <dgm:prSet/>
      <dgm:spPr/>
      <dgm:t>
        <a:bodyPr/>
        <a:lstStyle/>
        <a:p>
          <a:endParaRPr lang="en-GB"/>
        </a:p>
      </dgm:t>
    </dgm:pt>
    <dgm:pt modelId="{4AEC34B2-0A04-45A1-90DA-A2E334C0A292}">
      <dgm:prSet phldrT="[Teks]" custT="1"/>
      <dgm:spPr/>
      <dgm:t>
        <a:bodyPr/>
        <a:lstStyle/>
        <a:p>
          <a:r>
            <a:rPr lang="id-ID" sz="1400" dirty="0"/>
            <a:t>Lain-lain PAD yang Sah</a:t>
          </a:r>
          <a:endParaRPr lang="en-GB" sz="1400" dirty="0"/>
        </a:p>
      </dgm:t>
    </dgm:pt>
    <dgm:pt modelId="{1BCD3BB5-A64B-4D1B-9952-8445113F8912}" type="parTrans" cxnId="{907BB090-454E-4B4F-B144-CD607FA830F2}">
      <dgm:prSet/>
      <dgm:spPr/>
      <dgm:t>
        <a:bodyPr/>
        <a:lstStyle/>
        <a:p>
          <a:endParaRPr lang="en-GB"/>
        </a:p>
      </dgm:t>
    </dgm:pt>
    <dgm:pt modelId="{2EA8274D-52DC-4574-82FF-7044B98EC14D}" type="sibTrans" cxnId="{907BB090-454E-4B4F-B144-CD607FA830F2}">
      <dgm:prSet/>
      <dgm:spPr/>
      <dgm:t>
        <a:bodyPr/>
        <a:lstStyle/>
        <a:p>
          <a:endParaRPr lang="en-GB"/>
        </a:p>
      </dgm:t>
    </dgm:pt>
    <dgm:pt modelId="{16FB2456-1DC4-4F0A-B4F9-0982CA50BCCB}">
      <dgm:prSet phldrT="[Teks]" custT="1"/>
      <dgm:spPr/>
      <dgm:t>
        <a:bodyPr/>
        <a:lstStyle/>
        <a:p>
          <a:r>
            <a:rPr lang="id-ID" sz="1400" dirty="0"/>
            <a:t>Lain-lain Pendapatan yang ditetapkan pemerintah</a:t>
          </a:r>
          <a:endParaRPr lang="en-GB" sz="1400" dirty="0"/>
        </a:p>
      </dgm:t>
    </dgm:pt>
    <dgm:pt modelId="{A8858785-E0B6-4E08-A538-DB51C69BA192}" type="parTrans" cxnId="{238DF44B-62A0-4C78-93D6-109F1500D4F7}">
      <dgm:prSet/>
      <dgm:spPr/>
      <dgm:t>
        <a:bodyPr/>
        <a:lstStyle/>
        <a:p>
          <a:endParaRPr lang="en-GB"/>
        </a:p>
      </dgm:t>
    </dgm:pt>
    <dgm:pt modelId="{43160BBE-F949-4464-A5AF-E9587693448C}" type="sibTrans" cxnId="{238DF44B-62A0-4C78-93D6-109F1500D4F7}">
      <dgm:prSet/>
      <dgm:spPr/>
      <dgm:t>
        <a:bodyPr/>
        <a:lstStyle/>
        <a:p>
          <a:endParaRPr lang="en-GB"/>
        </a:p>
      </dgm:t>
    </dgm:pt>
    <dgm:pt modelId="{8ACA0966-8B6F-405C-8857-F6749D7505C3}">
      <dgm:prSet phldrT="[Teks]" custT="1"/>
      <dgm:spPr/>
      <dgm:t>
        <a:bodyPr/>
        <a:lstStyle/>
        <a:p>
          <a:r>
            <a:rPr lang="id-ID" sz="1000" dirty="0"/>
            <a:t>Dana Perimbangan</a:t>
          </a:r>
          <a:endParaRPr lang="en-GB" sz="1000" dirty="0"/>
        </a:p>
      </dgm:t>
    </dgm:pt>
    <dgm:pt modelId="{265D7205-E990-440F-91A0-A5F8EE093CCF}" type="parTrans" cxnId="{EB14955B-D9C7-48F2-A0D7-028CE0C1F321}">
      <dgm:prSet/>
      <dgm:spPr/>
      <dgm:t>
        <a:bodyPr/>
        <a:lstStyle/>
        <a:p>
          <a:endParaRPr lang="en-GB"/>
        </a:p>
      </dgm:t>
    </dgm:pt>
    <dgm:pt modelId="{C5A3465D-435C-4B12-A0C2-7FFACF56257C}" type="sibTrans" cxnId="{EB14955B-D9C7-48F2-A0D7-028CE0C1F321}">
      <dgm:prSet/>
      <dgm:spPr/>
      <dgm:t>
        <a:bodyPr/>
        <a:lstStyle/>
        <a:p>
          <a:endParaRPr lang="en-GB"/>
        </a:p>
      </dgm:t>
    </dgm:pt>
    <dgm:pt modelId="{808EA572-7FB7-4DA5-9AB5-3FB0F9DB606A}">
      <dgm:prSet phldrT="[Teks]" custT="1"/>
      <dgm:spPr/>
      <dgm:t>
        <a:bodyPr/>
        <a:lstStyle/>
        <a:p>
          <a:r>
            <a:rPr lang="id-ID" sz="1000" dirty="0"/>
            <a:t>Dana Insentif Daerah</a:t>
          </a:r>
          <a:endParaRPr lang="en-GB" sz="1000" dirty="0"/>
        </a:p>
      </dgm:t>
    </dgm:pt>
    <dgm:pt modelId="{5DA032C2-29C2-46DC-93CD-AB3132176EDD}" type="parTrans" cxnId="{6ACA3C73-09E2-4070-B937-2EF68DE8E170}">
      <dgm:prSet/>
      <dgm:spPr/>
      <dgm:t>
        <a:bodyPr/>
        <a:lstStyle/>
        <a:p>
          <a:endParaRPr lang="en-GB"/>
        </a:p>
      </dgm:t>
    </dgm:pt>
    <dgm:pt modelId="{0BABF1ED-6511-45B9-8AFE-B9E8549BB579}" type="sibTrans" cxnId="{6ACA3C73-09E2-4070-B937-2EF68DE8E170}">
      <dgm:prSet/>
      <dgm:spPr/>
      <dgm:t>
        <a:bodyPr/>
        <a:lstStyle/>
        <a:p>
          <a:endParaRPr lang="en-GB"/>
        </a:p>
      </dgm:t>
    </dgm:pt>
    <dgm:pt modelId="{5073E08D-CA3E-4D59-AB4E-0C95A8C3A008}">
      <dgm:prSet phldrT="[Teks]" custT="1"/>
      <dgm:spPr/>
      <dgm:t>
        <a:bodyPr/>
        <a:lstStyle/>
        <a:p>
          <a:r>
            <a:rPr lang="id-ID" sz="1000" dirty="0"/>
            <a:t>Dana Otonomi Khusus</a:t>
          </a:r>
          <a:endParaRPr lang="en-GB" sz="1000" dirty="0"/>
        </a:p>
      </dgm:t>
    </dgm:pt>
    <dgm:pt modelId="{3F450054-A6DA-4E21-BC75-B02D5A094CE6}" type="parTrans" cxnId="{402381D8-5971-452D-A070-2B7062092191}">
      <dgm:prSet/>
      <dgm:spPr/>
      <dgm:t>
        <a:bodyPr/>
        <a:lstStyle/>
        <a:p>
          <a:endParaRPr lang="en-GB"/>
        </a:p>
      </dgm:t>
    </dgm:pt>
    <dgm:pt modelId="{4E03A36E-AD5F-45C4-AC26-F761F3A33ABA}" type="sibTrans" cxnId="{402381D8-5971-452D-A070-2B7062092191}">
      <dgm:prSet/>
      <dgm:spPr/>
      <dgm:t>
        <a:bodyPr/>
        <a:lstStyle/>
        <a:p>
          <a:endParaRPr lang="en-GB"/>
        </a:p>
      </dgm:t>
    </dgm:pt>
    <dgm:pt modelId="{37B84B4E-D1E2-4632-AF03-6A4CD4BE832E}">
      <dgm:prSet phldrT="[Teks]" custT="1"/>
      <dgm:spPr/>
      <dgm:t>
        <a:bodyPr/>
        <a:lstStyle/>
        <a:p>
          <a:r>
            <a:rPr lang="id-ID" sz="1000" dirty="0"/>
            <a:t>Dana Keistimewaan</a:t>
          </a:r>
          <a:endParaRPr lang="en-GB" sz="1000" dirty="0"/>
        </a:p>
      </dgm:t>
    </dgm:pt>
    <dgm:pt modelId="{5B719D6F-7278-4F50-B1D4-EF44A59F2A3D}" type="parTrans" cxnId="{859BB252-DE4D-49BF-A211-0E6ABDB306E3}">
      <dgm:prSet/>
      <dgm:spPr/>
      <dgm:t>
        <a:bodyPr/>
        <a:lstStyle/>
        <a:p>
          <a:endParaRPr lang="en-GB"/>
        </a:p>
      </dgm:t>
    </dgm:pt>
    <dgm:pt modelId="{5E858A0B-99CD-4395-B29A-DDCE1C9A33F1}" type="sibTrans" cxnId="{859BB252-DE4D-49BF-A211-0E6ABDB306E3}">
      <dgm:prSet/>
      <dgm:spPr/>
      <dgm:t>
        <a:bodyPr/>
        <a:lstStyle/>
        <a:p>
          <a:endParaRPr lang="en-GB"/>
        </a:p>
      </dgm:t>
    </dgm:pt>
    <dgm:pt modelId="{58DC83C5-1229-48CC-92E4-3D8263C7CEDF}">
      <dgm:prSet phldrT="[Teks]" custT="1"/>
      <dgm:spPr/>
      <dgm:t>
        <a:bodyPr/>
        <a:lstStyle/>
        <a:p>
          <a:r>
            <a:rPr lang="id-ID" sz="1000" dirty="0"/>
            <a:t>Dana Desa</a:t>
          </a:r>
          <a:endParaRPr lang="en-GB" sz="1000" dirty="0"/>
        </a:p>
      </dgm:t>
    </dgm:pt>
    <dgm:pt modelId="{7AD73E37-D58E-4068-A25C-FEA76BE7339F}" type="parTrans" cxnId="{851EFBC5-25C3-4842-9525-4EEEED01B4D7}">
      <dgm:prSet/>
      <dgm:spPr/>
      <dgm:t>
        <a:bodyPr/>
        <a:lstStyle/>
        <a:p>
          <a:endParaRPr lang="en-GB"/>
        </a:p>
      </dgm:t>
    </dgm:pt>
    <dgm:pt modelId="{655D74B7-3026-4600-B06B-E81F4EA47BCC}" type="sibTrans" cxnId="{851EFBC5-25C3-4842-9525-4EEEED01B4D7}">
      <dgm:prSet/>
      <dgm:spPr/>
      <dgm:t>
        <a:bodyPr/>
        <a:lstStyle/>
        <a:p>
          <a:endParaRPr lang="en-GB"/>
        </a:p>
      </dgm:t>
    </dgm:pt>
    <dgm:pt modelId="{3B0BE710-CB40-4C58-B73D-1079BF685D6A}">
      <dgm:prSet phldrT="[Teks]"/>
      <dgm:spPr/>
      <dgm:t>
        <a:bodyPr/>
        <a:lstStyle/>
        <a:p>
          <a:r>
            <a:rPr lang="id-ID" dirty="0"/>
            <a:t>Pendapatan Bagi Hasil</a:t>
          </a:r>
        </a:p>
      </dgm:t>
    </dgm:pt>
    <dgm:pt modelId="{12CB6EE6-77C0-40D0-A92D-BB3E5C792D31}" type="parTrans" cxnId="{FA998D20-E0B1-4E85-BCC4-E328A54BF61C}">
      <dgm:prSet/>
      <dgm:spPr/>
      <dgm:t>
        <a:bodyPr/>
        <a:lstStyle/>
        <a:p>
          <a:endParaRPr lang="en-GB"/>
        </a:p>
      </dgm:t>
    </dgm:pt>
    <dgm:pt modelId="{F3CFC54A-7B6D-4BE1-AC60-183476410AE2}" type="sibTrans" cxnId="{FA998D20-E0B1-4E85-BCC4-E328A54BF61C}">
      <dgm:prSet/>
      <dgm:spPr/>
      <dgm:t>
        <a:bodyPr/>
        <a:lstStyle/>
        <a:p>
          <a:endParaRPr lang="en-GB"/>
        </a:p>
      </dgm:t>
    </dgm:pt>
    <dgm:pt modelId="{B81A8300-347F-4E03-93A0-9725D1286266}">
      <dgm:prSet phldrT="[Teks]"/>
      <dgm:spPr/>
      <dgm:t>
        <a:bodyPr/>
        <a:lstStyle/>
        <a:p>
          <a:r>
            <a:rPr lang="id-ID" dirty="0"/>
            <a:t>Bantuan Keuangan</a:t>
          </a:r>
        </a:p>
      </dgm:t>
    </dgm:pt>
    <dgm:pt modelId="{3795CB9B-BBDD-42A8-8BF9-BEDFF81B96FC}" type="parTrans" cxnId="{EC0E1469-7BC8-47D9-ABD0-0C9642E3C3F2}">
      <dgm:prSet/>
      <dgm:spPr/>
      <dgm:t>
        <a:bodyPr/>
        <a:lstStyle/>
        <a:p>
          <a:endParaRPr lang="en-GB"/>
        </a:p>
      </dgm:t>
    </dgm:pt>
    <dgm:pt modelId="{20A6A2A7-AA67-4EDC-B3CA-29629D09E295}" type="sibTrans" cxnId="{EC0E1469-7BC8-47D9-ABD0-0C9642E3C3F2}">
      <dgm:prSet/>
      <dgm:spPr/>
      <dgm:t>
        <a:bodyPr/>
        <a:lstStyle/>
        <a:p>
          <a:endParaRPr lang="en-GB"/>
        </a:p>
      </dgm:t>
    </dgm:pt>
    <dgm:pt modelId="{D92E1FB7-75E8-402F-B9E1-0C1475CBF0FE}" type="pres">
      <dgm:prSet presAssocID="{4F1DE1D8-17F3-4E8F-80A4-1FB0819275F8}" presName="vert0" presStyleCnt="0">
        <dgm:presLayoutVars>
          <dgm:dir/>
          <dgm:animOne val="branch"/>
          <dgm:animLvl val="lvl"/>
        </dgm:presLayoutVars>
      </dgm:prSet>
      <dgm:spPr/>
      <dgm:t>
        <a:bodyPr/>
        <a:lstStyle/>
        <a:p>
          <a:endParaRPr lang="en-US"/>
        </a:p>
      </dgm:t>
    </dgm:pt>
    <dgm:pt modelId="{F14EB4E3-91FD-4CC5-86A4-8427B17F52D2}" type="pres">
      <dgm:prSet presAssocID="{89987EF7-81F9-4E31-B847-B2B5A90CD92E}" presName="thickLine" presStyleLbl="alignNode1" presStyleIdx="0" presStyleCnt="1"/>
      <dgm:spPr/>
    </dgm:pt>
    <dgm:pt modelId="{02B6196C-2424-4651-AB79-FB300DD0CAD6}" type="pres">
      <dgm:prSet presAssocID="{89987EF7-81F9-4E31-B847-B2B5A90CD92E}" presName="horz1" presStyleCnt="0"/>
      <dgm:spPr/>
    </dgm:pt>
    <dgm:pt modelId="{C2A6FCA4-307C-4909-9EA4-857CCB540728}" type="pres">
      <dgm:prSet presAssocID="{89987EF7-81F9-4E31-B847-B2B5A90CD92E}" presName="tx1" presStyleLbl="revTx" presStyleIdx="0" presStyleCnt="20"/>
      <dgm:spPr/>
      <dgm:t>
        <a:bodyPr/>
        <a:lstStyle/>
        <a:p>
          <a:endParaRPr lang="en-US"/>
        </a:p>
      </dgm:t>
    </dgm:pt>
    <dgm:pt modelId="{9A3A821D-08AF-4D95-9CDE-F8D65B7E4712}" type="pres">
      <dgm:prSet presAssocID="{89987EF7-81F9-4E31-B847-B2B5A90CD92E}" presName="vert1" presStyleCnt="0"/>
      <dgm:spPr/>
    </dgm:pt>
    <dgm:pt modelId="{921413FB-727E-4996-96E5-9225B0071883}" type="pres">
      <dgm:prSet presAssocID="{9CA586B6-2173-4AFC-BB8B-8E40AB5A8D18}" presName="vertSpace2a" presStyleCnt="0"/>
      <dgm:spPr/>
    </dgm:pt>
    <dgm:pt modelId="{52349916-283D-4478-9F58-983F7CFE642D}" type="pres">
      <dgm:prSet presAssocID="{9CA586B6-2173-4AFC-BB8B-8E40AB5A8D18}" presName="horz2" presStyleCnt="0"/>
      <dgm:spPr/>
    </dgm:pt>
    <dgm:pt modelId="{317F813B-FDCE-403C-8B1F-746C721C8064}" type="pres">
      <dgm:prSet presAssocID="{9CA586B6-2173-4AFC-BB8B-8E40AB5A8D18}" presName="horzSpace2" presStyleCnt="0"/>
      <dgm:spPr/>
    </dgm:pt>
    <dgm:pt modelId="{5B4B53B2-F160-4A63-B51E-4F14033B83BC}" type="pres">
      <dgm:prSet presAssocID="{9CA586B6-2173-4AFC-BB8B-8E40AB5A8D18}" presName="tx2" presStyleLbl="revTx" presStyleIdx="1" presStyleCnt="20"/>
      <dgm:spPr/>
      <dgm:t>
        <a:bodyPr/>
        <a:lstStyle/>
        <a:p>
          <a:endParaRPr lang="en-US"/>
        </a:p>
      </dgm:t>
    </dgm:pt>
    <dgm:pt modelId="{E0FCB283-7849-4C2E-AD5A-AB4E4BDE8A71}" type="pres">
      <dgm:prSet presAssocID="{9CA586B6-2173-4AFC-BB8B-8E40AB5A8D18}" presName="vert2" presStyleCnt="0"/>
      <dgm:spPr/>
    </dgm:pt>
    <dgm:pt modelId="{C2B1061D-15AC-49B4-8B63-6F85DFC1C240}" type="pres">
      <dgm:prSet presAssocID="{62E324BE-FC7D-4D40-B3E6-8C54A2563737}" presName="horz3" presStyleCnt="0"/>
      <dgm:spPr/>
    </dgm:pt>
    <dgm:pt modelId="{916BFA89-9A91-490A-80BB-7A8BD69EF771}" type="pres">
      <dgm:prSet presAssocID="{62E324BE-FC7D-4D40-B3E6-8C54A2563737}" presName="horzSpace3" presStyleCnt="0"/>
      <dgm:spPr/>
    </dgm:pt>
    <dgm:pt modelId="{354959F1-DC70-4CC1-8E74-7F4EB9D55EAB}" type="pres">
      <dgm:prSet presAssocID="{62E324BE-FC7D-4D40-B3E6-8C54A2563737}" presName="tx3" presStyleLbl="revTx" presStyleIdx="2" presStyleCnt="20"/>
      <dgm:spPr/>
      <dgm:t>
        <a:bodyPr/>
        <a:lstStyle/>
        <a:p>
          <a:endParaRPr lang="en-US"/>
        </a:p>
      </dgm:t>
    </dgm:pt>
    <dgm:pt modelId="{93FEAF4D-0BD6-452F-B643-AC62870D77C4}" type="pres">
      <dgm:prSet presAssocID="{62E324BE-FC7D-4D40-B3E6-8C54A2563737}" presName="vert3" presStyleCnt="0"/>
      <dgm:spPr/>
    </dgm:pt>
    <dgm:pt modelId="{B92AC09D-FB78-4F82-B9AF-9F8268C64715}" type="pres">
      <dgm:prSet presAssocID="{7A41494F-26BA-4BC5-B032-677F37C33103}" presName="thinLine3" presStyleLbl="callout" presStyleIdx="0" presStyleCnt="9"/>
      <dgm:spPr/>
    </dgm:pt>
    <dgm:pt modelId="{D24B0D1F-373A-497C-B32C-C1271410DC80}" type="pres">
      <dgm:prSet presAssocID="{BFFADB12-3C9B-4E16-9C27-9A2013B59C5D}" presName="horz3" presStyleCnt="0"/>
      <dgm:spPr/>
    </dgm:pt>
    <dgm:pt modelId="{8D64EEFD-CA55-40AC-9A0D-43C638DD5670}" type="pres">
      <dgm:prSet presAssocID="{BFFADB12-3C9B-4E16-9C27-9A2013B59C5D}" presName="horzSpace3" presStyleCnt="0"/>
      <dgm:spPr/>
    </dgm:pt>
    <dgm:pt modelId="{2562BF97-218D-45EC-9A9E-8283042251E7}" type="pres">
      <dgm:prSet presAssocID="{BFFADB12-3C9B-4E16-9C27-9A2013B59C5D}" presName="tx3" presStyleLbl="revTx" presStyleIdx="3" presStyleCnt="20" custScaleX="110000"/>
      <dgm:spPr/>
      <dgm:t>
        <a:bodyPr/>
        <a:lstStyle/>
        <a:p>
          <a:endParaRPr lang="en-US"/>
        </a:p>
      </dgm:t>
    </dgm:pt>
    <dgm:pt modelId="{F0E39AC4-D27E-4E75-BA25-B94693E2793E}" type="pres">
      <dgm:prSet presAssocID="{BFFADB12-3C9B-4E16-9C27-9A2013B59C5D}" presName="vert3" presStyleCnt="0"/>
      <dgm:spPr/>
    </dgm:pt>
    <dgm:pt modelId="{BD209D7D-D475-4A1C-8A7C-F90BFD5D11DF}" type="pres">
      <dgm:prSet presAssocID="{65131A5F-843C-4693-81AE-7E02A0476C9E}" presName="thinLine3" presStyleLbl="callout" presStyleIdx="1" presStyleCnt="9"/>
      <dgm:spPr/>
    </dgm:pt>
    <dgm:pt modelId="{C44DC2E1-A1EF-403B-A8CA-104F0611916B}" type="pres">
      <dgm:prSet presAssocID="{663FEA0B-7558-4EA2-A556-5F0FE6A374EB}" presName="horz3" presStyleCnt="0"/>
      <dgm:spPr/>
    </dgm:pt>
    <dgm:pt modelId="{C2FB4C3A-BED4-4E07-84ED-C035A8823660}" type="pres">
      <dgm:prSet presAssocID="{663FEA0B-7558-4EA2-A556-5F0FE6A374EB}" presName="horzSpace3" presStyleCnt="0"/>
      <dgm:spPr/>
    </dgm:pt>
    <dgm:pt modelId="{DBCCEFF1-6DFD-4416-99B6-2FE9337B439B}" type="pres">
      <dgm:prSet presAssocID="{663FEA0B-7558-4EA2-A556-5F0FE6A374EB}" presName="tx3" presStyleLbl="revTx" presStyleIdx="4" presStyleCnt="20" custScaleX="259374"/>
      <dgm:spPr/>
      <dgm:t>
        <a:bodyPr/>
        <a:lstStyle/>
        <a:p>
          <a:endParaRPr lang="en-US"/>
        </a:p>
      </dgm:t>
    </dgm:pt>
    <dgm:pt modelId="{B197AC10-EE0D-4B2D-A023-B7180484D4EA}" type="pres">
      <dgm:prSet presAssocID="{663FEA0B-7558-4EA2-A556-5F0FE6A374EB}" presName="vert3" presStyleCnt="0"/>
      <dgm:spPr/>
    </dgm:pt>
    <dgm:pt modelId="{8E7307C2-637A-4A0D-BEF8-762185C48C74}" type="pres">
      <dgm:prSet presAssocID="{79BD91BF-63AD-4254-94AF-658561B69988}" presName="thinLine3" presStyleLbl="callout" presStyleIdx="2" presStyleCnt="9"/>
      <dgm:spPr/>
    </dgm:pt>
    <dgm:pt modelId="{85BA4B95-7303-4C69-A356-8C7862EC3D70}" type="pres">
      <dgm:prSet presAssocID="{4AEC34B2-0A04-45A1-90DA-A2E334C0A292}" presName="horz3" presStyleCnt="0"/>
      <dgm:spPr/>
    </dgm:pt>
    <dgm:pt modelId="{67A5C990-FD73-4ADF-972B-03C42BB8618A}" type="pres">
      <dgm:prSet presAssocID="{4AEC34B2-0A04-45A1-90DA-A2E334C0A292}" presName="horzSpace3" presStyleCnt="0"/>
      <dgm:spPr/>
    </dgm:pt>
    <dgm:pt modelId="{E22982DC-22F0-42DF-9EE1-E47F130A055A}" type="pres">
      <dgm:prSet presAssocID="{4AEC34B2-0A04-45A1-90DA-A2E334C0A292}" presName="tx3" presStyleLbl="revTx" presStyleIdx="5" presStyleCnt="20" custScaleX="146410"/>
      <dgm:spPr/>
      <dgm:t>
        <a:bodyPr/>
        <a:lstStyle/>
        <a:p>
          <a:endParaRPr lang="en-US"/>
        </a:p>
      </dgm:t>
    </dgm:pt>
    <dgm:pt modelId="{B313F659-3163-4288-BF5A-0E350CC9DAA6}" type="pres">
      <dgm:prSet presAssocID="{4AEC34B2-0A04-45A1-90DA-A2E334C0A292}" presName="vert3" presStyleCnt="0"/>
      <dgm:spPr/>
    </dgm:pt>
    <dgm:pt modelId="{87A0ED34-0AF6-401F-88FD-BBCB45FA5421}" type="pres">
      <dgm:prSet presAssocID="{9CA586B6-2173-4AFC-BB8B-8E40AB5A8D18}" presName="thinLine2b" presStyleLbl="callout" presStyleIdx="3" presStyleCnt="9"/>
      <dgm:spPr>
        <a:blipFill rotWithShape="0">
          <a:blip xmlns:r="http://schemas.openxmlformats.org/officeDocument/2006/relationships" r:embed="rId1"/>
          <a:stretch>
            <a:fillRect/>
          </a:stretch>
        </a:blipFill>
      </dgm:spPr>
    </dgm:pt>
    <dgm:pt modelId="{64F9E8D1-1062-4FE3-B508-B64D7FCBB534}" type="pres">
      <dgm:prSet presAssocID="{9CA586B6-2173-4AFC-BB8B-8E40AB5A8D18}" presName="vertSpace2b" presStyleCnt="0"/>
      <dgm:spPr/>
    </dgm:pt>
    <dgm:pt modelId="{6650AA5E-03A5-42D5-B58F-8CBC49584D2A}" type="pres">
      <dgm:prSet presAssocID="{9771CEA3-6613-486F-B84A-2D04067929EE}" presName="horz2" presStyleCnt="0"/>
      <dgm:spPr/>
    </dgm:pt>
    <dgm:pt modelId="{96E09859-0649-47BD-A1E9-0AC4551AC29C}" type="pres">
      <dgm:prSet presAssocID="{9771CEA3-6613-486F-B84A-2D04067929EE}" presName="horzSpace2" presStyleCnt="0"/>
      <dgm:spPr/>
    </dgm:pt>
    <dgm:pt modelId="{271CD6B8-FF24-4AC9-8169-11BC59EEDA72}" type="pres">
      <dgm:prSet presAssocID="{9771CEA3-6613-486F-B84A-2D04067929EE}" presName="tx2" presStyleLbl="revTx" presStyleIdx="6" presStyleCnt="20"/>
      <dgm:spPr/>
      <dgm:t>
        <a:bodyPr/>
        <a:lstStyle/>
        <a:p>
          <a:endParaRPr lang="en-US"/>
        </a:p>
      </dgm:t>
    </dgm:pt>
    <dgm:pt modelId="{06ACF4E5-F42F-4948-8737-0BBCBBD85832}" type="pres">
      <dgm:prSet presAssocID="{9771CEA3-6613-486F-B84A-2D04067929EE}" presName="vert2" presStyleCnt="0"/>
      <dgm:spPr/>
    </dgm:pt>
    <dgm:pt modelId="{C23E17CD-80AB-4C2E-9257-E847341724F3}" type="pres">
      <dgm:prSet presAssocID="{B3BBF307-6FAF-49CC-9F22-C972BBE66026}" presName="horz3" presStyleCnt="0"/>
      <dgm:spPr/>
    </dgm:pt>
    <dgm:pt modelId="{C15C5301-CFC6-4573-AC24-A66509613815}" type="pres">
      <dgm:prSet presAssocID="{B3BBF307-6FAF-49CC-9F22-C972BBE66026}" presName="horzSpace3" presStyleCnt="0"/>
      <dgm:spPr/>
    </dgm:pt>
    <dgm:pt modelId="{65A0BCBE-6E30-4BE5-A525-AF655C54A252}" type="pres">
      <dgm:prSet presAssocID="{B3BBF307-6FAF-49CC-9F22-C972BBE66026}" presName="tx3" presStyleLbl="revTx" presStyleIdx="7" presStyleCnt="20"/>
      <dgm:spPr/>
      <dgm:t>
        <a:bodyPr/>
        <a:lstStyle/>
        <a:p>
          <a:endParaRPr lang="en-US"/>
        </a:p>
      </dgm:t>
    </dgm:pt>
    <dgm:pt modelId="{153125F8-6457-442E-88DB-004B46934635}" type="pres">
      <dgm:prSet presAssocID="{B3BBF307-6FAF-49CC-9F22-C972BBE66026}" presName="vert3" presStyleCnt="0"/>
      <dgm:spPr/>
    </dgm:pt>
    <dgm:pt modelId="{76C6C1CB-9B57-4940-86CD-D8216C405DCD}" type="pres">
      <dgm:prSet presAssocID="{8ACA0966-8B6F-405C-8857-F6749D7505C3}" presName="horz4" presStyleCnt="0"/>
      <dgm:spPr/>
    </dgm:pt>
    <dgm:pt modelId="{A630386A-C25B-4BD2-8017-FC5D142AA153}" type="pres">
      <dgm:prSet presAssocID="{8ACA0966-8B6F-405C-8857-F6749D7505C3}" presName="horzSpace4" presStyleCnt="0"/>
      <dgm:spPr/>
    </dgm:pt>
    <dgm:pt modelId="{CFB9D3DD-32D7-4C8C-A4CD-FBD7E76694EA}" type="pres">
      <dgm:prSet presAssocID="{8ACA0966-8B6F-405C-8857-F6749D7505C3}" presName="tx4" presStyleLbl="revTx" presStyleIdx="8" presStyleCnt="20" custLinFactNeighborY="-53660">
        <dgm:presLayoutVars>
          <dgm:bulletEnabled val="1"/>
        </dgm:presLayoutVars>
      </dgm:prSet>
      <dgm:spPr/>
      <dgm:t>
        <a:bodyPr/>
        <a:lstStyle/>
        <a:p>
          <a:endParaRPr lang="en-US"/>
        </a:p>
      </dgm:t>
    </dgm:pt>
    <dgm:pt modelId="{A8A86034-014F-486E-A40A-91CD349FAB19}" type="pres">
      <dgm:prSet presAssocID="{808EA572-7FB7-4DA5-9AB5-3FB0F9DB606A}" presName="horz4" presStyleCnt="0"/>
      <dgm:spPr/>
    </dgm:pt>
    <dgm:pt modelId="{DB189641-577E-482C-84F7-C01FA281D249}" type="pres">
      <dgm:prSet presAssocID="{808EA572-7FB7-4DA5-9AB5-3FB0F9DB606A}" presName="horzSpace4" presStyleCnt="0"/>
      <dgm:spPr/>
    </dgm:pt>
    <dgm:pt modelId="{6792458C-956D-41AF-B4FE-A7F78E4DD61C}" type="pres">
      <dgm:prSet presAssocID="{808EA572-7FB7-4DA5-9AB5-3FB0F9DB606A}" presName="tx4" presStyleLbl="revTx" presStyleIdx="9" presStyleCnt="20" custLinFactNeighborY="-53660">
        <dgm:presLayoutVars>
          <dgm:bulletEnabled val="1"/>
        </dgm:presLayoutVars>
      </dgm:prSet>
      <dgm:spPr/>
      <dgm:t>
        <a:bodyPr/>
        <a:lstStyle/>
        <a:p>
          <a:endParaRPr lang="en-US"/>
        </a:p>
      </dgm:t>
    </dgm:pt>
    <dgm:pt modelId="{7D4F5CFA-9C61-48C8-826B-6830D973C1D8}" type="pres">
      <dgm:prSet presAssocID="{5073E08D-CA3E-4D59-AB4E-0C95A8C3A008}" presName="horz4" presStyleCnt="0"/>
      <dgm:spPr/>
    </dgm:pt>
    <dgm:pt modelId="{38C7654C-FC85-4D0E-AEF8-B3B821508976}" type="pres">
      <dgm:prSet presAssocID="{5073E08D-CA3E-4D59-AB4E-0C95A8C3A008}" presName="horzSpace4" presStyleCnt="0"/>
      <dgm:spPr/>
    </dgm:pt>
    <dgm:pt modelId="{94C07221-CC02-4EB2-B26C-4C8F97BAC381}" type="pres">
      <dgm:prSet presAssocID="{5073E08D-CA3E-4D59-AB4E-0C95A8C3A008}" presName="tx4" presStyleLbl="revTx" presStyleIdx="10" presStyleCnt="20" custLinFactNeighborY="-53660">
        <dgm:presLayoutVars>
          <dgm:bulletEnabled val="1"/>
        </dgm:presLayoutVars>
      </dgm:prSet>
      <dgm:spPr/>
      <dgm:t>
        <a:bodyPr/>
        <a:lstStyle/>
        <a:p>
          <a:endParaRPr lang="en-US"/>
        </a:p>
      </dgm:t>
    </dgm:pt>
    <dgm:pt modelId="{27163A5E-4CEA-4F64-8AB0-D27E8DBFDDA9}" type="pres">
      <dgm:prSet presAssocID="{37B84B4E-D1E2-4632-AF03-6A4CD4BE832E}" presName="horz4" presStyleCnt="0"/>
      <dgm:spPr/>
    </dgm:pt>
    <dgm:pt modelId="{46F6F5EC-F701-46BC-B1A3-D39D6744E93D}" type="pres">
      <dgm:prSet presAssocID="{37B84B4E-D1E2-4632-AF03-6A4CD4BE832E}" presName="horzSpace4" presStyleCnt="0"/>
      <dgm:spPr/>
    </dgm:pt>
    <dgm:pt modelId="{A97FD8FD-A87A-4ABB-8D88-FE64506312E1}" type="pres">
      <dgm:prSet presAssocID="{37B84B4E-D1E2-4632-AF03-6A4CD4BE832E}" presName="tx4" presStyleLbl="revTx" presStyleIdx="11" presStyleCnt="20" custLinFactNeighborY="-53660">
        <dgm:presLayoutVars>
          <dgm:bulletEnabled val="1"/>
        </dgm:presLayoutVars>
      </dgm:prSet>
      <dgm:spPr/>
      <dgm:t>
        <a:bodyPr/>
        <a:lstStyle/>
        <a:p>
          <a:endParaRPr lang="en-US"/>
        </a:p>
      </dgm:t>
    </dgm:pt>
    <dgm:pt modelId="{4186FC1C-F42C-4E46-A4DE-753A565B0217}" type="pres">
      <dgm:prSet presAssocID="{58DC83C5-1229-48CC-92E4-3D8263C7CEDF}" presName="horz4" presStyleCnt="0"/>
      <dgm:spPr/>
    </dgm:pt>
    <dgm:pt modelId="{61E4C8EF-DB51-42DC-A8F3-7CA740DC046D}" type="pres">
      <dgm:prSet presAssocID="{58DC83C5-1229-48CC-92E4-3D8263C7CEDF}" presName="horzSpace4" presStyleCnt="0"/>
      <dgm:spPr/>
    </dgm:pt>
    <dgm:pt modelId="{910148E5-F19A-40C4-8C21-A19CB0296590}" type="pres">
      <dgm:prSet presAssocID="{58DC83C5-1229-48CC-92E4-3D8263C7CEDF}" presName="tx4" presStyleLbl="revTx" presStyleIdx="12" presStyleCnt="20" custLinFactNeighborY="-53660">
        <dgm:presLayoutVars>
          <dgm:bulletEnabled val="1"/>
        </dgm:presLayoutVars>
      </dgm:prSet>
      <dgm:spPr/>
      <dgm:t>
        <a:bodyPr/>
        <a:lstStyle/>
        <a:p>
          <a:endParaRPr lang="en-US"/>
        </a:p>
      </dgm:t>
    </dgm:pt>
    <dgm:pt modelId="{8F9511B1-C66C-43AA-9E28-AEA35DA11D09}" type="pres">
      <dgm:prSet presAssocID="{95B4B548-8246-4C90-8FBB-9CCA539D474A}" presName="thinLine3" presStyleLbl="callout" presStyleIdx="4" presStyleCnt="9"/>
      <dgm:spPr/>
    </dgm:pt>
    <dgm:pt modelId="{50CDEFDC-2195-4E7F-BDBE-E4191326E3AB}" type="pres">
      <dgm:prSet presAssocID="{D35C64B2-ADD4-459C-B449-87BA02AFB928}" presName="horz3" presStyleCnt="0"/>
      <dgm:spPr/>
    </dgm:pt>
    <dgm:pt modelId="{A9B1E4DA-9173-417E-855F-A84BCEE635CE}" type="pres">
      <dgm:prSet presAssocID="{D35C64B2-ADD4-459C-B449-87BA02AFB928}" presName="horzSpace3" presStyleCnt="0"/>
      <dgm:spPr/>
    </dgm:pt>
    <dgm:pt modelId="{B82A9946-2892-4242-836E-7B8671019B43}" type="pres">
      <dgm:prSet presAssocID="{D35C64B2-ADD4-459C-B449-87BA02AFB928}" presName="tx3" presStyleLbl="revTx" presStyleIdx="13" presStyleCnt="20"/>
      <dgm:spPr/>
      <dgm:t>
        <a:bodyPr/>
        <a:lstStyle/>
        <a:p>
          <a:endParaRPr lang="en-US"/>
        </a:p>
      </dgm:t>
    </dgm:pt>
    <dgm:pt modelId="{270E730D-F27E-49FB-B029-482401CAA92F}" type="pres">
      <dgm:prSet presAssocID="{D35C64B2-ADD4-459C-B449-87BA02AFB928}" presName="vert3" presStyleCnt="0"/>
      <dgm:spPr/>
    </dgm:pt>
    <dgm:pt modelId="{47486707-2831-4262-BEE4-7E464C0DE8FE}" type="pres">
      <dgm:prSet presAssocID="{3B0BE710-CB40-4C58-B73D-1079BF685D6A}" presName="horz4" presStyleCnt="0"/>
      <dgm:spPr/>
    </dgm:pt>
    <dgm:pt modelId="{5CEB50DB-9C89-4000-92D4-FC0FF8D4A43C}" type="pres">
      <dgm:prSet presAssocID="{3B0BE710-CB40-4C58-B73D-1079BF685D6A}" presName="horzSpace4" presStyleCnt="0"/>
      <dgm:spPr/>
    </dgm:pt>
    <dgm:pt modelId="{0E3FA154-C3D7-4486-8222-A60E74F6580C}" type="pres">
      <dgm:prSet presAssocID="{3B0BE710-CB40-4C58-B73D-1079BF685D6A}" presName="tx4" presStyleLbl="revTx" presStyleIdx="14" presStyleCnt="20" custLinFactNeighborY="30044">
        <dgm:presLayoutVars>
          <dgm:bulletEnabled val="1"/>
        </dgm:presLayoutVars>
      </dgm:prSet>
      <dgm:spPr/>
      <dgm:t>
        <a:bodyPr/>
        <a:lstStyle/>
        <a:p>
          <a:endParaRPr lang="en-US"/>
        </a:p>
      </dgm:t>
    </dgm:pt>
    <dgm:pt modelId="{DA12CCEB-D8F1-4A4C-8CB4-3C75356C7A09}" type="pres">
      <dgm:prSet presAssocID="{B81A8300-347F-4E03-93A0-9725D1286266}" presName="horz4" presStyleCnt="0"/>
      <dgm:spPr/>
    </dgm:pt>
    <dgm:pt modelId="{3239FA97-5A80-4BFC-B202-7B20884985DB}" type="pres">
      <dgm:prSet presAssocID="{B81A8300-347F-4E03-93A0-9725D1286266}" presName="horzSpace4" presStyleCnt="0"/>
      <dgm:spPr/>
    </dgm:pt>
    <dgm:pt modelId="{A52D2D10-1C0E-4A96-A204-5038542D6785}" type="pres">
      <dgm:prSet presAssocID="{B81A8300-347F-4E03-93A0-9725D1286266}" presName="tx4" presStyleLbl="revTx" presStyleIdx="15" presStyleCnt="20" custLinFactNeighborY="30044">
        <dgm:presLayoutVars>
          <dgm:bulletEnabled val="1"/>
        </dgm:presLayoutVars>
      </dgm:prSet>
      <dgm:spPr/>
      <dgm:t>
        <a:bodyPr/>
        <a:lstStyle/>
        <a:p>
          <a:endParaRPr lang="en-US"/>
        </a:p>
      </dgm:t>
    </dgm:pt>
    <dgm:pt modelId="{4FD685B6-B454-4A00-8F85-0242A4D27CAC}" type="pres">
      <dgm:prSet presAssocID="{9771CEA3-6613-486F-B84A-2D04067929EE}" presName="thinLine2b" presStyleLbl="callout" presStyleIdx="5" presStyleCnt="9"/>
      <dgm:spPr/>
    </dgm:pt>
    <dgm:pt modelId="{070D86AC-9BFF-4838-A6FD-B28C6F3A0E92}" type="pres">
      <dgm:prSet presAssocID="{9771CEA3-6613-486F-B84A-2D04067929EE}" presName="vertSpace2b" presStyleCnt="0"/>
      <dgm:spPr/>
    </dgm:pt>
    <dgm:pt modelId="{066F97C8-9975-460E-A280-50E8598B84DF}" type="pres">
      <dgm:prSet presAssocID="{92D34437-B70E-406C-B9C0-C3E21E13D7BB}" presName="horz2" presStyleCnt="0"/>
      <dgm:spPr/>
    </dgm:pt>
    <dgm:pt modelId="{F21E4C96-291B-4EFE-BBF1-89F9869C93BC}" type="pres">
      <dgm:prSet presAssocID="{92D34437-B70E-406C-B9C0-C3E21E13D7BB}" presName="horzSpace2" presStyleCnt="0"/>
      <dgm:spPr/>
    </dgm:pt>
    <dgm:pt modelId="{F4138576-1BB7-4285-B3A7-41602A3A7A1E}" type="pres">
      <dgm:prSet presAssocID="{92D34437-B70E-406C-B9C0-C3E21E13D7BB}" presName="tx2" presStyleLbl="revTx" presStyleIdx="16" presStyleCnt="20" custScaleX="117396"/>
      <dgm:spPr/>
      <dgm:t>
        <a:bodyPr/>
        <a:lstStyle/>
        <a:p>
          <a:endParaRPr lang="en-US"/>
        </a:p>
      </dgm:t>
    </dgm:pt>
    <dgm:pt modelId="{9015AAA2-66CC-4739-9B03-F5732CDF2970}" type="pres">
      <dgm:prSet presAssocID="{92D34437-B70E-406C-B9C0-C3E21E13D7BB}" presName="vert2" presStyleCnt="0"/>
      <dgm:spPr/>
    </dgm:pt>
    <dgm:pt modelId="{7E976BFA-5AF5-49A2-8CEE-3933DC1856C1}" type="pres">
      <dgm:prSet presAssocID="{BCC51934-E9DD-4CDF-B7BF-16422CA77015}" presName="horz3" presStyleCnt="0"/>
      <dgm:spPr/>
    </dgm:pt>
    <dgm:pt modelId="{CD65BA97-3388-4BAA-9913-D11D8F0FC266}" type="pres">
      <dgm:prSet presAssocID="{BCC51934-E9DD-4CDF-B7BF-16422CA77015}" presName="horzSpace3" presStyleCnt="0"/>
      <dgm:spPr/>
    </dgm:pt>
    <dgm:pt modelId="{D2A6F9F4-DAC1-4A67-A25D-D2C3B5FF7B11}" type="pres">
      <dgm:prSet presAssocID="{BCC51934-E9DD-4CDF-B7BF-16422CA77015}" presName="tx3" presStyleLbl="revTx" presStyleIdx="17" presStyleCnt="20"/>
      <dgm:spPr/>
      <dgm:t>
        <a:bodyPr/>
        <a:lstStyle/>
        <a:p>
          <a:endParaRPr lang="en-US"/>
        </a:p>
      </dgm:t>
    </dgm:pt>
    <dgm:pt modelId="{1C9D8571-42A3-4D7D-9A4D-14B774158E96}" type="pres">
      <dgm:prSet presAssocID="{BCC51934-E9DD-4CDF-B7BF-16422CA77015}" presName="vert3" presStyleCnt="0"/>
      <dgm:spPr/>
    </dgm:pt>
    <dgm:pt modelId="{5898E6EC-AF3D-422C-BC41-37F279EB7A63}" type="pres">
      <dgm:prSet presAssocID="{C1C4E411-4C57-4066-B041-0DC3F1C5807B}" presName="thinLine3" presStyleLbl="callout" presStyleIdx="6" presStyleCnt="9"/>
      <dgm:spPr/>
    </dgm:pt>
    <dgm:pt modelId="{A7579625-C568-48C3-A2EE-C6517FB8F98C}" type="pres">
      <dgm:prSet presAssocID="{D9D10EA3-EA5F-4CE0-B883-867B806C4941}" presName="horz3" presStyleCnt="0"/>
      <dgm:spPr/>
    </dgm:pt>
    <dgm:pt modelId="{D509A562-C95B-4483-938C-247BDB948C1A}" type="pres">
      <dgm:prSet presAssocID="{D9D10EA3-EA5F-4CE0-B883-867B806C4941}" presName="horzSpace3" presStyleCnt="0"/>
      <dgm:spPr/>
    </dgm:pt>
    <dgm:pt modelId="{D612339E-6332-4A3B-A047-715CC547DDE4}" type="pres">
      <dgm:prSet presAssocID="{D9D10EA3-EA5F-4CE0-B883-867B806C4941}" presName="tx3" presStyleLbl="revTx" presStyleIdx="18" presStyleCnt="20"/>
      <dgm:spPr/>
      <dgm:t>
        <a:bodyPr/>
        <a:lstStyle/>
        <a:p>
          <a:endParaRPr lang="en-US"/>
        </a:p>
      </dgm:t>
    </dgm:pt>
    <dgm:pt modelId="{F4E6A0B4-3942-4B23-8593-C416952C3AED}" type="pres">
      <dgm:prSet presAssocID="{D9D10EA3-EA5F-4CE0-B883-867B806C4941}" presName="vert3" presStyleCnt="0"/>
      <dgm:spPr/>
    </dgm:pt>
    <dgm:pt modelId="{231401CB-7812-440E-BCFF-E16E466470C3}" type="pres">
      <dgm:prSet presAssocID="{F26411B1-119B-4E89-B9A1-9B73321D1D13}" presName="thinLine3" presStyleLbl="callout" presStyleIdx="7" presStyleCnt="9"/>
      <dgm:spPr/>
    </dgm:pt>
    <dgm:pt modelId="{A2E96CE5-9DE2-4899-A776-50DCBD090FFC}" type="pres">
      <dgm:prSet presAssocID="{16FB2456-1DC4-4F0A-B4F9-0982CA50BCCB}" presName="horz3" presStyleCnt="0"/>
      <dgm:spPr/>
    </dgm:pt>
    <dgm:pt modelId="{B9F2CA67-A5AF-4D43-8E1C-C2933FE187BE}" type="pres">
      <dgm:prSet presAssocID="{16FB2456-1DC4-4F0A-B4F9-0982CA50BCCB}" presName="horzSpace3" presStyleCnt="0"/>
      <dgm:spPr/>
    </dgm:pt>
    <dgm:pt modelId="{F3C41A3D-62B6-4597-9683-3A5DB578BB4B}" type="pres">
      <dgm:prSet presAssocID="{16FB2456-1DC4-4F0A-B4F9-0982CA50BCCB}" presName="tx3" presStyleLbl="revTx" presStyleIdx="19" presStyleCnt="20" custScaleX="177274"/>
      <dgm:spPr/>
      <dgm:t>
        <a:bodyPr/>
        <a:lstStyle/>
        <a:p>
          <a:endParaRPr lang="en-US"/>
        </a:p>
      </dgm:t>
    </dgm:pt>
    <dgm:pt modelId="{5E281CCD-7F59-4D53-B7F4-E5BE3844E409}" type="pres">
      <dgm:prSet presAssocID="{16FB2456-1DC4-4F0A-B4F9-0982CA50BCCB}" presName="vert3" presStyleCnt="0"/>
      <dgm:spPr/>
    </dgm:pt>
    <dgm:pt modelId="{42E19781-1724-4DC2-983A-E7C9DACE372A}" type="pres">
      <dgm:prSet presAssocID="{92D34437-B70E-406C-B9C0-C3E21E13D7BB}" presName="thinLine2b" presStyleLbl="callout" presStyleIdx="8" presStyleCnt="9"/>
      <dgm:spPr/>
    </dgm:pt>
    <dgm:pt modelId="{4C562CAF-D2CA-40AB-8116-7C014A8926F6}" type="pres">
      <dgm:prSet presAssocID="{92D34437-B70E-406C-B9C0-C3E21E13D7BB}" presName="vertSpace2b" presStyleCnt="0"/>
      <dgm:spPr/>
    </dgm:pt>
  </dgm:ptLst>
  <dgm:cxnLst>
    <dgm:cxn modelId="{90FE0866-5E3A-4F7D-A90B-559B69736199}" type="presOf" srcId="{808EA572-7FB7-4DA5-9AB5-3FB0F9DB606A}" destId="{6792458C-956D-41AF-B4FE-A7F78E4DD61C}" srcOrd="0" destOrd="0" presId="urn:microsoft.com/office/officeart/2008/layout/LinedList"/>
    <dgm:cxn modelId="{C297D0DF-D9D8-4C44-BBE4-69DF4E2C7DCB}" type="presOf" srcId="{BFFADB12-3C9B-4E16-9C27-9A2013B59C5D}" destId="{2562BF97-218D-45EC-9A9E-8283042251E7}" srcOrd="0" destOrd="0" presId="urn:microsoft.com/office/officeart/2008/layout/LinedList"/>
    <dgm:cxn modelId="{444E9100-114A-4925-B3A6-0FF60A2062F3}" srcId="{92D34437-B70E-406C-B9C0-C3E21E13D7BB}" destId="{D9D10EA3-EA5F-4CE0-B883-867B806C4941}" srcOrd="1" destOrd="0" parTransId="{9B70FF0D-1503-4E29-B278-AC75B42E8374}" sibTransId="{F26411B1-119B-4E89-B9A1-9B73321D1D13}"/>
    <dgm:cxn modelId="{FA998D20-E0B1-4E85-BCC4-E328A54BF61C}" srcId="{D35C64B2-ADD4-459C-B449-87BA02AFB928}" destId="{3B0BE710-CB40-4C58-B73D-1079BF685D6A}" srcOrd="0" destOrd="0" parTransId="{12CB6EE6-77C0-40D0-A92D-BB3E5C792D31}" sibTransId="{F3CFC54A-7B6D-4BE1-AC60-183476410AE2}"/>
    <dgm:cxn modelId="{35833956-59CD-4C75-92B5-2DC9ED658BC7}" type="presOf" srcId="{16FB2456-1DC4-4F0A-B4F9-0982CA50BCCB}" destId="{F3C41A3D-62B6-4597-9683-3A5DB578BB4B}" srcOrd="0" destOrd="0" presId="urn:microsoft.com/office/officeart/2008/layout/LinedList"/>
    <dgm:cxn modelId="{0D4DF47C-73D5-4EF1-AFF1-DBEF9E4B2B4B}" type="presOf" srcId="{B81A8300-347F-4E03-93A0-9725D1286266}" destId="{A52D2D10-1C0E-4A96-A204-5038542D6785}" srcOrd="0" destOrd="0" presId="urn:microsoft.com/office/officeart/2008/layout/LinedList"/>
    <dgm:cxn modelId="{2918C74C-C494-4866-A217-730E74EB3780}" type="presOf" srcId="{89987EF7-81F9-4E31-B847-B2B5A90CD92E}" destId="{C2A6FCA4-307C-4909-9EA4-857CCB540728}" srcOrd="0" destOrd="0" presId="urn:microsoft.com/office/officeart/2008/layout/LinedList"/>
    <dgm:cxn modelId="{15888BA2-157E-4BDB-B5EE-7BBAAFA97BDB}" srcId="{89987EF7-81F9-4E31-B847-B2B5A90CD92E}" destId="{92D34437-B70E-406C-B9C0-C3E21E13D7BB}" srcOrd="2" destOrd="0" parTransId="{572EFD4F-139D-48E5-846A-816D1869281B}" sibTransId="{979AA095-2A0B-496C-ACD8-57ACC4E7BAC2}"/>
    <dgm:cxn modelId="{238DF44B-62A0-4C78-93D6-109F1500D4F7}" srcId="{92D34437-B70E-406C-B9C0-C3E21E13D7BB}" destId="{16FB2456-1DC4-4F0A-B4F9-0982CA50BCCB}" srcOrd="2" destOrd="0" parTransId="{A8858785-E0B6-4E08-A538-DB51C69BA192}" sibTransId="{43160BBE-F949-4464-A5AF-E9587693448C}"/>
    <dgm:cxn modelId="{F892A3A5-AEEF-45AE-A544-0ACC098E8AF0}" srcId="{9771CEA3-6613-486F-B84A-2D04067929EE}" destId="{B3BBF307-6FAF-49CC-9F22-C972BBE66026}" srcOrd="0" destOrd="0" parTransId="{6A5FD48A-BE3C-4371-91AA-22FB05F897F0}" sibTransId="{95B4B548-8246-4C90-8FBB-9CCA539D474A}"/>
    <dgm:cxn modelId="{954D1200-1F7F-4AC4-995C-BE8FD9019A2B}" srcId="{92D34437-B70E-406C-B9C0-C3E21E13D7BB}" destId="{BCC51934-E9DD-4CDF-B7BF-16422CA77015}" srcOrd="0" destOrd="0" parTransId="{800EEB32-85AC-4BA9-AD70-94298F6C7CF7}" sibTransId="{C1C4E411-4C57-4066-B041-0DC3F1C5807B}"/>
    <dgm:cxn modelId="{A7031B8B-0EB2-4624-BA93-0F3E6434193A}" type="presOf" srcId="{37B84B4E-D1E2-4632-AF03-6A4CD4BE832E}" destId="{A97FD8FD-A87A-4ABB-8D88-FE64506312E1}" srcOrd="0" destOrd="0" presId="urn:microsoft.com/office/officeart/2008/layout/LinedList"/>
    <dgm:cxn modelId="{716422AB-BA76-4F1B-8419-3A4F96C97390}" type="presOf" srcId="{BCC51934-E9DD-4CDF-B7BF-16422CA77015}" destId="{D2A6F9F4-DAC1-4A67-A25D-D2C3B5FF7B11}" srcOrd="0" destOrd="0" presId="urn:microsoft.com/office/officeart/2008/layout/LinedList"/>
    <dgm:cxn modelId="{4AFAE707-FF73-40DD-BF97-56C5A6E36750}" type="presOf" srcId="{5073E08D-CA3E-4D59-AB4E-0C95A8C3A008}" destId="{94C07221-CC02-4EB2-B26C-4C8F97BAC381}" srcOrd="0" destOrd="0" presId="urn:microsoft.com/office/officeart/2008/layout/LinedList"/>
    <dgm:cxn modelId="{2B569A31-BFE5-44CE-9139-43BE2E86A882}" type="presOf" srcId="{62E324BE-FC7D-4D40-B3E6-8C54A2563737}" destId="{354959F1-DC70-4CC1-8E74-7F4EB9D55EAB}" srcOrd="0" destOrd="0" presId="urn:microsoft.com/office/officeart/2008/layout/LinedList"/>
    <dgm:cxn modelId="{0119D406-0F2E-488A-8CA0-28309091339B}" type="presOf" srcId="{92D34437-B70E-406C-B9C0-C3E21E13D7BB}" destId="{F4138576-1BB7-4285-B3A7-41602A3A7A1E}" srcOrd="0" destOrd="0" presId="urn:microsoft.com/office/officeart/2008/layout/LinedList"/>
    <dgm:cxn modelId="{BFA47619-E1E2-4B7F-97D2-96543369F4AC}" type="presOf" srcId="{663FEA0B-7558-4EA2-A556-5F0FE6A374EB}" destId="{DBCCEFF1-6DFD-4416-99B6-2FE9337B439B}" srcOrd="0" destOrd="0" presId="urn:microsoft.com/office/officeart/2008/layout/LinedList"/>
    <dgm:cxn modelId="{E8670D1B-E117-4E37-9E15-30DB411366D9}" type="presOf" srcId="{4F1DE1D8-17F3-4E8F-80A4-1FB0819275F8}" destId="{D92E1FB7-75E8-402F-B9E1-0C1475CBF0FE}" srcOrd="0" destOrd="0" presId="urn:microsoft.com/office/officeart/2008/layout/LinedList"/>
    <dgm:cxn modelId="{B3AC169F-127E-4B9E-BCB9-47C30204F1B0}" type="presOf" srcId="{8ACA0966-8B6F-405C-8857-F6749D7505C3}" destId="{CFB9D3DD-32D7-4C8C-A4CD-FBD7E76694EA}" srcOrd="0" destOrd="0" presId="urn:microsoft.com/office/officeart/2008/layout/LinedList"/>
    <dgm:cxn modelId="{0059DE80-EE33-4850-AC99-1EFBD36E7136}" srcId="{9CA586B6-2173-4AFC-BB8B-8E40AB5A8D18}" destId="{663FEA0B-7558-4EA2-A556-5F0FE6A374EB}" srcOrd="2" destOrd="0" parTransId="{3F7DAA30-7408-406E-B847-8F2A9BDEECBC}" sibTransId="{79BD91BF-63AD-4254-94AF-658561B69988}"/>
    <dgm:cxn modelId="{EC0E1469-7BC8-47D9-ABD0-0C9642E3C3F2}" srcId="{D35C64B2-ADD4-459C-B449-87BA02AFB928}" destId="{B81A8300-347F-4E03-93A0-9725D1286266}" srcOrd="1" destOrd="0" parTransId="{3795CB9B-BBDD-42A8-8BF9-BEDFF81B96FC}" sibTransId="{20A6A2A7-AA67-4EDC-B3CA-29629D09E295}"/>
    <dgm:cxn modelId="{3E172227-9653-4276-9553-102ECFB289D9}" srcId="{89987EF7-81F9-4E31-B847-B2B5A90CD92E}" destId="{9CA586B6-2173-4AFC-BB8B-8E40AB5A8D18}" srcOrd="0" destOrd="0" parTransId="{CB88739D-D7DE-45C8-9976-D248541ACAA5}" sibTransId="{9E4CA611-8024-4D23-B0A7-5E8564D63867}"/>
    <dgm:cxn modelId="{EB14955B-D9C7-48F2-A0D7-028CE0C1F321}" srcId="{B3BBF307-6FAF-49CC-9F22-C972BBE66026}" destId="{8ACA0966-8B6F-405C-8857-F6749D7505C3}" srcOrd="0" destOrd="0" parTransId="{265D7205-E990-440F-91A0-A5F8EE093CCF}" sibTransId="{C5A3465D-435C-4B12-A0C2-7FFACF56257C}"/>
    <dgm:cxn modelId="{FBA2D425-00DC-447A-87C4-908079DFFE23}" type="presOf" srcId="{58DC83C5-1229-48CC-92E4-3D8263C7CEDF}" destId="{910148E5-F19A-40C4-8C21-A19CB0296590}" srcOrd="0" destOrd="0" presId="urn:microsoft.com/office/officeart/2008/layout/LinedList"/>
    <dgm:cxn modelId="{7367497A-1887-4830-AF69-860084C4C026}" type="presOf" srcId="{3B0BE710-CB40-4C58-B73D-1079BF685D6A}" destId="{0E3FA154-C3D7-4486-8222-A60E74F6580C}" srcOrd="0" destOrd="0" presId="urn:microsoft.com/office/officeart/2008/layout/LinedList"/>
    <dgm:cxn modelId="{6A681130-1F39-41FD-9CD6-56A114E55DA6}" srcId="{4F1DE1D8-17F3-4E8F-80A4-1FB0819275F8}" destId="{89987EF7-81F9-4E31-B847-B2B5A90CD92E}" srcOrd="0" destOrd="0" parTransId="{16835F8E-D7B2-4483-8B9F-D266B09BD72E}" sibTransId="{B0A6B561-665D-43A6-BA76-975F328BB1B6}"/>
    <dgm:cxn modelId="{7AD3BDA7-717F-46E1-A82E-19DF8A6265DA}" srcId="{89987EF7-81F9-4E31-B847-B2B5A90CD92E}" destId="{9771CEA3-6613-486F-B84A-2D04067929EE}" srcOrd="1" destOrd="0" parTransId="{6CD379D7-A5DC-48D0-9AA8-F253CF60F611}" sibTransId="{A5A665B3-5715-4636-9F04-E3F0DC6967C5}"/>
    <dgm:cxn modelId="{35C30AFF-0F37-45F1-A03E-3B700A0694D9}" type="presOf" srcId="{4AEC34B2-0A04-45A1-90DA-A2E334C0A292}" destId="{E22982DC-22F0-42DF-9EE1-E47F130A055A}" srcOrd="0" destOrd="0" presId="urn:microsoft.com/office/officeart/2008/layout/LinedList"/>
    <dgm:cxn modelId="{859BB252-DE4D-49BF-A211-0E6ABDB306E3}" srcId="{B3BBF307-6FAF-49CC-9F22-C972BBE66026}" destId="{37B84B4E-D1E2-4632-AF03-6A4CD4BE832E}" srcOrd="3" destOrd="0" parTransId="{5B719D6F-7278-4F50-B1D4-EF44A59F2A3D}" sibTransId="{5E858A0B-99CD-4395-B29A-DDCE1C9A33F1}"/>
    <dgm:cxn modelId="{CC83EEFF-5BCE-49B8-9351-1DC167E050BF}" srcId="{9CA586B6-2173-4AFC-BB8B-8E40AB5A8D18}" destId="{62E324BE-FC7D-4D40-B3E6-8C54A2563737}" srcOrd="0" destOrd="0" parTransId="{40BB269D-0923-46F7-811C-C0ABB7F62628}" sibTransId="{7A41494F-26BA-4BC5-B032-677F37C33103}"/>
    <dgm:cxn modelId="{24937305-4FF1-4DC7-B2DB-F12220BD2C31}" type="presOf" srcId="{D35C64B2-ADD4-459C-B449-87BA02AFB928}" destId="{B82A9946-2892-4242-836E-7B8671019B43}" srcOrd="0" destOrd="0" presId="urn:microsoft.com/office/officeart/2008/layout/LinedList"/>
    <dgm:cxn modelId="{851EFBC5-25C3-4842-9525-4EEEED01B4D7}" srcId="{B3BBF307-6FAF-49CC-9F22-C972BBE66026}" destId="{58DC83C5-1229-48CC-92E4-3D8263C7CEDF}" srcOrd="4" destOrd="0" parTransId="{7AD73E37-D58E-4068-A25C-FEA76BE7339F}" sibTransId="{655D74B7-3026-4600-B06B-E81F4EA47BCC}"/>
    <dgm:cxn modelId="{907BB090-454E-4B4F-B144-CD607FA830F2}" srcId="{9CA586B6-2173-4AFC-BB8B-8E40AB5A8D18}" destId="{4AEC34B2-0A04-45A1-90DA-A2E334C0A292}" srcOrd="3" destOrd="0" parTransId="{1BCD3BB5-A64B-4D1B-9952-8445113F8912}" sibTransId="{2EA8274D-52DC-4574-82FF-7044B98EC14D}"/>
    <dgm:cxn modelId="{402381D8-5971-452D-A070-2B7062092191}" srcId="{B3BBF307-6FAF-49CC-9F22-C972BBE66026}" destId="{5073E08D-CA3E-4D59-AB4E-0C95A8C3A008}" srcOrd="2" destOrd="0" parTransId="{3F450054-A6DA-4E21-BC75-B02D5A094CE6}" sibTransId="{4E03A36E-AD5F-45C4-AC26-F761F3A33ABA}"/>
    <dgm:cxn modelId="{E78D0861-18E7-43E1-A049-65AE7CBEBA1B}" srcId="{9771CEA3-6613-486F-B84A-2D04067929EE}" destId="{D35C64B2-ADD4-459C-B449-87BA02AFB928}" srcOrd="1" destOrd="0" parTransId="{2DCA8C0C-9EB0-4FBB-B84C-82E90D07062D}" sibTransId="{E4645997-7F10-45FE-9C92-704D9E9CAF63}"/>
    <dgm:cxn modelId="{6ACA3C73-09E2-4070-B937-2EF68DE8E170}" srcId="{B3BBF307-6FAF-49CC-9F22-C972BBE66026}" destId="{808EA572-7FB7-4DA5-9AB5-3FB0F9DB606A}" srcOrd="1" destOrd="0" parTransId="{5DA032C2-29C2-46DC-93CD-AB3132176EDD}" sibTransId="{0BABF1ED-6511-45B9-8AFE-B9E8549BB579}"/>
    <dgm:cxn modelId="{D45797B5-51A5-4E92-84A3-468D342CF54B}" type="presOf" srcId="{B3BBF307-6FAF-49CC-9F22-C972BBE66026}" destId="{65A0BCBE-6E30-4BE5-A525-AF655C54A252}" srcOrd="0" destOrd="0" presId="urn:microsoft.com/office/officeart/2008/layout/LinedList"/>
    <dgm:cxn modelId="{7A2C93C5-CFC5-42B0-8EF5-96061ED9C201}" srcId="{9CA586B6-2173-4AFC-BB8B-8E40AB5A8D18}" destId="{BFFADB12-3C9B-4E16-9C27-9A2013B59C5D}" srcOrd="1" destOrd="0" parTransId="{0A6A76D5-E219-4BE4-AF06-AB90B50F6A45}" sibTransId="{65131A5F-843C-4693-81AE-7E02A0476C9E}"/>
    <dgm:cxn modelId="{77191D1B-33E9-4409-AC53-DFC0E3061515}" type="presOf" srcId="{D9D10EA3-EA5F-4CE0-B883-867B806C4941}" destId="{D612339E-6332-4A3B-A047-715CC547DDE4}" srcOrd="0" destOrd="0" presId="urn:microsoft.com/office/officeart/2008/layout/LinedList"/>
    <dgm:cxn modelId="{3937BC57-4F28-4C8B-A903-541296B0A807}" type="presOf" srcId="{9CA586B6-2173-4AFC-BB8B-8E40AB5A8D18}" destId="{5B4B53B2-F160-4A63-B51E-4F14033B83BC}" srcOrd="0" destOrd="0" presId="urn:microsoft.com/office/officeart/2008/layout/LinedList"/>
    <dgm:cxn modelId="{75581DB0-5DAA-43EE-843D-7D906D141C4F}" type="presOf" srcId="{9771CEA3-6613-486F-B84A-2D04067929EE}" destId="{271CD6B8-FF24-4AC9-8169-11BC59EEDA72}" srcOrd="0" destOrd="0" presId="urn:microsoft.com/office/officeart/2008/layout/LinedList"/>
    <dgm:cxn modelId="{F2FE2802-CC06-4259-9D59-07AA3D0F002A}" type="presParOf" srcId="{D92E1FB7-75E8-402F-B9E1-0C1475CBF0FE}" destId="{F14EB4E3-91FD-4CC5-86A4-8427B17F52D2}" srcOrd="0" destOrd="0" presId="urn:microsoft.com/office/officeart/2008/layout/LinedList"/>
    <dgm:cxn modelId="{943E7C79-523D-43E2-9B56-0903BE4C2182}" type="presParOf" srcId="{D92E1FB7-75E8-402F-B9E1-0C1475CBF0FE}" destId="{02B6196C-2424-4651-AB79-FB300DD0CAD6}" srcOrd="1" destOrd="0" presId="urn:microsoft.com/office/officeart/2008/layout/LinedList"/>
    <dgm:cxn modelId="{3B49A4FA-D5E3-4858-99D6-959A0133EDA0}" type="presParOf" srcId="{02B6196C-2424-4651-AB79-FB300DD0CAD6}" destId="{C2A6FCA4-307C-4909-9EA4-857CCB540728}" srcOrd="0" destOrd="0" presId="urn:microsoft.com/office/officeart/2008/layout/LinedList"/>
    <dgm:cxn modelId="{C05EC241-CCCC-4D2E-8C21-2FF14AA90245}" type="presParOf" srcId="{02B6196C-2424-4651-AB79-FB300DD0CAD6}" destId="{9A3A821D-08AF-4D95-9CDE-F8D65B7E4712}" srcOrd="1" destOrd="0" presId="urn:microsoft.com/office/officeart/2008/layout/LinedList"/>
    <dgm:cxn modelId="{CC94D911-737A-4395-BA62-F98810F01FA2}" type="presParOf" srcId="{9A3A821D-08AF-4D95-9CDE-F8D65B7E4712}" destId="{921413FB-727E-4996-96E5-9225B0071883}" srcOrd="0" destOrd="0" presId="urn:microsoft.com/office/officeart/2008/layout/LinedList"/>
    <dgm:cxn modelId="{D0F625F7-9081-4F5C-B9A6-36FB89226B81}" type="presParOf" srcId="{9A3A821D-08AF-4D95-9CDE-F8D65B7E4712}" destId="{52349916-283D-4478-9F58-983F7CFE642D}" srcOrd="1" destOrd="0" presId="urn:microsoft.com/office/officeart/2008/layout/LinedList"/>
    <dgm:cxn modelId="{F2439663-9740-4229-883C-50BD8C8A1546}" type="presParOf" srcId="{52349916-283D-4478-9F58-983F7CFE642D}" destId="{317F813B-FDCE-403C-8B1F-746C721C8064}" srcOrd="0" destOrd="0" presId="urn:microsoft.com/office/officeart/2008/layout/LinedList"/>
    <dgm:cxn modelId="{494A4A67-6EA3-41C1-AF29-E39B45FFFBF6}" type="presParOf" srcId="{52349916-283D-4478-9F58-983F7CFE642D}" destId="{5B4B53B2-F160-4A63-B51E-4F14033B83BC}" srcOrd="1" destOrd="0" presId="urn:microsoft.com/office/officeart/2008/layout/LinedList"/>
    <dgm:cxn modelId="{1A2D1C84-2B21-4A76-A7A9-DC77F73632DA}" type="presParOf" srcId="{52349916-283D-4478-9F58-983F7CFE642D}" destId="{E0FCB283-7849-4C2E-AD5A-AB4E4BDE8A71}" srcOrd="2" destOrd="0" presId="urn:microsoft.com/office/officeart/2008/layout/LinedList"/>
    <dgm:cxn modelId="{530946CA-C6F3-416C-A099-2C5955477C1D}" type="presParOf" srcId="{E0FCB283-7849-4C2E-AD5A-AB4E4BDE8A71}" destId="{C2B1061D-15AC-49B4-8B63-6F85DFC1C240}" srcOrd="0" destOrd="0" presId="urn:microsoft.com/office/officeart/2008/layout/LinedList"/>
    <dgm:cxn modelId="{1720AD2F-3D95-417E-96E5-7C87443385A1}" type="presParOf" srcId="{C2B1061D-15AC-49B4-8B63-6F85DFC1C240}" destId="{916BFA89-9A91-490A-80BB-7A8BD69EF771}" srcOrd="0" destOrd="0" presId="urn:microsoft.com/office/officeart/2008/layout/LinedList"/>
    <dgm:cxn modelId="{2354C517-4C24-4775-9184-3CA1086EE425}" type="presParOf" srcId="{C2B1061D-15AC-49B4-8B63-6F85DFC1C240}" destId="{354959F1-DC70-4CC1-8E74-7F4EB9D55EAB}" srcOrd="1" destOrd="0" presId="urn:microsoft.com/office/officeart/2008/layout/LinedList"/>
    <dgm:cxn modelId="{706C4691-0FCB-404E-A0FC-21677D4F8512}" type="presParOf" srcId="{C2B1061D-15AC-49B4-8B63-6F85DFC1C240}" destId="{93FEAF4D-0BD6-452F-B643-AC62870D77C4}" srcOrd="2" destOrd="0" presId="urn:microsoft.com/office/officeart/2008/layout/LinedList"/>
    <dgm:cxn modelId="{A4A3A22F-962D-4042-BD7C-072A641EE7C4}" type="presParOf" srcId="{E0FCB283-7849-4C2E-AD5A-AB4E4BDE8A71}" destId="{B92AC09D-FB78-4F82-B9AF-9F8268C64715}" srcOrd="1" destOrd="0" presId="urn:microsoft.com/office/officeart/2008/layout/LinedList"/>
    <dgm:cxn modelId="{F3401AAD-7ED1-4870-A7F6-CE69E8A1867C}" type="presParOf" srcId="{E0FCB283-7849-4C2E-AD5A-AB4E4BDE8A71}" destId="{D24B0D1F-373A-497C-B32C-C1271410DC80}" srcOrd="2" destOrd="0" presId="urn:microsoft.com/office/officeart/2008/layout/LinedList"/>
    <dgm:cxn modelId="{237F2783-1E55-400A-B0DC-F8ABEB82B8AB}" type="presParOf" srcId="{D24B0D1F-373A-497C-B32C-C1271410DC80}" destId="{8D64EEFD-CA55-40AC-9A0D-43C638DD5670}" srcOrd="0" destOrd="0" presId="urn:microsoft.com/office/officeart/2008/layout/LinedList"/>
    <dgm:cxn modelId="{3806FFF7-6B6A-4103-9631-A112C6542FC7}" type="presParOf" srcId="{D24B0D1F-373A-497C-B32C-C1271410DC80}" destId="{2562BF97-218D-45EC-9A9E-8283042251E7}" srcOrd="1" destOrd="0" presId="urn:microsoft.com/office/officeart/2008/layout/LinedList"/>
    <dgm:cxn modelId="{95A230DC-5AE1-488F-9D40-A53771EB3416}" type="presParOf" srcId="{D24B0D1F-373A-497C-B32C-C1271410DC80}" destId="{F0E39AC4-D27E-4E75-BA25-B94693E2793E}" srcOrd="2" destOrd="0" presId="urn:microsoft.com/office/officeart/2008/layout/LinedList"/>
    <dgm:cxn modelId="{84FD7309-373D-4195-BB10-9CAB10E7D42C}" type="presParOf" srcId="{E0FCB283-7849-4C2E-AD5A-AB4E4BDE8A71}" destId="{BD209D7D-D475-4A1C-8A7C-F90BFD5D11DF}" srcOrd="3" destOrd="0" presId="urn:microsoft.com/office/officeart/2008/layout/LinedList"/>
    <dgm:cxn modelId="{2AB937FE-2B1A-49EC-865C-391EB61565A0}" type="presParOf" srcId="{E0FCB283-7849-4C2E-AD5A-AB4E4BDE8A71}" destId="{C44DC2E1-A1EF-403B-A8CA-104F0611916B}" srcOrd="4" destOrd="0" presId="urn:microsoft.com/office/officeart/2008/layout/LinedList"/>
    <dgm:cxn modelId="{E8D1A7BA-3F0E-4E29-96BF-3845CC774BF5}" type="presParOf" srcId="{C44DC2E1-A1EF-403B-A8CA-104F0611916B}" destId="{C2FB4C3A-BED4-4E07-84ED-C035A8823660}" srcOrd="0" destOrd="0" presId="urn:microsoft.com/office/officeart/2008/layout/LinedList"/>
    <dgm:cxn modelId="{CA85C917-F724-4D83-A3F9-E794800EF084}" type="presParOf" srcId="{C44DC2E1-A1EF-403B-A8CA-104F0611916B}" destId="{DBCCEFF1-6DFD-4416-99B6-2FE9337B439B}" srcOrd="1" destOrd="0" presId="urn:microsoft.com/office/officeart/2008/layout/LinedList"/>
    <dgm:cxn modelId="{FFF79EF1-EC5D-4A18-AC3B-DA306700E792}" type="presParOf" srcId="{C44DC2E1-A1EF-403B-A8CA-104F0611916B}" destId="{B197AC10-EE0D-4B2D-A023-B7180484D4EA}" srcOrd="2" destOrd="0" presId="urn:microsoft.com/office/officeart/2008/layout/LinedList"/>
    <dgm:cxn modelId="{DF493776-C2AD-4FED-AF50-990076CD2FBC}" type="presParOf" srcId="{E0FCB283-7849-4C2E-AD5A-AB4E4BDE8A71}" destId="{8E7307C2-637A-4A0D-BEF8-762185C48C74}" srcOrd="5" destOrd="0" presId="urn:microsoft.com/office/officeart/2008/layout/LinedList"/>
    <dgm:cxn modelId="{18680E00-1CCE-45F3-A6AD-45DC4271E321}" type="presParOf" srcId="{E0FCB283-7849-4C2E-AD5A-AB4E4BDE8A71}" destId="{85BA4B95-7303-4C69-A356-8C7862EC3D70}" srcOrd="6" destOrd="0" presId="urn:microsoft.com/office/officeart/2008/layout/LinedList"/>
    <dgm:cxn modelId="{A100C34F-590F-4B86-A6B2-DF8CAD6EE519}" type="presParOf" srcId="{85BA4B95-7303-4C69-A356-8C7862EC3D70}" destId="{67A5C990-FD73-4ADF-972B-03C42BB8618A}" srcOrd="0" destOrd="0" presId="urn:microsoft.com/office/officeart/2008/layout/LinedList"/>
    <dgm:cxn modelId="{FAC56052-7C44-45F9-A90E-B1CE37A759B8}" type="presParOf" srcId="{85BA4B95-7303-4C69-A356-8C7862EC3D70}" destId="{E22982DC-22F0-42DF-9EE1-E47F130A055A}" srcOrd="1" destOrd="0" presId="urn:microsoft.com/office/officeart/2008/layout/LinedList"/>
    <dgm:cxn modelId="{EA683AA9-F6B1-4AF6-8B3A-98A28E35912D}" type="presParOf" srcId="{85BA4B95-7303-4C69-A356-8C7862EC3D70}" destId="{B313F659-3163-4288-BF5A-0E350CC9DAA6}" srcOrd="2" destOrd="0" presId="urn:microsoft.com/office/officeart/2008/layout/LinedList"/>
    <dgm:cxn modelId="{EFBF50F9-8C81-45F6-B3C5-53930274E023}" type="presParOf" srcId="{9A3A821D-08AF-4D95-9CDE-F8D65B7E4712}" destId="{87A0ED34-0AF6-401F-88FD-BBCB45FA5421}" srcOrd="2" destOrd="0" presId="urn:microsoft.com/office/officeart/2008/layout/LinedList"/>
    <dgm:cxn modelId="{9D5AD7F1-89FE-4D3D-A2AE-E1759EDEDC4E}" type="presParOf" srcId="{9A3A821D-08AF-4D95-9CDE-F8D65B7E4712}" destId="{64F9E8D1-1062-4FE3-B508-B64D7FCBB534}" srcOrd="3" destOrd="0" presId="urn:microsoft.com/office/officeart/2008/layout/LinedList"/>
    <dgm:cxn modelId="{B3F27AFE-0375-47C8-8CDB-E96EDD2AB40B}" type="presParOf" srcId="{9A3A821D-08AF-4D95-9CDE-F8D65B7E4712}" destId="{6650AA5E-03A5-42D5-B58F-8CBC49584D2A}" srcOrd="4" destOrd="0" presId="urn:microsoft.com/office/officeart/2008/layout/LinedList"/>
    <dgm:cxn modelId="{AD06A11E-691C-4B9F-A22D-4F0298E8B446}" type="presParOf" srcId="{6650AA5E-03A5-42D5-B58F-8CBC49584D2A}" destId="{96E09859-0649-47BD-A1E9-0AC4551AC29C}" srcOrd="0" destOrd="0" presId="urn:microsoft.com/office/officeart/2008/layout/LinedList"/>
    <dgm:cxn modelId="{8D64E121-1699-47B4-BEFF-55721F3A4523}" type="presParOf" srcId="{6650AA5E-03A5-42D5-B58F-8CBC49584D2A}" destId="{271CD6B8-FF24-4AC9-8169-11BC59EEDA72}" srcOrd="1" destOrd="0" presId="urn:microsoft.com/office/officeart/2008/layout/LinedList"/>
    <dgm:cxn modelId="{B8FBD401-A026-46CE-B710-706BFFA38EDA}" type="presParOf" srcId="{6650AA5E-03A5-42D5-B58F-8CBC49584D2A}" destId="{06ACF4E5-F42F-4948-8737-0BBCBBD85832}" srcOrd="2" destOrd="0" presId="urn:microsoft.com/office/officeart/2008/layout/LinedList"/>
    <dgm:cxn modelId="{D6781F40-364B-4666-AEA7-315B7DA22663}" type="presParOf" srcId="{06ACF4E5-F42F-4948-8737-0BBCBBD85832}" destId="{C23E17CD-80AB-4C2E-9257-E847341724F3}" srcOrd="0" destOrd="0" presId="urn:microsoft.com/office/officeart/2008/layout/LinedList"/>
    <dgm:cxn modelId="{F7F080CD-927C-4F5B-A722-B4CA4970607A}" type="presParOf" srcId="{C23E17CD-80AB-4C2E-9257-E847341724F3}" destId="{C15C5301-CFC6-4573-AC24-A66509613815}" srcOrd="0" destOrd="0" presId="urn:microsoft.com/office/officeart/2008/layout/LinedList"/>
    <dgm:cxn modelId="{7A764A60-64DD-4BBA-ABF8-7EFCA74C9524}" type="presParOf" srcId="{C23E17CD-80AB-4C2E-9257-E847341724F3}" destId="{65A0BCBE-6E30-4BE5-A525-AF655C54A252}" srcOrd="1" destOrd="0" presId="urn:microsoft.com/office/officeart/2008/layout/LinedList"/>
    <dgm:cxn modelId="{3A18A8D1-F617-422E-AE58-33CB9CFC2759}" type="presParOf" srcId="{C23E17CD-80AB-4C2E-9257-E847341724F3}" destId="{153125F8-6457-442E-88DB-004B46934635}" srcOrd="2" destOrd="0" presId="urn:microsoft.com/office/officeart/2008/layout/LinedList"/>
    <dgm:cxn modelId="{46CFF29F-4717-4997-B976-D27197988D6B}" type="presParOf" srcId="{153125F8-6457-442E-88DB-004B46934635}" destId="{76C6C1CB-9B57-4940-86CD-D8216C405DCD}" srcOrd="0" destOrd="0" presId="urn:microsoft.com/office/officeart/2008/layout/LinedList"/>
    <dgm:cxn modelId="{6FC95C35-8C35-4A7C-80CB-E0F691CD56B1}" type="presParOf" srcId="{76C6C1CB-9B57-4940-86CD-D8216C405DCD}" destId="{A630386A-C25B-4BD2-8017-FC5D142AA153}" srcOrd="0" destOrd="0" presId="urn:microsoft.com/office/officeart/2008/layout/LinedList"/>
    <dgm:cxn modelId="{B21306C1-1163-448A-974F-C29451208E74}" type="presParOf" srcId="{76C6C1CB-9B57-4940-86CD-D8216C405DCD}" destId="{CFB9D3DD-32D7-4C8C-A4CD-FBD7E76694EA}" srcOrd="1" destOrd="0" presId="urn:microsoft.com/office/officeart/2008/layout/LinedList"/>
    <dgm:cxn modelId="{91ED924F-8DF4-4B77-A3EE-66A9024D7BF2}" type="presParOf" srcId="{153125F8-6457-442E-88DB-004B46934635}" destId="{A8A86034-014F-486E-A40A-91CD349FAB19}" srcOrd="1" destOrd="0" presId="urn:microsoft.com/office/officeart/2008/layout/LinedList"/>
    <dgm:cxn modelId="{08C2C889-BAC2-4496-BD34-99FF6E0B002F}" type="presParOf" srcId="{A8A86034-014F-486E-A40A-91CD349FAB19}" destId="{DB189641-577E-482C-84F7-C01FA281D249}" srcOrd="0" destOrd="0" presId="urn:microsoft.com/office/officeart/2008/layout/LinedList"/>
    <dgm:cxn modelId="{BA6FF8D3-150D-44DA-9FC2-F1C6A048CFCA}" type="presParOf" srcId="{A8A86034-014F-486E-A40A-91CD349FAB19}" destId="{6792458C-956D-41AF-B4FE-A7F78E4DD61C}" srcOrd="1" destOrd="0" presId="urn:microsoft.com/office/officeart/2008/layout/LinedList"/>
    <dgm:cxn modelId="{14E45E02-E6AC-48A5-8C34-C977FE913FE9}" type="presParOf" srcId="{153125F8-6457-442E-88DB-004B46934635}" destId="{7D4F5CFA-9C61-48C8-826B-6830D973C1D8}" srcOrd="2" destOrd="0" presId="urn:microsoft.com/office/officeart/2008/layout/LinedList"/>
    <dgm:cxn modelId="{E07DF0F0-BC3F-4C1E-BC7D-BCC8716E2780}" type="presParOf" srcId="{7D4F5CFA-9C61-48C8-826B-6830D973C1D8}" destId="{38C7654C-FC85-4D0E-AEF8-B3B821508976}" srcOrd="0" destOrd="0" presId="urn:microsoft.com/office/officeart/2008/layout/LinedList"/>
    <dgm:cxn modelId="{2325612B-37EE-4E5A-94BC-018A7D48730B}" type="presParOf" srcId="{7D4F5CFA-9C61-48C8-826B-6830D973C1D8}" destId="{94C07221-CC02-4EB2-B26C-4C8F97BAC381}" srcOrd="1" destOrd="0" presId="urn:microsoft.com/office/officeart/2008/layout/LinedList"/>
    <dgm:cxn modelId="{7CBE2173-C446-4C5C-9267-AA9344CBC8B0}" type="presParOf" srcId="{153125F8-6457-442E-88DB-004B46934635}" destId="{27163A5E-4CEA-4F64-8AB0-D27E8DBFDDA9}" srcOrd="3" destOrd="0" presId="urn:microsoft.com/office/officeart/2008/layout/LinedList"/>
    <dgm:cxn modelId="{9342CD67-F51D-4E45-ADF0-5EBA331EB8A4}" type="presParOf" srcId="{27163A5E-4CEA-4F64-8AB0-D27E8DBFDDA9}" destId="{46F6F5EC-F701-46BC-B1A3-D39D6744E93D}" srcOrd="0" destOrd="0" presId="urn:microsoft.com/office/officeart/2008/layout/LinedList"/>
    <dgm:cxn modelId="{870906AF-3394-4112-98B3-4599EDB6E884}" type="presParOf" srcId="{27163A5E-4CEA-4F64-8AB0-D27E8DBFDDA9}" destId="{A97FD8FD-A87A-4ABB-8D88-FE64506312E1}" srcOrd="1" destOrd="0" presId="urn:microsoft.com/office/officeart/2008/layout/LinedList"/>
    <dgm:cxn modelId="{36F6008D-619B-4C2B-BC7A-000C266329F7}" type="presParOf" srcId="{153125F8-6457-442E-88DB-004B46934635}" destId="{4186FC1C-F42C-4E46-A4DE-753A565B0217}" srcOrd="4" destOrd="0" presId="urn:microsoft.com/office/officeart/2008/layout/LinedList"/>
    <dgm:cxn modelId="{8DE73253-04D5-40B6-B809-3E8E202DC9BC}" type="presParOf" srcId="{4186FC1C-F42C-4E46-A4DE-753A565B0217}" destId="{61E4C8EF-DB51-42DC-A8F3-7CA740DC046D}" srcOrd="0" destOrd="0" presId="urn:microsoft.com/office/officeart/2008/layout/LinedList"/>
    <dgm:cxn modelId="{98B62FD3-BCD2-4A6B-B556-3D08B26875D5}" type="presParOf" srcId="{4186FC1C-F42C-4E46-A4DE-753A565B0217}" destId="{910148E5-F19A-40C4-8C21-A19CB0296590}" srcOrd="1" destOrd="0" presId="urn:microsoft.com/office/officeart/2008/layout/LinedList"/>
    <dgm:cxn modelId="{0423F378-158B-41D1-A1E2-96421A72533D}" type="presParOf" srcId="{06ACF4E5-F42F-4948-8737-0BBCBBD85832}" destId="{8F9511B1-C66C-43AA-9E28-AEA35DA11D09}" srcOrd="1" destOrd="0" presId="urn:microsoft.com/office/officeart/2008/layout/LinedList"/>
    <dgm:cxn modelId="{4AAF817D-E2AA-4EB7-91EA-FA997197107F}" type="presParOf" srcId="{06ACF4E5-F42F-4948-8737-0BBCBBD85832}" destId="{50CDEFDC-2195-4E7F-BDBE-E4191326E3AB}" srcOrd="2" destOrd="0" presId="urn:microsoft.com/office/officeart/2008/layout/LinedList"/>
    <dgm:cxn modelId="{2AD4338B-D4E4-4C76-9CEE-0023AA433B7F}" type="presParOf" srcId="{50CDEFDC-2195-4E7F-BDBE-E4191326E3AB}" destId="{A9B1E4DA-9173-417E-855F-A84BCEE635CE}" srcOrd="0" destOrd="0" presId="urn:microsoft.com/office/officeart/2008/layout/LinedList"/>
    <dgm:cxn modelId="{BCCD7E79-A212-4902-977B-CF8AD20B3BCC}" type="presParOf" srcId="{50CDEFDC-2195-4E7F-BDBE-E4191326E3AB}" destId="{B82A9946-2892-4242-836E-7B8671019B43}" srcOrd="1" destOrd="0" presId="urn:microsoft.com/office/officeart/2008/layout/LinedList"/>
    <dgm:cxn modelId="{7422B4C2-4DC1-4043-82D2-DEDA91804372}" type="presParOf" srcId="{50CDEFDC-2195-4E7F-BDBE-E4191326E3AB}" destId="{270E730D-F27E-49FB-B029-482401CAA92F}" srcOrd="2" destOrd="0" presId="urn:microsoft.com/office/officeart/2008/layout/LinedList"/>
    <dgm:cxn modelId="{C7024A01-65B4-4EAE-BFA0-3BCA39EB141D}" type="presParOf" srcId="{270E730D-F27E-49FB-B029-482401CAA92F}" destId="{47486707-2831-4262-BEE4-7E464C0DE8FE}" srcOrd="0" destOrd="0" presId="urn:microsoft.com/office/officeart/2008/layout/LinedList"/>
    <dgm:cxn modelId="{301678FC-AF39-4E09-94E6-EAEEFAB66BAD}" type="presParOf" srcId="{47486707-2831-4262-BEE4-7E464C0DE8FE}" destId="{5CEB50DB-9C89-4000-92D4-FC0FF8D4A43C}" srcOrd="0" destOrd="0" presId="urn:microsoft.com/office/officeart/2008/layout/LinedList"/>
    <dgm:cxn modelId="{15DE6C3B-8789-4318-A3EB-654748271886}" type="presParOf" srcId="{47486707-2831-4262-BEE4-7E464C0DE8FE}" destId="{0E3FA154-C3D7-4486-8222-A60E74F6580C}" srcOrd="1" destOrd="0" presId="urn:microsoft.com/office/officeart/2008/layout/LinedList"/>
    <dgm:cxn modelId="{B13D5A0B-20FE-4EA5-A6A3-D81EE066D7DD}" type="presParOf" srcId="{270E730D-F27E-49FB-B029-482401CAA92F}" destId="{DA12CCEB-D8F1-4A4C-8CB4-3C75356C7A09}" srcOrd="1" destOrd="0" presId="urn:microsoft.com/office/officeart/2008/layout/LinedList"/>
    <dgm:cxn modelId="{22CC1AE4-415E-48B9-9DFA-4B455BAAC298}" type="presParOf" srcId="{DA12CCEB-D8F1-4A4C-8CB4-3C75356C7A09}" destId="{3239FA97-5A80-4BFC-B202-7B20884985DB}" srcOrd="0" destOrd="0" presId="urn:microsoft.com/office/officeart/2008/layout/LinedList"/>
    <dgm:cxn modelId="{95644AC8-418E-4F0F-BB85-14DF8BFE6A25}" type="presParOf" srcId="{DA12CCEB-D8F1-4A4C-8CB4-3C75356C7A09}" destId="{A52D2D10-1C0E-4A96-A204-5038542D6785}" srcOrd="1" destOrd="0" presId="urn:microsoft.com/office/officeart/2008/layout/LinedList"/>
    <dgm:cxn modelId="{8B76665F-B6A8-4760-AA18-36ABB87D7C1E}" type="presParOf" srcId="{9A3A821D-08AF-4D95-9CDE-F8D65B7E4712}" destId="{4FD685B6-B454-4A00-8F85-0242A4D27CAC}" srcOrd="5" destOrd="0" presId="urn:microsoft.com/office/officeart/2008/layout/LinedList"/>
    <dgm:cxn modelId="{38E8D126-3DDA-411F-9070-8D19D131B747}" type="presParOf" srcId="{9A3A821D-08AF-4D95-9CDE-F8D65B7E4712}" destId="{070D86AC-9BFF-4838-A6FD-B28C6F3A0E92}" srcOrd="6" destOrd="0" presId="urn:microsoft.com/office/officeart/2008/layout/LinedList"/>
    <dgm:cxn modelId="{96A69987-D482-4432-A9A9-826CF63507F4}" type="presParOf" srcId="{9A3A821D-08AF-4D95-9CDE-F8D65B7E4712}" destId="{066F97C8-9975-460E-A280-50E8598B84DF}" srcOrd="7" destOrd="0" presId="urn:microsoft.com/office/officeart/2008/layout/LinedList"/>
    <dgm:cxn modelId="{39E109D3-6B8F-4E04-8DAE-D9B9B03296C3}" type="presParOf" srcId="{066F97C8-9975-460E-A280-50E8598B84DF}" destId="{F21E4C96-291B-4EFE-BBF1-89F9869C93BC}" srcOrd="0" destOrd="0" presId="urn:microsoft.com/office/officeart/2008/layout/LinedList"/>
    <dgm:cxn modelId="{7C63AEFB-149C-46A6-B3C5-933D2FD3C87D}" type="presParOf" srcId="{066F97C8-9975-460E-A280-50E8598B84DF}" destId="{F4138576-1BB7-4285-B3A7-41602A3A7A1E}" srcOrd="1" destOrd="0" presId="urn:microsoft.com/office/officeart/2008/layout/LinedList"/>
    <dgm:cxn modelId="{092853DF-7856-40E9-A4A3-9941DE524C04}" type="presParOf" srcId="{066F97C8-9975-460E-A280-50E8598B84DF}" destId="{9015AAA2-66CC-4739-9B03-F5732CDF2970}" srcOrd="2" destOrd="0" presId="urn:microsoft.com/office/officeart/2008/layout/LinedList"/>
    <dgm:cxn modelId="{CA4E2410-C03C-42DE-97A6-C1842BF08679}" type="presParOf" srcId="{9015AAA2-66CC-4739-9B03-F5732CDF2970}" destId="{7E976BFA-5AF5-49A2-8CEE-3933DC1856C1}" srcOrd="0" destOrd="0" presId="urn:microsoft.com/office/officeart/2008/layout/LinedList"/>
    <dgm:cxn modelId="{F66660FC-BE30-4968-91EF-2A06D03C1E5C}" type="presParOf" srcId="{7E976BFA-5AF5-49A2-8CEE-3933DC1856C1}" destId="{CD65BA97-3388-4BAA-9913-D11D8F0FC266}" srcOrd="0" destOrd="0" presId="urn:microsoft.com/office/officeart/2008/layout/LinedList"/>
    <dgm:cxn modelId="{B5703C09-0FC2-4A4A-9187-FB0183D3DE9F}" type="presParOf" srcId="{7E976BFA-5AF5-49A2-8CEE-3933DC1856C1}" destId="{D2A6F9F4-DAC1-4A67-A25D-D2C3B5FF7B11}" srcOrd="1" destOrd="0" presId="urn:microsoft.com/office/officeart/2008/layout/LinedList"/>
    <dgm:cxn modelId="{0AB9974A-7621-413E-8933-890A0F5C350D}" type="presParOf" srcId="{7E976BFA-5AF5-49A2-8CEE-3933DC1856C1}" destId="{1C9D8571-42A3-4D7D-9A4D-14B774158E96}" srcOrd="2" destOrd="0" presId="urn:microsoft.com/office/officeart/2008/layout/LinedList"/>
    <dgm:cxn modelId="{06CB015D-7EAD-40B1-BD06-4460E54BFE80}" type="presParOf" srcId="{9015AAA2-66CC-4739-9B03-F5732CDF2970}" destId="{5898E6EC-AF3D-422C-BC41-37F279EB7A63}" srcOrd="1" destOrd="0" presId="urn:microsoft.com/office/officeart/2008/layout/LinedList"/>
    <dgm:cxn modelId="{ADADA733-075B-4958-B6D5-785453AE27C5}" type="presParOf" srcId="{9015AAA2-66CC-4739-9B03-F5732CDF2970}" destId="{A7579625-C568-48C3-A2EE-C6517FB8F98C}" srcOrd="2" destOrd="0" presId="urn:microsoft.com/office/officeart/2008/layout/LinedList"/>
    <dgm:cxn modelId="{0C5FB572-9CBA-46D0-8E8A-080D448A45DF}" type="presParOf" srcId="{A7579625-C568-48C3-A2EE-C6517FB8F98C}" destId="{D509A562-C95B-4483-938C-247BDB948C1A}" srcOrd="0" destOrd="0" presId="urn:microsoft.com/office/officeart/2008/layout/LinedList"/>
    <dgm:cxn modelId="{AE46820F-8FFA-47B5-A32F-6D454AE11716}" type="presParOf" srcId="{A7579625-C568-48C3-A2EE-C6517FB8F98C}" destId="{D612339E-6332-4A3B-A047-715CC547DDE4}" srcOrd="1" destOrd="0" presId="urn:microsoft.com/office/officeart/2008/layout/LinedList"/>
    <dgm:cxn modelId="{83279466-8C3F-423C-8FDF-A2C3F704D81D}" type="presParOf" srcId="{A7579625-C568-48C3-A2EE-C6517FB8F98C}" destId="{F4E6A0B4-3942-4B23-8593-C416952C3AED}" srcOrd="2" destOrd="0" presId="urn:microsoft.com/office/officeart/2008/layout/LinedList"/>
    <dgm:cxn modelId="{C9441F95-0DA7-4BC7-820E-41D9D097BDFA}" type="presParOf" srcId="{9015AAA2-66CC-4739-9B03-F5732CDF2970}" destId="{231401CB-7812-440E-BCFF-E16E466470C3}" srcOrd="3" destOrd="0" presId="urn:microsoft.com/office/officeart/2008/layout/LinedList"/>
    <dgm:cxn modelId="{469F0615-0D1C-43A0-81C5-0810181F6462}" type="presParOf" srcId="{9015AAA2-66CC-4739-9B03-F5732CDF2970}" destId="{A2E96CE5-9DE2-4899-A776-50DCBD090FFC}" srcOrd="4" destOrd="0" presId="urn:microsoft.com/office/officeart/2008/layout/LinedList"/>
    <dgm:cxn modelId="{10E75754-218E-4F3B-B212-644E4D2B906B}" type="presParOf" srcId="{A2E96CE5-9DE2-4899-A776-50DCBD090FFC}" destId="{B9F2CA67-A5AF-4D43-8E1C-C2933FE187BE}" srcOrd="0" destOrd="0" presId="urn:microsoft.com/office/officeart/2008/layout/LinedList"/>
    <dgm:cxn modelId="{FD3C2032-386F-462E-88B1-4CFE553FC4AA}" type="presParOf" srcId="{A2E96CE5-9DE2-4899-A776-50DCBD090FFC}" destId="{F3C41A3D-62B6-4597-9683-3A5DB578BB4B}" srcOrd="1" destOrd="0" presId="urn:microsoft.com/office/officeart/2008/layout/LinedList"/>
    <dgm:cxn modelId="{97983D31-3FAE-4B9F-9719-F475A2F42FE0}" type="presParOf" srcId="{A2E96CE5-9DE2-4899-A776-50DCBD090FFC}" destId="{5E281CCD-7F59-4D53-B7F4-E5BE3844E409}" srcOrd="2" destOrd="0" presId="urn:microsoft.com/office/officeart/2008/layout/LinedList"/>
    <dgm:cxn modelId="{4BD17C89-BCF8-4C25-A8B5-114C69E8D048}" type="presParOf" srcId="{9A3A821D-08AF-4D95-9CDE-F8D65B7E4712}" destId="{42E19781-1724-4DC2-983A-E7C9DACE372A}" srcOrd="8" destOrd="0" presId="urn:microsoft.com/office/officeart/2008/layout/LinedList"/>
    <dgm:cxn modelId="{52F24D98-25FF-4044-A0CF-0302C7412324}" type="presParOf" srcId="{9A3A821D-08AF-4D95-9CDE-F8D65B7E4712}" destId="{4C562CAF-D2CA-40AB-8116-7C014A8926F6}" srcOrd="9" destOrd="0" presId="urn:microsoft.com/office/officeart/2008/layout/Lined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1DE1D8-17F3-4E8F-80A4-1FB0819275F8}"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GB"/>
        </a:p>
      </dgm:t>
    </dgm:pt>
    <dgm:pt modelId="{89987EF7-81F9-4E31-B847-B2B5A90CD92E}">
      <dgm:prSet phldrT="[Teks]" custT="1"/>
      <dgm:spPr/>
      <dgm:t>
        <a:bodyPr/>
        <a:lstStyle/>
        <a:p>
          <a:r>
            <a:rPr lang="en-US" sz="2400" dirty="0"/>
            <a:t>PP 12/19</a:t>
          </a:r>
          <a:endParaRPr lang="en-GB" sz="2400" dirty="0"/>
        </a:p>
      </dgm:t>
    </dgm:pt>
    <dgm:pt modelId="{16835F8E-D7B2-4483-8B9F-D266B09BD72E}" type="parTrans" cxnId="{6A681130-1F39-41FD-9CD6-56A114E55DA6}">
      <dgm:prSet/>
      <dgm:spPr/>
      <dgm:t>
        <a:bodyPr/>
        <a:lstStyle/>
        <a:p>
          <a:endParaRPr lang="en-GB"/>
        </a:p>
      </dgm:t>
    </dgm:pt>
    <dgm:pt modelId="{B0A6B561-665D-43A6-BA76-975F328BB1B6}" type="sibTrans" cxnId="{6A681130-1F39-41FD-9CD6-56A114E55DA6}">
      <dgm:prSet/>
      <dgm:spPr/>
      <dgm:t>
        <a:bodyPr/>
        <a:lstStyle/>
        <a:p>
          <a:endParaRPr lang="en-GB"/>
        </a:p>
      </dgm:t>
    </dgm:pt>
    <dgm:pt modelId="{9CA586B6-2173-4AFC-BB8B-8E40AB5A8D18}">
      <dgm:prSet phldrT="[Teks]" custT="1"/>
      <dgm:spPr/>
      <dgm:t>
        <a:bodyPr/>
        <a:lstStyle/>
        <a:p>
          <a:r>
            <a:rPr lang="en-US" sz="2400" dirty="0" err="1"/>
            <a:t>Belanja</a:t>
          </a:r>
          <a:r>
            <a:rPr lang="en-US" sz="2400" dirty="0"/>
            <a:t> </a:t>
          </a:r>
          <a:r>
            <a:rPr lang="en-US" sz="2400" dirty="0" err="1"/>
            <a:t>Operasi</a:t>
          </a:r>
          <a:endParaRPr lang="en-GB" sz="2400" dirty="0"/>
        </a:p>
      </dgm:t>
    </dgm:pt>
    <dgm:pt modelId="{CB88739D-D7DE-45C8-9976-D248541ACAA5}" type="parTrans" cxnId="{3E172227-9653-4276-9553-102ECFB289D9}">
      <dgm:prSet/>
      <dgm:spPr/>
      <dgm:t>
        <a:bodyPr/>
        <a:lstStyle/>
        <a:p>
          <a:endParaRPr lang="en-GB"/>
        </a:p>
      </dgm:t>
    </dgm:pt>
    <dgm:pt modelId="{9E4CA611-8024-4D23-B0A7-5E8564D63867}" type="sibTrans" cxnId="{3E172227-9653-4276-9553-102ECFB289D9}">
      <dgm:prSet/>
      <dgm:spPr/>
      <dgm:t>
        <a:bodyPr/>
        <a:lstStyle/>
        <a:p>
          <a:endParaRPr lang="en-GB"/>
        </a:p>
      </dgm:t>
    </dgm:pt>
    <dgm:pt modelId="{9771CEA3-6613-486F-B84A-2D04067929EE}">
      <dgm:prSet phldrT="[Teks]" custT="1"/>
      <dgm:spPr/>
      <dgm:t>
        <a:bodyPr/>
        <a:lstStyle/>
        <a:p>
          <a:r>
            <a:rPr lang="en-US" sz="2400" dirty="0" err="1"/>
            <a:t>Belanja</a:t>
          </a:r>
          <a:r>
            <a:rPr lang="en-US" sz="2400" dirty="0"/>
            <a:t> Modal</a:t>
          </a:r>
          <a:endParaRPr lang="en-GB" sz="2400" dirty="0"/>
        </a:p>
      </dgm:t>
    </dgm:pt>
    <dgm:pt modelId="{6CD379D7-A5DC-48D0-9AA8-F253CF60F611}" type="parTrans" cxnId="{7AD3BDA7-717F-46E1-A82E-19DF8A6265DA}">
      <dgm:prSet/>
      <dgm:spPr/>
      <dgm:t>
        <a:bodyPr/>
        <a:lstStyle/>
        <a:p>
          <a:endParaRPr lang="en-GB"/>
        </a:p>
      </dgm:t>
    </dgm:pt>
    <dgm:pt modelId="{A5A665B3-5715-4636-9F04-E3F0DC6967C5}" type="sibTrans" cxnId="{7AD3BDA7-717F-46E1-A82E-19DF8A6265DA}">
      <dgm:prSet/>
      <dgm:spPr/>
      <dgm:t>
        <a:bodyPr/>
        <a:lstStyle/>
        <a:p>
          <a:endParaRPr lang="en-GB"/>
        </a:p>
      </dgm:t>
    </dgm:pt>
    <dgm:pt modelId="{62E324BE-FC7D-4D40-B3E6-8C54A2563737}">
      <dgm:prSet phldrT="[Teks]" custT="1"/>
      <dgm:spPr/>
      <dgm:t>
        <a:bodyPr/>
        <a:lstStyle/>
        <a:p>
          <a:r>
            <a:rPr lang="en-US" sz="1400" dirty="0" err="1"/>
            <a:t>Belanja</a:t>
          </a:r>
          <a:r>
            <a:rPr lang="en-US" sz="1400" dirty="0"/>
            <a:t> </a:t>
          </a:r>
          <a:r>
            <a:rPr lang="en-US" sz="1400" dirty="0" err="1"/>
            <a:t>Pegawai</a:t>
          </a:r>
          <a:endParaRPr lang="en-GB" sz="1400" dirty="0"/>
        </a:p>
      </dgm:t>
    </dgm:pt>
    <dgm:pt modelId="{40BB269D-0923-46F7-811C-C0ABB7F62628}" type="parTrans" cxnId="{CC83EEFF-5BCE-49B8-9351-1DC167E050BF}">
      <dgm:prSet/>
      <dgm:spPr/>
      <dgm:t>
        <a:bodyPr/>
        <a:lstStyle/>
        <a:p>
          <a:endParaRPr lang="en-GB"/>
        </a:p>
      </dgm:t>
    </dgm:pt>
    <dgm:pt modelId="{7A41494F-26BA-4BC5-B032-677F37C33103}" type="sibTrans" cxnId="{CC83EEFF-5BCE-49B8-9351-1DC167E050BF}">
      <dgm:prSet/>
      <dgm:spPr/>
      <dgm:t>
        <a:bodyPr/>
        <a:lstStyle/>
        <a:p>
          <a:endParaRPr lang="en-GB"/>
        </a:p>
      </dgm:t>
    </dgm:pt>
    <dgm:pt modelId="{BFFADB12-3C9B-4E16-9C27-9A2013B59C5D}">
      <dgm:prSet phldrT="[Teks]" custT="1"/>
      <dgm:spPr/>
      <dgm:t>
        <a:bodyPr/>
        <a:lstStyle/>
        <a:p>
          <a:r>
            <a:rPr lang="en-US" sz="1400" dirty="0" err="1"/>
            <a:t>Belanja</a:t>
          </a:r>
          <a:r>
            <a:rPr lang="en-US" sz="1400" dirty="0"/>
            <a:t> </a:t>
          </a:r>
          <a:r>
            <a:rPr lang="en-US" sz="1400" dirty="0" err="1"/>
            <a:t>Barang</a:t>
          </a:r>
          <a:r>
            <a:rPr lang="en-US" sz="1400" dirty="0"/>
            <a:t> &amp; </a:t>
          </a:r>
          <a:r>
            <a:rPr lang="en-US" sz="1400" dirty="0" err="1"/>
            <a:t>Jasa</a:t>
          </a:r>
          <a:endParaRPr lang="en-GB" sz="1400" dirty="0"/>
        </a:p>
      </dgm:t>
    </dgm:pt>
    <dgm:pt modelId="{0A6A76D5-E219-4BE4-AF06-AB90B50F6A45}" type="parTrans" cxnId="{7A2C93C5-CFC5-42B0-8EF5-96061ED9C201}">
      <dgm:prSet/>
      <dgm:spPr/>
      <dgm:t>
        <a:bodyPr/>
        <a:lstStyle/>
        <a:p>
          <a:endParaRPr lang="en-GB"/>
        </a:p>
      </dgm:t>
    </dgm:pt>
    <dgm:pt modelId="{65131A5F-843C-4693-81AE-7E02A0476C9E}" type="sibTrans" cxnId="{7A2C93C5-CFC5-42B0-8EF5-96061ED9C201}">
      <dgm:prSet/>
      <dgm:spPr/>
      <dgm:t>
        <a:bodyPr/>
        <a:lstStyle/>
        <a:p>
          <a:endParaRPr lang="en-GB"/>
        </a:p>
      </dgm:t>
    </dgm:pt>
    <dgm:pt modelId="{663FEA0B-7558-4EA2-A556-5F0FE6A374EB}">
      <dgm:prSet phldrT="[Teks]" custT="1"/>
      <dgm:spPr/>
      <dgm:t>
        <a:bodyPr/>
        <a:lstStyle/>
        <a:p>
          <a:r>
            <a:rPr lang="en-US" sz="1400" dirty="0" err="1"/>
            <a:t>Belanja</a:t>
          </a:r>
          <a:r>
            <a:rPr lang="en-US" sz="1400" dirty="0"/>
            <a:t> </a:t>
          </a:r>
          <a:r>
            <a:rPr lang="en-US" sz="1400" dirty="0" err="1"/>
            <a:t>subsidi</a:t>
          </a:r>
          <a:endParaRPr lang="en-GB" sz="1400" dirty="0"/>
        </a:p>
      </dgm:t>
    </dgm:pt>
    <dgm:pt modelId="{3F7DAA30-7408-406E-B847-8F2A9BDEECBC}" type="parTrans" cxnId="{0059DE80-EE33-4850-AC99-1EFBD36E7136}">
      <dgm:prSet/>
      <dgm:spPr/>
      <dgm:t>
        <a:bodyPr/>
        <a:lstStyle/>
        <a:p>
          <a:endParaRPr lang="en-GB"/>
        </a:p>
      </dgm:t>
    </dgm:pt>
    <dgm:pt modelId="{79BD91BF-63AD-4254-94AF-658561B69988}" type="sibTrans" cxnId="{0059DE80-EE33-4850-AC99-1EFBD36E7136}">
      <dgm:prSet/>
      <dgm:spPr/>
      <dgm:t>
        <a:bodyPr/>
        <a:lstStyle/>
        <a:p>
          <a:endParaRPr lang="en-GB"/>
        </a:p>
      </dgm:t>
    </dgm:pt>
    <dgm:pt modelId="{4AEC34B2-0A04-45A1-90DA-A2E334C0A292}">
      <dgm:prSet phldrT="[Teks]" custT="1"/>
      <dgm:spPr/>
      <dgm:t>
        <a:bodyPr/>
        <a:lstStyle/>
        <a:p>
          <a:r>
            <a:rPr lang="en-US" sz="1400" dirty="0" err="1"/>
            <a:t>Belanja</a:t>
          </a:r>
          <a:r>
            <a:rPr lang="en-US" sz="1400" dirty="0"/>
            <a:t> </a:t>
          </a:r>
          <a:r>
            <a:rPr lang="en-US" sz="1400" dirty="0" err="1"/>
            <a:t>Hibah</a:t>
          </a:r>
          <a:endParaRPr lang="en-GB" sz="1400" dirty="0"/>
        </a:p>
      </dgm:t>
    </dgm:pt>
    <dgm:pt modelId="{1BCD3BB5-A64B-4D1B-9952-8445113F8912}" type="parTrans" cxnId="{907BB090-454E-4B4F-B144-CD607FA830F2}">
      <dgm:prSet/>
      <dgm:spPr/>
      <dgm:t>
        <a:bodyPr/>
        <a:lstStyle/>
        <a:p>
          <a:endParaRPr lang="en-GB"/>
        </a:p>
      </dgm:t>
    </dgm:pt>
    <dgm:pt modelId="{2EA8274D-52DC-4574-82FF-7044B98EC14D}" type="sibTrans" cxnId="{907BB090-454E-4B4F-B144-CD607FA830F2}">
      <dgm:prSet/>
      <dgm:spPr/>
      <dgm:t>
        <a:bodyPr/>
        <a:lstStyle/>
        <a:p>
          <a:endParaRPr lang="en-GB"/>
        </a:p>
      </dgm:t>
    </dgm:pt>
    <dgm:pt modelId="{BD1FBFF7-EC83-41B5-A342-CB305DED1664}">
      <dgm:prSet custT="1"/>
      <dgm:spPr/>
      <dgm:t>
        <a:bodyPr/>
        <a:lstStyle/>
        <a:p>
          <a:r>
            <a:rPr lang="en-US" sz="2400" dirty="0" err="1"/>
            <a:t>Belanja</a:t>
          </a:r>
          <a:r>
            <a:rPr lang="en-US" sz="2400" dirty="0"/>
            <a:t> </a:t>
          </a:r>
          <a:r>
            <a:rPr lang="en-US" sz="2400" dirty="0" err="1"/>
            <a:t>Tidak</a:t>
          </a:r>
          <a:r>
            <a:rPr lang="en-US" sz="2400" dirty="0"/>
            <a:t> </a:t>
          </a:r>
          <a:r>
            <a:rPr lang="en-US" sz="2400" dirty="0" err="1"/>
            <a:t>Terduga</a:t>
          </a:r>
          <a:endParaRPr lang="en-US" dirty="0"/>
        </a:p>
      </dgm:t>
    </dgm:pt>
    <dgm:pt modelId="{35556A14-3471-42A3-9AF4-1A9DE9C75BD3}" type="parTrans" cxnId="{1F2F074B-6A75-40A0-9A2C-DD8698751D32}">
      <dgm:prSet/>
      <dgm:spPr/>
      <dgm:t>
        <a:bodyPr/>
        <a:lstStyle/>
        <a:p>
          <a:endParaRPr lang="en-US"/>
        </a:p>
      </dgm:t>
    </dgm:pt>
    <dgm:pt modelId="{B6A6DB50-3FB1-4213-8E47-F9C35B30EF63}" type="sibTrans" cxnId="{1F2F074B-6A75-40A0-9A2C-DD8698751D32}">
      <dgm:prSet/>
      <dgm:spPr/>
      <dgm:t>
        <a:bodyPr/>
        <a:lstStyle/>
        <a:p>
          <a:endParaRPr lang="en-US"/>
        </a:p>
      </dgm:t>
    </dgm:pt>
    <dgm:pt modelId="{C1368ADE-5440-475E-8606-BF23BBC9B822}">
      <dgm:prSet phldrT="[Teks]" custT="1"/>
      <dgm:spPr/>
      <dgm:t>
        <a:bodyPr/>
        <a:lstStyle/>
        <a:p>
          <a:r>
            <a:rPr lang="en-US" sz="1400" dirty="0" err="1"/>
            <a:t>Belanja</a:t>
          </a:r>
          <a:r>
            <a:rPr lang="en-US" sz="1400" dirty="0"/>
            <a:t> </a:t>
          </a:r>
          <a:r>
            <a:rPr lang="en-US" sz="1400" dirty="0" err="1"/>
            <a:t>Bansos</a:t>
          </a:r>
          <a:endParaRPr lang="en-GB" sz="1400" dirty="0"/>
        </a:p>
      </dgm:t>
    </dgm:pt>
    <dgm:pt modelId="{E0B717CF-5660-405E-821C-74584D5B3D41}" type="parTrans" cxnId="{9E04E457-1B96-4A6F-94E2-DEBFB3D0FCAD}">
      <dgm:prSet/>
      <dgm:spPr/>
      <dgm:t>
        <a:bodyPr/>
        <a:lstStyle/>
        <a:p>
          <a:endParaRPr lang="en-US"/>
        </a:p>
      </dgm:t>
    </dgm:pt>
    <dgm:pt modelId="{3EC3F461-D11B-41C2-86FB-084AA5E140C7}" type="sibTrans" cxnId="{9E04E457-1B96-4A6F-94E2-DEBFB3D0FCAD}">
      <dgm:prSet/>
      <dgm:spPr/>
      <dgm:t>
        <a:bodyPr/>
        <a:lstStyle/>
        <a:p>
          <a:endParaRPr lang="en-US"/>
        </a:p>
      </dgm:t>
    </dgm:pt>
    <dgm:pt modelId="{3CC9F05E-69D1-4A2E-9485-A9D3D485A84A}">
      <dgm:prSet phldrT="[Teks]" custT="1"/>
      <dgm:spPr/>
      <dgm:t>
        <a:bodyPr/>
        <a:lstStyle/>
        <a:p>
          <a:r>
            <a:rPr lang="en-GB" sz="1400" dirty="0" err="1"/>
            <a:t>Belanja</a:t>
          </a:r>
          <a:r>
            <a:rPr lang="en-GB" sz="1400" dirty="0"/>
            <a:t> </a:t>
          </a:r>
          <a:r>
            <a:rPr lang="en-GB" sz="1400" dirty="0" err="1"/>
            <a:t>Bunga</a:t>
          </a:r>
          <a:endParaRPr lang="en-GB" sz="1400" dirty="0"/>
        </a:p>
      </dgm:t>
    </dgm:pt>
    <dgm:pt modelId="{C3C2AAC9-EC03-4268-A641-D59A55B195A1}" type="parTrans" cxnId="{61EB1300-C943-4834-A338-A31477E630FD}">
      <dgm:prSet/>
      <dgm:spPr/>
      <dgm:t>
        <a:bodyPr/>
        <a:lstStyle/>
        <a:p>
          <a:endParaRPr lang="en-US"/>
        </a:p>
      </dgm:t>
    </dgm:pt>
    <dgm:pt modelId="{722B05D6-78CF-4808-A3DB-F8E00C22FC38}" type="sibTrans" cxnId="{61EB1300-C943-4834-A338-A31477E630FD}">
      <dgm:prSet/>
      <dgm:spPr/>
      <dgm:t>
        <a:bodyPr/>
        <a:lstStyle/>
        <a:p>
          <a:endParaRPr lang="en-US"/>
        </a:p>
      </dgm:t>
    </dgm:pt>
    <dgm:pt modelId="{586DC3B0-81A7-4E15-AF27-5F0E6C57670E}">
      <dgm:prSet custT="1"/>
      <dgm:spPr/>
      <dgm:t>
        <a:bodyPr/>
        <a:lstStyle/>
        <a:p>
          <a:r>
            <a:rPr lang="en-US" sz="2400" dirty="0" err="1"/>
            <a:t>Belanja</a:t>
          </a:r>
          <a:r>
            <a:rPr lang="en-US" sz="2400" dirty="0"/>
            <a:t> Transfer</a:t>
          </a:r>
        </a:p>
      </dgm:t>
    </dgm:pt>
    <dgm:pt modelId="{1DB9BF5F-B377-4C55-AC45-13D6AE7BE0FB}" type="parTrans" cxnId="{19357C4A-68C6-4600-BE96-0FF04D6D41FE}">
      <dgm:prSet/>
      <dgm:spPr/>
      <dgm:t>
        <a:bodyPr/>
        <a:lstStyle/>
        <a:p>
          <a:endParaRPr lang="en-US"/>
        </a:p>
      </dgm:t>
    </dgm:pt>
    <dgm:pt modelId="{CA21D480-2EE7-4F04-8041-F7F476E630ED}" type="sibTrans" cxnId="{19357C4A-68C6-4600-BE96-0FF04D6D41FE}">
      <dgm:prSet/>
      <dgm:spPr/>
      <dgm:t>
        <a:bodyPr/>
        <a:lstStyle/>
        <a:p>
          <a:endParaRPr lang="en-US"/>
        </a:p>
      </dgm:t>
    </dgm:pt>
    <dgm:pt modelId="{861383AB-10DB-4077-9CC6-42ED62EFCF6C}">
      <dgm:prSet custT="1"/>
      <dgm:spPr/>
      <dgm:t>
        <a:bodyPr/>
        <a:lstStyle/>
        <a:p>
          <a:r>
            <a:rPr lang="en-US" sz="2000" dirty="0" err="1"/>
            <a:t>Belanja</a:t>
          </a:r>
          <a:r>
            <a:rPr lang="en-US" sz="2000" dirty="0"/>
            <a:t> </a:t>
          </a:r>
          <a:r>
            <a:rPr lang="en-US" sz="2000" dirty="0" err="1"/>
            <a:t>Bagi</a:t>
          </a:r>
          <a:r>
            <a:rPr lang="en-US" sz="2000" dirty="0"/>
            <a:t> Hasil</a:t>
          </a:r>
        </a:p>
      </dgm:t>
    </dgm:pt>
    <dgm:pt modelId="{990429C4-F92B-4F1D-9D8F-5C4F85A4F8AB}" type="parTrans" cxnId="{5C2D6E31-9343-49E2-B079-E0B235B09A84}">
      <dgm:prSet/>
      <dgm:spPr/>
      <dgm:t>
        <a:bodyPr/>
        <a:lstStyle/>
        <a:p>
          <a:endParaRPr lang="en-US"/>
        </a:p>
      </dgm:t>
    </dgm:pt>
    <dgm:pt modelId="{2E37909F-BACA-4275-A19E-FB9914AB3D0A}" type="sibTrans" cxnId="{5C2D6E31-9343-49E2-B079-E0B235B09A84}">
      <dgm:prSet/>
      <dgm:spPr/>
      <dgm:t>
        <a:bodyPr/>
        <a:lstStyle/>
        <a:p>
          <a:endParaRPr lang="en-US"/>
        </a:p>
      </dgm:t>
    </dgm:pt>
    <dgm:pt modelId="{670E9046-0792-4B51-A55C-232D4E85A29E}">
      <dgm:prSet custT="1"/>
      <dgm:spPr/>
      <dgm:t>
        <a:bodyPr/>
        <a:lstStyle/>
        <a:p>
          <a:r>
            <a:rPr lang="en-US" sz="2000" dirty="0" err="1"/>
            <a:t>Belanja</a:t>
          </a:r>
          <a:r>
            <a:rPr lang="en-US" sz="2000" dirty="0"/>
            <a:t> </a:t>
          </a:r>
          <a:r>
            <a:rPr lang="en-US" sz="2000" dirty="0" err="1"/>
            <a:t>Bantuan</a:t>
          </a:r>
          <a:r>
            <a:rPr lang="en-US" sz="2000" dirty="0"/>
            <a:t> </a:t>
          </a:r>
          <a:r>
            <a:rPr lang="en-US" sz="2000" dirty="0" err="1"/>
            <a:t>Keuangan</a:t>
          </a:r>
          <a:endParaRPr lang="en-US" sz="2000" dirty="0"/>
        </a:p>
      </dgm:t>
    </dgm:pt>
    <dgm:pt modelId="{B3D15553-32E7-4A6A-9841-E81C0DA7FA71}" type="parTrans" cxnId="{AE7EE734-7F69-483C-A353-CA773FF76E32}">
      <dgm:prSet/>
      <dgm:spPr/>
      <dgm:t>
        <a:bodyPr/>
        <a:lstStyle/>
        <a:p>
          <a:endParaRPr lang="en-US"/>
        </a:p>
      </dgm:t>
    </dgm:pt>
    <dgm:pt modelId="{446EEB22-D6E8-4650-A97F-41A847B54329}" type="sibTrans" cxnId="{AE7EE734-7F69-483C-A353-CA773FF76E32}">
      <dgm:prSet/>
      <dgm:spPr/>
      <dgm:t>
        <a:bodyPr/>
        <a:lstStyle/>
        <a:p>
          <a:endParaRPr lang="en-US"/>
        </a:p>
      </dgm:t>
    </dgm:pt>
    <dgm:pt modelId="{D92E1FB7-75E8-402F-B9E1-0C1475CBF0FE}" type="pres">
      <dgm:prSet presAssocID="{4F1DE1D8-17F3-4E8F-80A4-1FB0819275F8}" presName="vert0" presStyleCnt="0">
        <dgm:presLayoutVars>
          <dgm:dir/>
          <dgm:animOne val="branch"/>
          <dgm:animLvl val="lvl"/>
        </dgm:presLayoutVars>
      </dgm:prSet>
      <dgm:spPr/>
      <dgm:t>
        <a:bodyPr/>
        <a:lstStyle/>
        <a:p>
          <a:endParaRPr lang="en-US"/>
        </a:p>
      </dgm:t>
    </dgm:pt>
    <dgm:pt modelId="{F14EB4E3-91FD-4CC5-86A4-8427B17F52D2}" type="pres">
      <dgm:prSet presAssocID="{89987EF7-81F9-4E31-B847-B2B5A90CD92E}" presName="thickLine" presStyleLbl="alignNode1" presStyleIdx="0" presStyleCnt="1"/>
      <dgm:spPr/>
    </dgm:pt>
    <dgm:pt modelId="{02B6196C-2424-4651-AB79-FB300DD0CAD6}" type="pres">
      <dgm:prSet presAssocID="{89987EF7-81F9-4E31-B847-B2B5A90CD92E}" presName="horz1" presStyleCnt="0"/>
      <dgm:spPr/>
    </dgm:pt>
    <dgm:pt modelId="{C2A6FCA4-307C-4909-9EA4-857CCB540728}" type="pres">
      <dgm:prSet presAssocID="{89987EF7-81F9-4E31-B847-B2B5A90CD92E}" presName="tx1" presStyleLbl="revTx" presStyleIdx="0" presStyleCnt="13" custScaleX="147863"/>
      <dgm:spPr/>
      <dgm:t>
        <a:bodyPr/>
        <a:lstStyle/>
        <a:p>
          <a:endParaRPr lang="en-US"/>
        </a:p>
      </dgm:t>
    </dgm:pt>
    <dgm:pt modelId="{9A3A821D-08AF-4D95-9CDE-F8D65B7E4712}" type="pres">
      <dgm:prSet presAssocID="{89987EF7-81F9-4E31-B847-B2B5A90CD92E}" presName="vert1" presStyleCnt="0"/>
      <dgm:spPr/>
    </dgm:pt>
    <dgm:pt modelId="{921413FB-727E-4996-96E5-9225B0071883}" type="pres">
      <dgm:prSet presAssocID="{9CA586B6-2173-4AFC-BB8B-8E40AB5A8D18}" presName="vertSpace2a" presStyleCnt="0"/>
      <dgm:spPr/>
    </dgm:pt>
    <dgm:pt modelId="{52349916-283D-4478-9F58-983F7CFE642D}" type="pres">
      <dgm:prSet presAssocID="{9CA586B6-2173-4AFC-BB8B-8E40AB5A8D18}" presName="horz2" presStyleCnt="0"/>
      <dgm:spPr/>
    </dgm:pt>
    <dgm:pt modelId="{317F813B-FDCE-403C-8B1F-746C721C8064}" type="pres">
      <dgm:prSet presAssocID="{9CA586B6-2173-4AFC-BB8B-8E40AB5A8D18}" presName="horzSpace2" presStyleCnt="0"/>
      <dgm:spPr/>
    </dgm:pt>
    <dgm:pt modelId="{5B4B53B2-F160-4A63-B51E-4F14033B83BC}" type="pres">
      <dgm:prSet presAssocID="{9CA586B6-2173-4AFC-BB8B-8E40AB5A8D18}" presName="tx2" presStyleLbl="revTx" presStyleIdx="1" presStyleCnt="13"/>
      <dgm:spPr/>
      <dgm:t>
        <a:bodyPr/>
        <a:lstStyle/>
        <a:p>
          <a:endParaRPr lang="en-US"/>
        </a:p>
      </dgm:t>
    </dgm:pt>
    <dgm:pt modelId="{E0FCB283-7849-4C2E-AD5A-AB4E4BDE8A71}" type="pres">
      <dgm:prSet presAssocID="{9CA586B6-2173-4AFC-BB8B-8E40AB5A8D18}" presName="vert2" presStyleCnt="0"/>
      <dgm:spPr/>
    </dgm:pt>
    <dgm:pt modelId="{C2B1061D-15AC-49B4-8B63-6F85DFC1C240}" type="pres">
      <dgm:prSet presAssocID="{62E324BE-FC7D-4D40-B3E6-8C54A2563737}" presName="horz3" presStyleCnt="0"/>
      <dgm:spPr/>
    </dgm:pt>
    <dgm:pt modelId="{916BFA89-9A91-490A-80BB-7A8BD69EF771}" type="pres">
      <dgm:prSet presAssocID="{62E324BE-FC7D-4D40-B3E6-8C54A2563737}" presName="horzSpace3" presStyleCnt="0"/>
      <dgm:spPr/>
    </dgm:pt>
    <dgm:pt modelId="{354959F1-DC70-4CC1-8E74-7F4EB9D55EAB}" type="pres">
      <dgm:prSet presAssocID="{62E324BE-FC7D-4D40-B3E6-8C54A2563737}" presName="tx3" presStyleLbl="revTx" presStyleIdx="2" presStyleCnt="13"/>
      <dgm:spPr/>
      <dgm:t>
        <a:bodyPr/>
        <a:lstStyle/>
        <a:p>
          <a:endParaRPr lang="en-US"/>
        </a:p>
      </dgm:t>
    </dgm:pt>
    <dgm:pt modelId="{93FEAF4D-0BD6-452F-B643-AC62870D77C4}" type="pres">
      <dgm:prSet presAssocID="{62E324BE-FC7D-4D40-B3E6-8C54A2563737}" presName="vert3" presStyleCnt="0"/>
      <dgm:spPr/>
    </dgm:pt>
    <dgm:pt modelId="{B92AC09D-FB78-4F82-B9AF-9F8268C64715}" type="pres">
      <dgm:prSet presAssocID="{7A41494F-26BA-4BC5-B032-677F37C33103}" presName="thinLine3" presStyleLbl="callout" presStyleIdx="0" presStyleCnt="10"/>
      <dgm:spPr/>
    </dgm:pt>
    <dgm:pt modelId="{D24B0D1F-373A-497C-B32C-C1271410DC80}" type="pres">
      <dgm:prSet presAssocID="{BFFADB12-3C9B-4E16-9C27-9A2013B59C5D}" presName="horz3" presStyleCnt="0"/>
      <dgm:spPr/>
    </dgm:pt>
    <dgm:pt modelId="{8D64EEFD-CA55-40AC-9A0D-43C638DD5670}" type="pres">
      <dgm:prSet presAssocID="{BFFADB12-3C9B-4E16-9C27-9A2013B59C5D}" presName="horzSpace3" presStyleCnt="0"/>
      <dgm:spPr/>
    </dgm:pt>
    <dgm:pt modelId="{2562BF97-218D-45EC-9A9E-8283042251E7}" type="pres">
      <dgm:prSet presAssocID="{BFFADB12-3C9B-4E16-9C27-9A2013B59C5D}" presName="tx3" presStyleLbl="revTx" presStyleIdx="3" presStyleCnt="13" custScaleX="165400"/>
      <dgm:spPr/>
      <dgm:t>
        <a:bodyPr/>
        <a:lstStyle/>
        <a:p>
          <a:endParaRPr lang="en-US"/>
        </a:p>
      </dgm:t>
    </dgm:pt>
    <dgm:pt modelId="{F0E39AC4-D27E-4E75-BA25-B94693E2793E}" type="pres">
      <dgm:prSet presAssocID="{BFFADB12-3C9B-4E16-9C27-9A2013B59C5D}" presName="vert3" presStyleCnt="0"/>
      <dgm:spPr/>
    </dgm:pt>
    <dgm:pt modelId="{BD209D7D-D475-4A1C-8A7C-F90BFD5D11DF}" type="pres">
      <dgm:prSet presAssocID="{65131A5F-843C-4693-81AE-7E02A0476C9E}" presName="thinLine3" presStyleLbl="callout" presStyleIdx="1" presStyleCnt="10"/>
      <dgm:spPr/>
    </dgm:pt>
    <dgm:pt modelId="{7D9A8EF9-0EFB-4669-A2C2-83B8868BA378}" type="pres">
      <dgm:prSet presAssocID="{3CC9F05E-69D1-4A2E-9485-A9D3D485A84A}" presName="horz3" presStyleCnt="0"/>
      <dgm:spPr/>
    </dgm:pt>
    <dgm:pt modelId="{219E7D6B-679E-41EE-860A-7ED3477AD81D}" type="pres">
      <dgm:prSet presAssocID="{3CC9F05E-69D1-4A2E-9485-A9D3D485A84A}" presName="horzSpace3" presStyleCnt="0"/>
      <dgm:spPr/>
    </dgm:pt>
    <dgm:pt modelId="{EEB3A24D-ED18-4A45-8F25-2065ED551BFF}" type="pres">
      <dgm:prSet presAssocID="{3CC9F05E-69D1-4A2E-9485-A9D3D485A84A}" presName="tx3" presStyleLbl="revTx" presStyleIdx="4" presStyleCnt="13"/>
      <dgm:spPr/>
      <dgm:t>
        <a:bodyPr/>
        <a:lstStyle/>
        <a:p>
          <a:endParaRPr lang="en-US"/>
        </a:p>
      </dgm:t>
    </dgm:pt>
    <dgm:pt modelId="{278EA0C4-C491-449B-B7C8-342AC663E9BC}" type="pres">
      <dgm:prSet presAssocID="{3CC9F05E-69D1-4A2E-9485-A9D3D485A84A}" presName="vert3" presStyleCnt="0"/>
      <dgm:spPr/>
    </dgm:pt>
    <dgm:pt modelId="{A9456552-6DF5-4EBF-B903-38204B156ADA}" type="pres">
      <dgm:prSet presAssocID="{722B05D6-78CF-4808-A3DB-F8E00C22FC38}" presName="thinLine3" presStyleLbl="callout" presStyleIdx="2" presStyleCnt="10"/>
      <dgm:spPr/>
    </dgm:pt>
    <dgm:pt modelId="{C44DC2E1-A1EF-403B-A8CA-104F0611916B}" type="pres">
      <dgm:prSet presAssocID="{663FEA0B-7558-4EA2-A556-5F0FE6A374EB}" presName="horz3" presStyleCnt="0"/>
      <dgm:spPr/>
    </dgm:pt>
    <dgm:pt modelId="{C2FB4C3A-BED4-4E07-84ED-C035A8823660}" type="pres">
      <dgm:prSet presAssocID="{663FEA0B-7558-4EA2-A556-5F0FE6A374EB}" presName="horzSpace3" presStyleCnt="0"/>
      <dgm:spPr/>
    </dgm:pt>
    <dgm:pt modelId="{DBCCEFF1-6DFD-4416-99B6-2FE9337B439B}" type="pres">
      <dgm:prSet presAssocID="{663FEA0B-7558-4EA2-A556-5F0FE6A374EB}" presName="tx3" presStyleLbl="revTx" presStyleIdx="5" presStyleCnt="13"/>
      <dgm:spPr/>
      <dgm:t>
        <a:bodyPr/>
        <a:lstStyle/>
        <a:p>
          <a:endParaRPr lang="en-US"/>
        </a:p>
      </dgm:t>
    </dgm:pt>
    <dgm:pt modelId="{B197AC10-EE0D-4B2D-A023-B7180484D4EA}" type="pres">
      <dgm:prSet presAssocID="{663FEA0B-7558-4EA2-A556-5F0FE6A374EB}" presName="vert3" presStyleCnt="0"/>
      <dgm:spPr/>
    </dgm:pt>
    <dgm:pt modelId="{8E7307C2-637A-4A0D-BEF8-762185C48C74}" type="pres">
      <dgm:prSet presAssocID="{79BD91BF-63AD-4254-94AF-658561B69988}" presName="thinLine3" presStyleLbl="callout" presStyleIdx="3" presStyleCnt="10"/>
      <dgm:spPr/>
    </dgm:pt>
    <dgm:pt modelId="{85BA4B95-7303-4C69-A356-8C7862EC3D70}" type="pres">
      <dgm:prSet presAssocID="{4AEC34B2-0A04-45A1-90DA-A2E334C0A292}" presName="horz3" presStyleCnt="0"/>
      <dgm:spPr/>
    </dgm:pt>
    <dgm:pt modelId="{67A5C990-FD73-4ADF-972B-03C42BB8618A}" type="pres">
      <dgm:prSet presAssocID="{4AEC34B2-0A04-45A1-90DA-A2E334C0A292}" presName="horzSpace3" presStyleCnt="0"/>
      <dgm:spPr/>
    </dgm:pt>
    <dgm:pt modelId="{E22982DC-22F0-42DF-9EE1-E47F130A055A}" type="pres">
      <dgm:prSet presAssocID="{4AEC34B2-0A04-45A1-90DA-A2E334C0A292}" presName="tx3" presStyleLbl="revTx" presStyleIdx="6" presStyleCnt="13"/>
      <dgm:spPr/>
      <dgm:t>
        <a:bodyPr/>
        <a:lstStyle/>
        <a:p>
          <a:endParaRPr lang="en-US"/>
        </a:p>
      </dgm:t>
    </dgm:pt>
    <dgm:pt modelId="{B313F659-3163-4288-BF5A-0E350CC9DAA6}" type="pres">
      <dgm:prSet presAssocID="{4AEC34B2-0A04-45A1-90DA-A2E334C0A292}" presName="vert3" presStyleCnt="0"/>
      <dgm:spPr/>
    </dgm:pt>
    <dgm:pt modelId="{1B4E8E62-2419-4D86-9F01-B489BAA5D87C}" type="pres">
      <dgm:prSet presAssocID="{2EA8274D-52DC-4574-82FF-7044B98EC14D}" presName="thinLine3" presStyleLbl="callout" presStyleIdx="4" presStyleCnt="10"/>
      <dgm:spPr/>
    </dgm:pt>
    <dgm:pt modelId="{4F2080A0-4ADB-4A4C-993B-4F366C129931}" type="pres">
      <dgm:prSet presAssocID="{C1368ADE-5440-475E-8606-BF23BBC9B822}" presName="horz3" presStyleCnt="0"/>
      <dgm:spPr/>
    </dgm:pt>
    <dgm:pt modelId="{2CDD4551-A759-467A-87BC-D8D08A44A6BC}" type="pres">
      <dgm:prSet presAssocID="{C1368ADE-5440-475E-8606-BF23BBC9B822}" presName="horzSpace3" presStyleCnt="0"/>
      <dgm:spPr/>
    </dgm:pt>
    <dgm:pt modelId="{72B34BA5-1F4A-4956-A280-4C5EE997FF98}" type="pres">
      <dgm:prSet presAssocID="{C1368ADE-5440-475E-8606-BF23BBC9B822}" presName="tx3" presStyleLbl="revTx" presStyleIdx="7" presStyleCnt="13"/>
      <dgm:spPr/>
      <dgm:t>
        <a:bodyPr/>
        <a:lstStyle/>
        <a:p>
          <a:endParaRPr lang="en-US"/>
        </a:p>
      </dgm:t>
    </dgm:pt>
    <dgm:pt modelId="{037E5C9D-8ADA-4229-ACCA-EFAD00E28A5D}" type="pres">
      <dgm:prSet presAssocID="{C1368ADE-5440-475E-8606-BF23BBC9B822}" presName="vert3" presStyleCnt="0"/>
      <dgm:spPr/>
    </dgm:pt>
    <dgm:pt modelId="{87A0ED34-0AF6-401F-88FD-BBCB45FA5421}" type="pres">
      <dgm:prSet presAssocID="{9CA586B6-2173-4AFC-BB8B-8E40AB5A8D18}" presName="thinLine2b" presStyleLbl="callout" presStyleIdx="5" presStyleCnt="10"/>
      <dgm:spPr>
        <a:blipFill rotWithShape="0">
          <a:blip xmlns:r="http://schemas.openxmlformats.org/officeDocument/2006/relationships" r:embed="rId1"/>
          <a:stretch>
            <a:fillRect/>
          </a:stretch>
        </a:blipFill>
      </dgm:spPr>
    </dgm:pt>
    <dgm:pt modelId="{64F9E8D1-1062-4FE3-B508-B64D7FCBB534}" type="pres">
      <dgm:prSet presAssocID="{9CA586B6-2173-4AFC-BB8B-8E40AB5A8D18}" presName="vertSpace2b" presStyleCnt="0"/>
      <dgm:spPr/>
    </dgm:pt>
    <dgm:pt modelId="{4DC7AC66-8D73-4FA8-B914-847082786089}" type="pres">
      <dgm:prSet presAssocID="{9771CEA3-6613-486F-B84A-2D04067929EE}" presName="horz2" presStyleCnt="0"/>
      <dgm:spPr/>
    </dgm:pt>
    <dgm:pt modelId="{4741007D-313C-41CD-B7F2-9F970AFBB05B}" type="pres">
      <dgm:prSet presAssocID="{9771CEA3-6613-486F-B84A-2D04067929EE}" presName="horzSpace2" presStyleCnt="0"/>
      <dgm:spPr/>
    </dgm:pt>
    <dgm:pt modelId="{8054D2F9-4A60-4BFA-A8D2-F9978640FD6A}" type="pres">
      <dgm:prSet presAssocID="{9771CEA3-6613-486F-B84A-2D04067929EE}" presName="tx2" presStyleLbl="revTx" presStyleIdx="8" presStyleCnt="13" custScaleY="59927"/>
      <dgm:spPr/>
      <dgm:t>
        <a:bodyPr/>
        <a:lstStyle/>
        <a:p>
          <a:endParaRPr lang="en-US"/>
        </a:p>
      </dgm:t>
    </dgm:pt>
    <dgm:pt modelId="{F56C13B5-5F7A-4CB7-BE17-60B4E85B267B}" type="pres">
      <dgm:prSet presAssocID="{9771CEA3-6613-486F-B84A-2D04067929EE}" presName="vert2" presStyleCnt="0"/>
      <dgm:spPr/>
    </dgm:pt>
    <dgm:pt modelId="{DF527D9A-B2ED-4413-B0EA-59288342BE3B}" type="pres">
      <dgm:prSet presAssocID="{9771CEA3-6613-486F-B84A-2D04067929EE}" presName="thinLine2b" presStyleLbl="callout" presStyleIdx="6" presStyleCnt="10"/>
      <dgm:spPr/>
    </dgm:pt>
    <dgm:pt modelId="{82CEFFB5-DEDC-4BE3-B719-8D4AA32CF04F}" type="pres">
      <dgm:prSet presAssocID="{9771CEA3-6613-486F-B84A-2D04067929EE}" presName="vertSpace2b" presStyleCnt="0"/>
      <dgm:spPr/>
    </dgm:pt>
    <dgm:pt modelId="{A402C03E-B435-4579-9B47-6A05A39D9851}" type="pres">
      <dgm:prSet presAssocID="{BD1FBFF7-EC83-41B5-A342-CB305DED1664}" presName="horz2" presStyleCnt="0"/>
      <dgm:spPr/>
    </dgm:pt>
    <dgm:pt modelId="{A0536929-6C74-48F1-925C-787974DB0D09}" type="pres">
      <dgm:prSet presAssocID="{BD1FBFF7-EC83-41B5-A342-CB305DED1664}" presName="horzSpace2" presStyleCnt="0"/>
      <dgm:spPr/>
    </dgm:pt>
    <dgm:pt modelId="{F1C9B233-6B1D-42D9-BDB8-609B496B055C}" type="pres">
      <dgm:prSet presAssocID="{BD1FBFF7-EC83-41B5-A342-CB305DED1664}" presName="tx2" presStyleLbl="revTx" presStyleIdx="9" presStyleCnt="13" custScaleX="214524" custScaleY="49507" custLinFactNeighborY="-8272"/>
      <dgm:spPr/>
      <dgm:t>
        <a:bodyPr/>
        <a:lstStyle/>
        <a:p>
          <a:endParaRPr lang="en-US"/>
        </a:p>
      </dgm:t>
    </dgm:pt>
    <dgm:pt modelId="{E32AF4C8-DA8F-45ED-B93A-6B917C4B7EE0}" type="pres">
      <dgm:prSet presAssocID="{BD1FBFF7-EC83-41B5-A342-CB305DED1664}" presName="vert2" presStyleCnt="0"/>
      <dgm:spPr/>
    </dgm:pt>
    <dgm:pt modelId="{53193E2A-A35E-4C3F-B87F-B03E661158BF}" type="pres">
      <dgm:prSet presAssocID="{BD1FBFF7-EC83-41B5-A342-CB305DED1664}" presName="thinLine2b" presStyleLbl="callout" presStyleIdx="7" presStyleCnt="10"/>
      <dgm:spPr/>
    </dgm:pt>
    <dgm:pt modelId="{3EE8B929-4798-46EF-8BD6-C4340061EA5F}" type="pres">
      <dgm:prSet presAssocID="{BD1FBFF7-EC83-41B5-A342-CB305DED1664}" presName="vertSpace2b" presStyleCnt="0"/>
      <dgm:spPr/>
    </dgm:pt>
    <dgm:pt modelId="{6C61E781-5C6A-4527-86EE-3B2D806887F0}" type="pres">
      <dgm:prSet presAssocID="{586DC3B0-81A7-4E15-AF27-5F0E6C57670E}" presName="horz2" presStyleCnt="0"/>
      <dgm:spPr/>
    </dgm:pt>
    <dgm:pt modelId="{80CD4D64-439F-4207-B3DC-CFC98421BF6C}" type="pres">
      <dgm:prSet presAssocID="{586DC3B0-81A7-4E15-AF27-5F0E6C57670E}" presName="horzSpace2" presStyleCnt="0"/>
      <dgm:spPr/>
    </dgm:pt>
    <dgm:pt modelId="{5678BC21-966B-417A-86AE-4533090A87AD}" type="pres">
      <dgm:prSet presAssocID="{586DC3B0-81A7-4E15-AF27-5F0E6C57670E}" presName="tx2" presStyleLbl="revTx" presStyleIdx="10" presStyleCnt="13" custScaleX="114709"/>
      <dgm:spPr/>
      <dgm:t>
        <a:bodyPr/>
        <a:lstStyle/>
        <a:p>
          <a:endParaRPr lang="en-US"/>
        </a:p>
      </dgm:t>
    </dgm:pt>
    <dgm:pt modelId="{3D79D3B2-B770-47BE-9744-9C594317A4DB}" type="pres">
      <dgm:prSet presAssocID="{586DC3B0-81A7-4E15-AF27-5F0E6C57670E}" presName="vert2" presStyleCnt="0"/>
      <dgm:spPr/>
    </dgm:pt>
    <dgm:pt modelId="{43BA1536-CB45-4269-B171-62D246CC2BE8}" type="pres">
      <dgm:prSet presAssocID="{861383AB-10DB-4077-9CC6-42ED62EFCF6C}" presName="horz3" presStyleCnt="0"/>
      <dgm:spPr/>
    </dgm:pt>
    <dgm:pt modelId="{1D19BA87-B1E1-40F6-A24E-A79B83855706}" type="pres">
      <dgm:prSet presAssocID="{861383AB-10DB-4077-9CC6-42ED62EFCF6C}" presName="horzSpace3" presStyleCnt="0"/>
      <dgm:spPr/>
    </dgm:pt>
    <dgm:pt modelId="{E8B5AF52-377B-49D9-8BA4-4EE09DE8F66C}" type="pres">
      <dgm:prSet presAssocID="{861383AB-10DB-4077-9CC6-42ED62EFCF6C}" presName="tx3" presStyleLbl="revTx" presStyleIdx="11" presStyleCnt="13" custScaleX="152254"/>
      <dgm:spPr/>
      <dgm:t>
        <a:bodyPr/>
        <a:lstStyle/>
        <a:p>
          <a:endParaRPr lang="en-US"/>
        </a:p>
      </dgm:t>
    </dgm:pt>
    <dgm:pt modelId="{4A902CA8-4142-425E-BBE8-90F58262921D}" type="pres">
      <dgm:prSet presAssocID="{861383AB-10DB-4077-9CC6-42ED62EFCF6C}" presName="vert3" presStyleCnt="0"/>
      <dgm:spPr/>
    </dgm:pt>
    <dgm:pt modelId="{241F197B-3085-49FE-9304-D3477DEB3358}" type="pres">
      <dgm:prSet presAssocID="{2E37909F-BACA-4275-A19E-FB9914AB3D0A}" presName="thinLine3" presStyleLbl="callout" presStyleIdx="8" presStyleCnt="10"/>
      <dgm:spPr/>
    </dgm:pt>
    <dgm:pt modelId="{632F0240-ABB4-4A5A-B475-4742B13ADC5C}" type="pres">
      <dgm:prSet presAssocID="{670E9046-0792-4B51-A55C-232D4E85A29E}" presName="horz3" presStyleCnt="0"/>
      <dgm:spPr/>
    </dgm:pt>
    <dgm:pt modelId="{381EF7BA-0EBD-4BEA-A92B-00312177C5BA}" type="pres">
      <dgm:prSet presAssocID="{670E9046-0792-4B51-A55C-232D4E85A29E}" presName="horzSpace3" presStyleCnt="0"/>
      <dgm:spPr/>
    </dgm:pt>
    <dgm:pt modelId="{BEB08FE7-0FCA-45CD-8BD2-D2EC8F4599A3}" type="pres">
      <dgm:prSet presAssocID="{670E9046-0792-4B51-A55C-232D4E85A29E}" presName="tx3" presStyleLbl="revTx" presStyleIdx="12" presStyleCnt="13" custScaleX="183717"/>
      <dgm:spPr/>
      <dgm:t>
        <a:bodyPr/>
        <a:lstStyle/>
        <a:p>
          <a:endParaRPr lang="en-US"/>
        </a:p>
      </dgm:t>
    </dgm:pt>
    <dgm:pt modelId="{AE0F787E-3566-4213-B69F-FB45F4587E14}" type="pres">
      <dgm:prSet presAssocID="{670E9046-0792-4B51-A55C-232D4E85A29E}" presName="vert3" presStyleCnt="0"/>
      <dgm:spPr/>
    </dgm:pt>
    <dgm:pt modelId="{A5C0FAA9-2E35-42E2-9B2B-BE70662F1EF6}" type="pres">
      <dgm:prSet presAssocID="{586DC3B0-81A7-4E15-AF27-5F0E6C57670E}" presName="thinLine2b" presStyleLbl="callout" presStyleIdx="9" presStyleCnt="10"/>
      <dgm:spPr/>
    </dgm:pt>
    <dgm:pt modelId="{79C8D3B5-F456-450B-BAB3-5D81243A160F}" type="pres">
      <dgm:prSet presAssocID="{586DC3B0-81A7-4E15-AF27-5F0E6C57670E}" presName="vertSpace2b" presStyleCnt="0"/>
      <dgm:spPr/>
    </dgm:pt>
  </dgm:ptLst>
  <dgm:cxnLst>
    <dgm:cxn modelId="{65572A4B-437D-4B70-95DD-866AF0DE962C}" type="presOf" srcId="{BFFADB12-3C9B-4E16-9C27-9A2013B59C5D}" destId="{2562BF97-218D-45EC-9A9E-8283042251E7}" srcOrd="0" destOrd="0" presId="urn:microsoft.com/office/officeart/2008/layout/LinedList"/>
    <dgm:cxn modelId="{1F2F074B-6A75-40A0-9A2C-DD8698751D32}" srcId="{89987EF7-81F9-4E31-B847-B2B5A90CD92E}" destId="{BD1FBFF7-EC83-41B5-A342-CB305DED1664}" srcOrd="2" destOrd="0" parTransId="{35556A14-3471-42A3-9AF4-1A9DE9C75BD3}" sibTransId="{B6A6DB50-3FB1-4213-8E47-F9C35B30EF63}"/>
    <dgm:cxn modelId="{1780396C-CC0D-43C0-8E37-05A3058C3C00}" type="presOf" srcId="{4F1DE1D8-17F3-4E8F-80A4-1FB0819275F8}" destId="{D92E1FB7-75E8-402F-B9E1-0C1475CBF0FE}" srcOrd="0" destOrd="0" presId="urn:microsoft.com/office/officeart/2008/layout/LinedList"/>
    <dgm:cxn modelId="{7A2C93C5-CFC5-42B0-8EF5-96061ED9C201}" srcId="{9CA586B6-2173-4AFC-BB8B-8E40AB5A8D18}" destId="{BFFADB12-3C9B-4E16-9C27-9A2013B59C5D}" srcOrd="1" destOrd="0" parTransId="{0A6A76D5-E219-4BE4-AF06-AB90B50F6A45}" sibTransId="{65131A5F-843C-4693-81AE-7E02A0476C9E}"/>
    <dgm:cxn modelId="{C0B7A321-BF9A-4422-B797-3466582BB939}" type="presOf" srcId="{62E324BE-FC7D-4D40-B3E6-8C54A2563737}" destId="{354959F1-DC70-4CC1-8E74-7F4EB9D55EAB}" srcOrd="0" destOrd="0" presId="urn:microsoft.com/office/officeart/2008/layout/LinedList"/>
    <dgm:cxn modelId="{9E04E457-1B96-4A6F-94E2-DEBFB3D0FCAD}" srcId="{9CA586B6-2173-4AFC-BB8B-8E40AB5A8D18}" destId="{C1368ADE-5440-475E-8606-BF23BBC9B822}" srcOrd="5" destOrd="0" parTransId="{E0B717CF-5660-405E-821C-74584D5B3D41}" sibTransId="{3EC3F461-D11B-41C2-86FB-084AA5E140C7}"/>
    <dgm:cxn modelId="{6A681130-1F39-41FD-9CD6-56A114E55DA6}" srcId="{4F1DE1D8-17F3-4E8F-80A4-1FB0819275F8}" destId="{89987EF7-81F9-4E31-B847-B2B5A90CD92E}" srcOrd="0" destOrd="0" parTransId="{16835F8E-D7B2-4483-8B9F-D266B09BD72E}" sibTransId="{B0A6B561-665D-43A6-BA76-975F328BB1B6}"/>
    <dgm:cxn modelId="{DB8615CC-C1A6-4946-9473-58FC5EABB086}" type="presOf" srcId="{9771CEA3-6613-486F-B84A-2D04067929EE}" destId="{8054D2F9-4A60-4BFA-A8D2-F9978640FD6A}" srcOrd="0" destOrd="0" presId="urn:microsoft.com/office/officeart/2008/layout/LinedList"/>
    <dgm:cxn modelId="{5C2D6E31-9343-49E2-B079-E0B235B09A84}" srcId="{586DC3B0-81A7-4E15-AF27-5F0E6C57670E}" destId="{861383AB-10DB-4077-9CC6-42ED62EFCF6C}" srcOrd="0" destOrd="0" parTransId="{990429C4-F92B-4F1D-9D8F-5C4F85A4F8AB}" sibTransId="{2E37909F-BACA-4275-A19E-FB9914AB3D0A}"/>
    <dgm:cxn modelId="{CC83EEFF-5BCE-49B8-9351-1DC167E050BF}" srcId="{9CA586B6-2173-4AFC-BB8B-8E40AB5A8D18}" destId="{62E324BE-FC7D-4D40-B3E6-8C54A2563737}" srcOrd="0" destOrd="0" parTransId="{40BB269D-0923-46F7-811C-C0ABB7F62628}" sibTransId="{7A41494F-26BA-4BC5-B032-677F37C33103}"/>
    <dgm:cxn modelId="{3E172227-9653-4276-9553-102ECFB289D9}" srcId="{89987EF7-81F9-4E31-B847-B2B5A90CD92E}" destId="{9CA586B6-2173-4AFC-BB8B-8E40AB5A8D18}" srcOrd="0" destOrd="0" parTransId="{CB88739D-D7DE-45C8-9976-D248541ACAA5}" sibTransId="{9E4CA611-8024-4D23-B0A7-5E8564D63867}"/>
    <dgm:cxn modelId="{B9781264-93D6-4D7F-BE9B-BD4919BD1F29}" type="presOf" srcId="{89987EF7-81F9-4E31-B847-B2B5A90CD92E}" destId="{C2A6FCA4-307C-4909-9EA4-857CCB540728}" srcOrd="0" destOrd="0" presId="urn:microsoft.com/office/officeart/2008/layout/LinedList"/>
    <dgm:cxn modelId="{19357C4A-68C6-4600-BE96-0FF04D6D41FE}" srcId="{89987EF7-81F9-4E31-B847-B2B5A90CD92E}" destId="{586DC3B0-81A7-4E15-AF27-5F0E6C57670E}" srcOrd="3" destOrd="0" parTransId="{1DB9BF5F-B377-4C55-AC45-13D6AE7BE0FB}" sibTransId="{CA21D480-2EE7-4F04-8041-F7F476E630ED}"/>
    <dgm:cxn modelId="{907BB090-454E-4B4F-B144-CD607FA830F2}" srcId="{9CA586B6-2173-4AFC-BB8B-8E40AB5A8D18}" destId="{4AEC34B2-0A04-45A1-90DA-A2E334C0A292}" srcOrd="4" destOrd="0" parTransId="{1BCD3BB5-A64B-4D1B-9952-8445113F8912}" sibTransId="{2EA8274D-52DC-4574-82FF-7044B98EC14D}"/>
    <dgm:cxn modelId="{7AD3BDA7-717F-46E1-A82E-19DF8A6265DA}" srcId="{89987EF7-81F9-4E31-B847-B2B5A90CD92E}" destId="{9771CEA3-6613-486F-B84A-2D04067929EE}" srcOrd="1" destOrd="0" parTransId="{6CD379D7-A5DC-48D0-9AA8-F253CF60F611}" sibTransId="{A5A665B3-5715-4636-9F04-E3F0DC6967C5}"/>
    <dgm:cxn modelId="{72EF93B9-32A7-4557-AC90-2EDDA8719B3E}" type="presOf" srcId="{663FEA0B-7558-4EA2-A556-5F0FE6A374EB}" destId="{DBCCEFF1-6DFD-4416-99B6-2FE9337B439B}" srcOrd="0" destOrd="0" presId="urn:microsoft.com/office/officeart/2008/layout/LinedList"/>
    <dgm:cxn modelId="{B65DF0EE-4D6F-4412-A00B-2ACD949F24D9}" type="presOf" srcId="{3CC9F05E-69D1-4A2E-9485-A9D3D485A84A}" destId="{EEB3A24D-ED18-4A45-8F25-2065ED551BFF}" srcOrd="0" destOrd="0" presId="urn:microsoft.com/office/officeart/2008/layout/LinedList"/>
    <dgm:cxn modelId="{61EB1300-C943-4834-A338-A31477E630FD}" srcId="{9CA586B6-2173-4AFC-BB8B-8E40AB5A8D18}" destId="{3CC9F05E-69D1-4A2E-9485-A9D3D485A84A}" srcOrd="2" destOrd="0" parTransId="{C3C2AAC9-EC03-4268-A641-D59A55B195A1}" sibTransId="{722B05D6-78CF-4808-A3DB-F8E00C22FC38}"/>
    <dgm:cxn modelId="{0059DE80-EE33-4850-AC99-1EFBD36E7136}" srcId="{9CA586B6-2173-4AFC-BB8B-8E40AB5A8D18}" destId="{663FEA0B-7558-4EA2-A556-5F0FE6A374EB}" srcOrd="3" destOrd="0" parTransId="{3F7DAA30-7408-406E-B847-8F2A9BDEECBC}" sibTransId="{79BD91BF-63AD-4254-94AF-658561B69988}"/>
    <dgm:cxn modelId="{5AB74EDD-BA23-4D2E-8B23-D61F094648B4}" type="presOf" srcId="{586DC3B0-81A7-4E15-AF27-5F0E6C57670E}" destId="{5678BC21-966B-417A-86AE-4533090A87AD}" srcOrd="0" destOrd="0" presId="urn:microsoft.com/office/officeart/2008/layout/LinedList"/>
    <dgm:cxn modelId="{F6E9AF3B-1198-4BB6-9AE4-5DDAC279DEE2}" type="presOf" srcId="{C1368ADE-5440-475E-8606-BF23BBC9B822}" destId="{72B34BA5-1F4A-4956-A280-4C5EE997FF98}" srcOrd="0" destOrd="0" presId="urn:microsoft.com/office/officeart/2008/layout/LinedList"/>
    <dgm:cxn modelId="{A070D63D-0697-415C-A017-26B2A36C040B}" type="presOf" srcId="{670E9046-0792-4B51-A55C-232D4E85A29E}" destId="{BEB08FE7-0FCA-45CD-8BD2-D2EC8F4599A3}" srcOrd="0" destOrd="0" presId="urn:microsoft.com/office/officeart/2008/layout/LinedList"/>
    <dgm:cxn modelId="{9AAB016F-CBD9-43DD-B378-28B49A6D4EA8}" type="presOf" srcId="{BD1FBFF7-EC83-41B5-A342-CB305DED1664}" destId="{F1C9B233-6B1D-42D9-BDB8-609B496B055C}" srcOrd="0" destOrd="0" presId="urn:microsoft.com/office/officeart/2008/layout/LinedList"/>
    <dgm:cxn modelId="{358D17A2-8516-481D-9943-ECBFDE471765}" type="presOf" srcId="{4AEC34B2-0A04-45A1-90DA-A2E334C0A292}" destId="{E22982DC-22F0-42DF-9EE1-E47F130A055A}" srcOrd="0" destOrd="0" presId="urn:microsoft.com/office/officeart/2008/layout/LinedList"/>
    <dgm:cxn modelId="{2B908933-C2CC-48F4-8779-F4692004ED41}" type="presOf" srcId="{861383AB-10DB-4077-9CC6-42ED62EFCF6C}" destId="{E8B5AF52-377B-49D9-8BA4-4EE09DE8F66C}" srcOrd="0" destOrd="0" presId="urn:microsoft.com/office/officeart/2008/layout/LinedList"/>
    <dgm:cxn modelId="{AE7EE734-7F69-483C-A353-CA773FF76E32}" srcId="{586DC3B0-81A7-4E15-AF27-5F0E6C57670E}" destId="{670E9046-0792-4B51-A55C-232D4E85A29E}" srcOrd="1" destOrd="0" parTransId="{B3D15553-32E7-4A6A-9841-E81C0DA7FA71}" sibTransId="{446EEB22-D6E8-4650-A97F-41A847B54329}"/>
    <dgm:cxn modelId="{B62321E7-CA34-46FA-9087-FC92F5D6D0B9}" type="presOf" srcId="{9CA586B6-2173-4AFC-BB8B-8E40AB5A8D18}" destId="{5B4B53B2-F160-4A63-B51E-4F14033B83BC}" srcOrd="0" destOrd="0" presId="urn:microsoft.com/office/officeart/2008/layout/LinedList"/>
    <dgm:cxn modelId="{BA9ED79D-43A9-45CC-A7F9-37401B91FC2A}" type="presParOf" srcId="{D92E1FB7-75E8-402F-B9E1-0C1475CBF0FE}" destId="{F14EB4E3-91FD-4CC5-86A4-8427B17F52D2}" srcOrd="0" destOrd="0" presId="urn:microsoft.com/office/officeart/2008/layout/LinedList"/>
    <dgm:cxn modelId="{18B9AB01-267F-4A6B-97A9-3E4FA14214B4}" type="presParOf" srcId="{D92E1FB7-75E8-402F-B9E1-0C1475CBF0FE}" destId="{02B6196C-2424-4651-AB79-FB300DD0CAD6}" srcOrd="1" destOrd="0" presId="urn:microsoft.com/office/officeart/2008/layout/LinedList"/>
    <dgm:cxn modelId="{E5846F99-26AB-422C-A935-FAE82BBEF879}" type="presParOf" srcId="{02B6196C-2424-4651-AB79-FB300DD0CAD6}" destId="{C2A6FCA4-307C-4909-9EA4-857CCB540728}" srcOrd="0" destOrd="0" presId="urn:microsoft.com/office/officeart/2008/layout/LinedList"/>
    <dgm:cxn modelId="{0650596D-9FBC-4778-81A5-9DBC4094F7B6}" type="presParOf" srcId="{02B6196C-2424-4651-AB79-FB300DD0CAD6}" destId="{9A3A821D-08AF-4D95-9CDE-F8D65B7E4712}" srcOrd="1" destOrd="0" presId="urn:microsoft.com/office/officeart/2008/layout/LinedList"/>
    <dgm:cxn modelId="{D50EA789-AF5E-4062-B18C-5BECF8C4A69E}" type="presParOf" srcId="{9A3A821D-08AF-4D95-9CDE-F8D65B7E4712}" destId="{921413FB-727E-4996-96E5-9225B0071883}" srcOrd="0" destOrd="0" presId="urn:microsoft.com/office/officeart/2008/layout/LinedList"/>
    <dgm:cxn modelId="{F28C2162-7994-4833-BD42-B8A8095E49C8}" type="presParOf" srcId="{9A3A821D-08AF-4D95-9CDE-F8D65B7E4712}" destId="{52349916-283D-4478-9F58-983F7CFE642D}" srcOrd="1" destOrd="0" presId="urn:microsoft.com/office/officeart/2008/layout/LinedList"/>
    <dgm:cxn modelId="{C1B35CF8-C44A-4074-96D4-EBA61F92F151}" type="presParOf" srcId="{52349916-283D-4478-9F58-983F7CFE642D}" destId="{317F813B-FDCE-403C-8B1F-746C721C8064}" srcOrd="0" destOrd="0" presId="urn:microsoft.com/office/officeart/2008/layout/LinedList"/>
    <dgm:cxn modelId="{F4A3FFB4-73CD-421A-9D7E-7968BF3AF350}" type="presParOf" srcId="{52349916-283D-4478-9F58-983F7CFE642D}" destId="{5B4B53B2-F160-4A63-B51E-4F14033B83BC}" srcOrd="1" destOrd="0" presId="urn:microsoft.com/office/officeart/2008/layout/LinedList"/>
    <dgm:cxn modelId="{20691D8D-EC68-4222-86D4-7E77937378E3}" type="presParOf" srcId="{52349916-283D-4478-9F58-983F7CFE642D}" destId="{E0FCB283-7849-4C2E-AD5A-AB4E4BDE8A71}" srcOrd="2" destOrd="0" presId="urn:microsoft.com/office/officeart/2008/layout/LinedList"/>
    <dgm:cxn modelId="{D30B6650-9265-473A-9934-1D6E5104247F}" type="presParOf" srcId="{E0FCB283-7849-4C2E-AD5A-AB4E4BDE8A71}" destId="{C2B1061D-15AC-49B4-8B63-6F85DFC1C240}" srcOrd="0" destOrd="0" presId="urn:microsoft.com/office/officeart/2008/layout/LinedList"/>
    <dgm:cxn modelId="{BF0C7FAD-99C3-4D93-81E7-BE5628C48910}" type="presParOf" srcId="{C2B1061D-15AC-49B4-8B63-6F85DFC1C240}" destId="{916BFA89-9A91-490A-80BB-7A8BD69EF771}" srcOrd="0" destOrd="0" presId="urn:microsoft.com/office/officeart/2008/layout/LinedList"/>
    <dgm:cxn modelId="{8D2FAF2E-D08F-4387-B251-74C819457794}" type="presParOf" srcId="{C2B1061D-15AC-49B4-8B63-6F85DFC1C240}" destId="{354959F1-DC70-4CC1-8E74-7F4EB9D55EAB}" srcOrd="1" destOrd="0" presId="urn:microsoft.com/office/officeart/2008/layout/LinedList"/>
    <dgm:cxn modelId="{93329235-7200-4629-BF54-1260A3FC2ED8}" type="presParOf" srcId="{C2B1061D-15AC-49B4-8B63-6F85DFC1C240}" destId="{93FEAF4D-0BD6-452F-B643-AC62870D77C4}" srcOrd="2" destOrd="0" presId="urn:microsoft.com/office/officeart/2008/layout/LinedList"/>
    <dgm:cxn modelId="{33C778C7-361C-41D9-A2EA-AEFE11A592D3}" type="presParOf" srcId="{E0FCB283-7849-4C2E-AD5A-AB4E4BDE8A71}" destId="{B92AC09D-FB78-4F82-B9AF-9F8268C64715}" srcOrd="1" destOrd="0" presId="urn:microsoft.com/office/officeart/2008/layout/LinedList"/>
    <dgm:cxn modelId="{200B2C7D-C117-4DF7-9D26-6E1C8448F1F4}" type="presParOf" srcId="{E0FCB283-7849-4C2E-AD5A-AB4E4BDE8A71}" destId="{D24B0D1F-373A-497C-B32C-C1271410DC80}" srcOrd="2" destOrd="0" presId="urn:microsoft.com/office/officeart/2008/layout/LinedList"/>
    <dgm:cxn modelId="{8B550D46-95C4-4FC1-9EA2-5022D56696C2}" type="presParOf" srcId="{D24B0D1F-373A-497C-B32C-C1271410DC80}" destId="{8D64EEFD-CA55-40AC-9A0D-43C638DD5670}" srcOrd="0" destOrd="0" presId="urn:microsoft.com/office/officeart/2008/layout/LinedList"/>
    <dgm:cxn modelId="{1E2DA377-0353-479D-B847-4D70D576680F}" type="presParOf" srcId="{D24B0D1F-373A-497C-B32C-C1271410DC80}" destId="{2562BF97-218D-45EC-9A9E-8283042251E7}" srcOrd="1" destOrd="0" presId="urn:microsoft.com/office/officeart/2008/layout/LinedList"/>
    <dgm:cxn modelId="{3FDE6A61-6F69-4767-802B-9FED5F38CCF5}" type="presParOf" srcId="{D24B0D1F-373A-497C-B32C-C1271410DC80}" destId="{F0E39AC4-D27E-4E75-BA25-B94693E2793E}" srcOrd="2" destOrd="0" presId="urn:microsoft.com/office/officeart/2008/layout/LinedList"/>
    <dgm:cxn modelId="{F6623BD9-422F-4DCF-BADD-ED374EB991FC}" type="presParOf" srcId="{E0FCB283-7849-4C2E-AD5A-AB4E4BDE8A71}" destId="{BD209D7D-D475-4A1C-8A7C-F90BFD5D11DF}" srcOrd="3" destOrd="0" presId="urn:microsoft.com/office/officeart/2008/layout/LinedList"/>
    <dgm:cxn modelId="{8692E527-4223-4723-9C85-F79E8C8D3FB5}" type="presParOf" srcId="{E0FCB283-7849-4C2E-AD5A-AB4E4BDE8A71}" destId="{7D9A8EF9-0EFB-4669-A2C2-83B8868BA378}" srcOrd="4" destOrd="0" presId="urn:microsoft.com/office/officeart/2008/layout/LinedList"/>
    <dgm:cxn modelId="{A72C7C35-2F16-4A7C-B83F-9E73C2A8741E}" type="presParOf" srcId="{7D9A8EF9-0EFB-4669-A2C2-83B8868BA378}" destId="{219E7D6B-679E-41EE-860A-7ED3477AD81D}" srcOrd="0" destOrd="0" presId="urn:microsoft.com/office/officeart/2008/layout/LinedList"/>
    <dgm:cxn modelId="{43C500F2-2182-4009-8DC7-629B76795A1B}" type="presParOf" srcId="{7D9A8EF9-0EFB-4669-A2C2-83B8868BA378}" destId="{EEB3A24D-ED18-4A45-8F25-2065ED551BFF}" srcOrd="1" destOrd="0" presId="urn:microsoft.com/office/officeart/2008/layout/LinedList"/>
    <dgm:cxn modelId="{3D54FA58-C610-408D-AB06-00AF1D01B72C}" type="presParOf" srcId="{7D9A8EF9-0EFB-4669-A2C2-83B8868BA378}" destId="{278EA0C4-C491-449B-B7C8-342AC663E9BC}" srcOrd="2" destOrd="0" presId="urn:microsoft.com/office/officeart/2008/layout/LinedList"/>
    <dgm:cxn modelId="{0476D4FA-B08A-4C0F-800E-B9FCC90C375D}" type="presParOf" srcId="{E0FCB283-7849-4C2E-AD5A-AB4E4BDE8A71}" destId="{A9456552-6DF5-4EBF-B903-38204B156ADA}" srcOrd="5" destOrd="0" presId="urn:microsoft.com/office/officeart/2008/layout/LinedList"/>
    <dgm:cxn modelId="{1B09F307-CE38-4E10-8447-A4CFD413EE27}" type="presParOf" srcId="{E0FCB283-7849-4C2E-AD5A-AB4E4BDE8A71}" destId="{C44DC2E1-A1EF-403B-A8CA-104F0611916B}" srcOrd="6" destOrd="0" presId="urn:microsoft.com/office/officeart/2008/layout/LinedList"/>
    <dgm:cxn modelId="{13268DC2-7F1A-4E02-8B72-F0EB44392340}" type="presParOf" srcId="{C44DC2E1-A1EF-403B-A8CA-104F0611916B}" destId="{C2FB4C3A-BED4-4E07-84ED-C035A8823660}" srcOrd="0" destOrd="0" presId="urn:microsoft.com/office/officeart/2008/layout/LinedList"/>
    <dgm:cxn modelId="{C3E2662E-E78F-4345-AC91-19400FC43E47}" type="presParOf" srcId="{C44DC2E1-A1EF-403B-A8CA-104F0611916B}" destId="{DBCCEFF1-6DFD-4416-99B6-2FE9337B439B}" srcOrd="1" destOrd="0" presId="urn:microsoft.com/office/officeart/2008/layout/LinedList"/>
    <dgm:cxn modelId="{850ED55A-4A39-4888-B9BD-F71188F6365D}" type="presParOf" srcId="{C44DC2E1-A1EF-403B-A8CA-104F0611916B}" destId="{B197AC10-EE0D-4B2D-A023-B7180484D4EA}" srcOrd="2" destOrd="0" presId="urn:microsoft.com/office/officeart/2008/layout/LinedList"/>
    <dgm:cxn modelId="{0296D511-FF61-49D8-AA72-8EC2BF4DAB0B}" type="presParOf" srcId="{E0FCB283-7849-4C2E-AD5A-AB4E4BDE8A71}" destId="{8E7307C2-637A-4A0D-BEF8-762185C48C74}" srcOrd="7" destOrd="0" presId="urn:microsoft.com/office/officeart/2008/layout/LinedList"/>
    <dgm:cxn modelId="{8C9AA469-9F65-4804-BE26-DB562DE0F929}" type="presParOf" srcId="{E0FCB283-7849-4C2E-AD5A-AB4E4BDE8A71}" destId="{85BA4B95-7303-4C69-A356-8C7862EC3D70}" srcOrd="8" destOrd="0" presId="urn:microsoft.com/office/officeart/2008/layout/LinedList"/>
    <dgm:cxn modelId="{62354BED-60AD-4842-8476-7F9127142F22}" type="presParOf" srcId="{85BA4B95-7303-4C69-A356-8C7862EC3D70}" destId="{67A5C990-FD73-4ADF-972B-03C42BB8618A}" srcOrd="0" destOrd="0" presId="urn:microsoft.com/office/officeart/2008/layout/LinedList"/>
    <dgm:cxn modelId="{A551BDF8-8890-4D92-BDE8-8DDE4D58B8FF}" type="presParOf" srcId="{85BA4B95-7303-4C69-A356-8C7862EC3D70}" destId="{E22982DC-22F0-42DF-9EE1-E47F130A055A}" srcOrd="1" destOrd="0" presId="urn:microsoft.com/office/officeart/2008/layout/LinedList"/>
    <dgm:cxn modelId="{82A73338-487B-44D1-BFFB-53CBDFF297A4}" type="presParOf" srcId="{85BA4B95-7303-4C69-A356-8C7862EC3D70}" destId="{B313F659-3163-4288-BF5A-0E350CC9DAA6}" srcOrd="2" destOrd="0" presId="urn:microsoft.com/office/officeart/2008/layout/LinedList"/>
    <dgm:cxn modelId="{13D7ED18-9672-42D4-810F-B5564128CEB5}" type="presParOf" srcId="{E0FCB283-7849-4C2E-AD5A-AB4E4BDE8A71}" destId="{1B4E8E62-2419-4D86-9F01-B489BAA5D87C}" srcOrd="9" destOrd="0" presId="urn:microsoft.com/office/officeart/2008/layout/LinedList"/>
    <dgm:cxn modelId="{7EBB0289-AD0E-4D27-909B-C40E4ADB9DB0}" type="presParOf" srcId="{E0FCB283-7849-4C2E-AD5A-AB4E4BDE8A71}" destId="{4F2080A0-4ADB-4A4C-993B-4F366C129931}" srcOrd="10" destOrd="0" presId="urn:microsoft.com/office/officeart/2008/layout/LinedList"/>
    <dgm:cxn modelId="{62D4B64B-F378-4B44-9826-362C11B33F7D}" type="presParOf" srcId="{4F2080A0-4ADB-4A4C-993B-4F366C129931}" destId="{2CDD4551-A759-467A-87BC-D8D08A44A6BC}" srcOrd="0" destOrd="0" presId="urn:microsoft.com/office/officeart/2008/layout/LinedList"/>
    <dgm:cxn modelId="{98129705-5FF9-45B6-8189-B23A98CEBA1C}" type="presParOf" srcId="{4F2080A0-4ADB-4A4C-993B-4F366C129931}" destId="{72B34BA5-1F4A-4956-A280-4C5EE997FF98}" srcOrd="1" destOrd="0" presId="urn:microsoft.com/office/officeart/2008/layout/LinedList"/>
    <dgm:cxn modelId="{0B6A5B25-6C30-4D73-8890-5A1EA15048EC}" type="presParOf" srcId="{4F2080A0-4ADB-4A4C-993B-4F366C129931}" destId="{037E5C9D-8ADA-4229-ACCA-EFAD00E28A5D}" srcOrd="2" destOrd="0" presId="urn:microsoft.com/office/officeart/2008/layout/LinedList"/>
    <dgm:cxn modelId="{8EA55BA1-741A-4861-9AC8-4EB91DD527C5}" type="presParOf" srcId="{9A3A821D-08AF-4D95-9CDE-F8D65B7E4712}" destId="{87A0ED34-0AF6-401F-88FD-BBCB45FA5421}" srcOrd="2" destOrd="0" presId="urn:microsoft.com/office/officeart/2008/layout/LinedList"/>
    <dgm:cxn modelId="{C17656D7-85DB-4DE2-A632-A18F80BC49E7}" type="presParOf" srcId="{9A3A821D-08AF-4D95-9CDE-F8D65B7E4712}" destId="{64F9E8D1-1062-4FE3-B508-B64D7FCBB534}" srcOrd="3" destOrd="0" presId="urn:microsoft.com/office/officeart/2008/layout/LinedList"/>
    <dgm:cxn modelId="{D9DDD422-AA68-4CE5-892B-717FFDBF7956}" type="presParOf" srcId="{9A3A821D-08AF-4D95-9CDE-F8D65B7E4712}" destId="{4DC7AC66-8D73-4FA8-B914-847082786089}" srcOrd="4" destOrd="0" presId="urn:microsoft.com/office/officeart/2008/layout/LinedList"/>
    <dgm:cxn modelId="{85320324-7C22-4D00-8833-40418027D162}" type="presParOf" srcId="{4DC7AC66-8D73-4FA8-B914-847082786089}" destId="{4741007D-313C-41CD-B7F2-9F970AFBB05B}" srcOrd="0" destOrd="0" presId="urn:microsoft.com/office/officeart/2008/layout/LinedList"/>
    <dgm:cxn modelId="{2A98B18D-8846-45D5-93B7-471727FA841D}" type="presParOf" srcId="{4DC7AC66-8D73-4FA8-B914-847082786089}" destId="{8054D2F9-4A60-4BFA-A8D2-F9978640FD6A}" srcOrd="1" destOrd="0" presId="urn:microsoft.com/office/officeart/2008/layout/LinedList"/>
    <dgm:cxn modelId="{471B74E8-D82D-41CA-B4C9-4B06891C69E8}" type="presParOf" srcId="{4DC7AC66-8D73-4FA8-B914-847082786089}" destId="{F56C13B5-5F7A-4CB7-BE17-60B4E85B267B}" srcOrd="2" destOrd="0" presId="urn:microsoft.com/office/officeart/2008/layout/LinedList"/>
    <dgm:cxn modelId="{8B5C6AF3-4991-4DA7-B781-B2813464DDB7}" type="presParOf" srcId="{9A3A821D-08AF-4D95-9CDE-F8D65B7E4712}" destId="{DF527D9A-B2ED-4413-B0EA-59288342BE3B}" srcOrd="5" destOrd="0" presId="urn:microsoft.com/office/officeart/2008/layout/LinedList"/>
    <dgm:cxn modelId="{563DF63C-EF8E-4D77-8FE5-E05C791F7BBF}" type="presParOf" srcId="{9A3A821D-08AF-4D95-9CDE-F8D65B7E4712}" destId="{82CEFFB5-DEDC-4BE3-B719-8D4AA32CF04F}" srcOrd="6" destOrd="0" presId="urn:microsoft.com/office/officeart/2008/layout/LinedList"/>
    <dgm:cxn modelId="{15BD76EC-4F47-4579-BA86-A6182A20EA08}" type="presParOf" srcId="{9A3A821D-08AF-4D95-9CDE-F8D65B7E4712}" destId="{A402C03E-B435-4579-9B47-6A05A39D9851}" srcOrd="7" destOrd="0" presId="urn:microsoft.com/office/officeart/2008/layout/LinedList"/>
    <dgm:cxn modelId="{CC77504A-21C8-41B9-8313-F1A9144B6138}" type="presParOf" srcId="{A402C03E-B435-4579-9B47-6A05A39D9851}" destId="{A0536929-6C74-48F1-925C-787974DB0D09}" srcOrd="0" destOrd="0" presId="urn:microsoft.com/office/officeart/2008/layout/LinedList"/>
    <dgm:cxn modelId="{B49C39D4-7CBC-4172-8063-06276D6F3295}" type="presParOf" srcId="{A402C03E-B435-4579-9B47-6A05A39D9851}" destId="{F1C9B233-6B1D-42D9-BDB8-609B496B055C}" srcOrd="1" destOrd="0" presId="urn:microsoft.com/office/officeart/2008/layout/LinedList"/>
    <dgm:cxn modelId="{6205B75D-E91C-4600-8A18-64D0F60E6E19}" type="presParOf" srcId="{A402C03E-B435-4579-9B47-6A05A39D9851}" destId="{E32AF4C8-DA8F-45ED-B93A-6B917C4B7EE0}" srcOrd="2" destOrd="0" presId="urn:microsoft.com/office/officeart/2008/layout/LinedList"/>
    <dgm:cxn modelId="{9E0929C3-6451-4657-A126-BF876D00E411}" type="presParOf" srcId="{9A3A821D-08AF-4D95-9CDE-F8D65B7E4712}" destId="{53193E2A-A35E-4C3F-B87F-B03E661158BF}" srcOrd="8" destOrd="0" presId="urn:microsoft.com/office/officeart/2008/layout/LinedList"/>
    <dgm:cxn modelId="{392D027B-A2B1-4640-BCEF-3CBEF3EF2C8B}" type="presParOf" srcId="{9A3A821D-08AF-4D95-9CDE-F8D65B7E4712}" destId="{3EE8B929-4798-46EF-8BD6-C4340061EA5F}" srcOrd="9" destOrd="0" presId="urn:microsoft.com/office/officeart/2008/layout/LinedList"/>
    <dgm:cxn modelId="{4CDF037A-DAAC-41CC-A7E2-E83B67CF058E}" type="presParOf" srcId="{9A3A821D-08AF-4D95-9CDE-F8D65B7E4712}" destId="{6C61E781-5C6A-4527-86EE-3B2D806887F0}" srcOrd="10" destOrd="0" presId="urn:microsoft.com/office/officeart/2008/layout/LinedList"/>
    <dgm:cxn modelId="{8275B1F7-5AAF-4080-8E63-FFAE38E19733}" type="presParOf" srcId="{6C61E781-5C6A-4527-86EE-3B2D806887F0}" destId="{80CD4D64-439F-4207-B3DC-CFC98421BF6C}" srcOrd="0" destOrd="0" presId="urn:microsoft.com/office/officeart/2008/layout/LinedList"/>
    <dgm:cxn modelId="{ACE0F114-13B4-480D-BA5F-D6D041FDF7BC}" type="presParOf" srcId="{6C61E781-5C6A-4527-86EE-3B2D806887F0}" destId="{5678BC21-966B-417A-86AE-4533090A87AD}" srcOrd="1" destOrd="0" presId="urn:microsoft.com/office/officeart/2008/layout/LinedList"/>
    <dgm:cxn modelId="{5D4A01C4-7B80-41E2-ADCD-38AC23D02B61}" type="presParOf" srcId="{6C61E781-5C6A-4527-86EE-3B2D806887F0}" destId="{3D79D3B2-B770-47BE-9744-9C594317A4DB}" srcOrd="2" destOrd="0" presId="urn:microsoft.com/office/officeart/2008/layout/LinedList"/>
    <dgm:cxn modelId="{43FA923F-2C7E-4274-90FC-76079EB6FE5B}" type="presParOf" srcId="{3D79D3B2-B770-47BE-9744-9C594317A4DB}" destId="{43BA1536-CB45-4269-B171-62D246CC2BE8}" srcOrd="0" destOrd="0" presId="urn:microsoft.com/office/officeart/2008/layout/LinedList"/>
    <dgm:cxn modelId="{2C1190C6-2898-4AD8-9FF3-75952B38BD20}" type="presParOf" srcId="{43BA1536-CB45-4269-B171-62D246CC2BE8}" destId="{1D19BA87-B1E1-40F6-A24E-A79B83855706}" srcOrd="0" destOrd="0" presId="urn:microsoft.com/office/officeart/2008/layout/LinedList"/>
    <dgm:cxn modelId="{8530B9B5-9AE5-455B-8C9C-5C8DC9B043C1}" type="presParOf" srcId="{43BA1536-CB45-4269-B171-62D246CC2BE8}" destId="{E8B5AF52-377B-49D9-8BA4-4EE09DE8F66C}" srcOrd="1" destOrd="0" presId="urn:microsoft.com/office/officeart/2008/layout/LinedList"/>
    <dgm:cxn modelId="{7C9E1D9B-7B45-4C7C-96A9-BBF3A5FCD968}" type="presParOf" srcId="{43BA1536-CB45-4269-B171-62D246CC2BE8}" destId="{4A902CA8-4142-425E-BBE8-90F58262921D}" srcOrd="2" destOrd="0" presId="urn:microsoft.com/office/officeart/2008/layout/LinedList"/>
    <dgm:cxn modelId="{E2A466A7-E274-4886-A7FB-F1510217B260}" type="presParOf" srcId="{3D79D3B2-B770-47BE-9744-9C594317A4DB}" destId="{241F197B-3085-49FE-9304-D3477DEB3358}" srcOrd="1" destOrd="0" presId="urn:microsoft.com/office/officeart/2008/layout/LinedList"/>
    <dgm:cxn modelId="{240C3FB8-28AE-4F2C-BA90-2AEF1FCC5D53}" type="presParOf" srcId="{3D79D3B2-B770-47BE-9744-9C594317A4DB}" destId="{632F0240-ABB4-4A5A-B475-4742B13ADC5C}" srcOrd="2" destOrd="0" presId="urn:microsoft.com/office/officeart/2008/layout/LinedList"/>
    <dgm:cxn modelId="{BD06D249-C8E5-4943-AD6E-D334A85A624D}" type="presParOf" srcId="{632F0240-ABB4-4A5A-B475-4742B13ADC5C}" destId="{381EF7BA-0EBD-4BEA-A92B-00312177C5BA}" srcOrd="0" destOrd="0" presId="urn:microsoft.com/office/officeart/2008/layout/LinedList"/>
    <dgm:cxn modelId="{64CEFE42-E811-4FA8-B6EB-EB58710E484E}" type="presParOf" srcId="{632F0240-ABB4-4A5A-B475-4742B13ADC5C}" destId="{BEB08FE7-0FCA-45CD-8BD2-D2EC8F4599A3}" srcOrd="1" destOrd="0" presId="urn:microsoft.com/office/officeart/2008/layout/LinedList"/>
    <dgm:cxn modelId="{2F0B0E8C-2225-4A13-B810-89E1849A9CC0}" type="presParOf" srcId="{632F0240-ABB4-4A5A-B475-4742B13ADC5C}" destId="{AE0F787E-3566-4213-B69F-FB45F4587E14}" srcOrd="2" destOrd="0" presId="urn:microsoft.com/office/officeart/2008/layout/LinedList"/>
    <dgm:cxn modelId="{6DE0326E-C720-486A-99CE-9AFBB0FC05C3}" type="presParOf" srcId="{9A3A821D-08AF-4D95-9CDE-F8D65B7E4712}" destId="{A5C0FAA9-2E35-42E2-9B2B-BE70662F1EF6}" srcOrd="11" destOrd="0" presId="urn:microsoft.com/office/officeart/2008/layout/LinedList"/>
    <dgm:cxn modelId="{0CF01AA5-5E80-4669-BF11-8DCC01F02A40}" type="presParOf" srcId="{9A3A821D-08AF-4D95-9CDE-F8D65B7E4712}" destId="{79C8D3B5-F456-450B-BAB3-5D81243A160F}" srcOrd="12"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1DE1D8-17F3-4E8F-80A4-1FB0819275F8}"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GB"/>
        </a:p>
      </dgm:t>
    </dgm:pt>
    <dgm:pt modelId="{89987EF7-81F9-4E31-B847-B2B5A90CD92E}">
      <dgm:prSet phldrT="[Teks]" custT="1"/>
      <dgm:spPr/>
      <dgm:t>
        <a:bodyPr/>
        <a:lstStyle/>
        <a:p>
          <a:r>
            <a:rPr lang="id-ID" sz="2400" dirty="0"/>
            <a:t>PP 58/05</a:t>
          </a:r>
          <a:endParaRPr lang="en-GB" sz="2400" dirty="0"/>
        </a:p>
      </dgm:t>
    </dgm:pt>
    <dgm:pt modelId="{16835F8E-D7B2-4483-8B9F-D266B09BD72E}" type="parTrans" cxnId="{6A681130-1F39-41FD-9CD6-56A114E55DA6}">
      <dgm:prSet/>
      <dgm:spPr/>
      <dgm:t>
        <a:bodyPr/>
        <a:lstStyle/>
        <a:p>
          <a:endParaRPr lang="en-GB"/>
        </a:p>
      </dgm:t>
    </dgm:pt>
    <dgm:pt modelId="{B0A6B561-665D-43A6-BA76-975F328BB1B6}" type="sibTrans" cxnId="{6A681130-1F39-41FD-9CD6-56A114E55DA6}">
      <dgm:prSet/>
      <dgm:spPr/>
      <dgm:t>
        <a:bodyPr/>
        <a:lstStyle/>
        <a:p>
          <a:endParaRPr lang="en-GB"/>
        </a:p>
      </dgm:t>
    </dgm:pt>
    <dgm:pt modelId="{9CA586B6-2173-4AFC-BB8B-8E40AB5A8D18}">
      <dgm:prSet phldrT="[Teks]"/>
      <dgm:spPr/>
      <dgm:t>
        <a:bodyPr/>
        <a:lstStyle/>
        <a:p>
          <a:r>
            <a:rPr lang="en-US" dirty="0" err="1"/>
            <a:t>Belanja</a:t>
          </a:r>
          <a:r>
            <a:rPr lang="en-US" dirty="0"/>
            <a:t> </a:t>
          </a:r>
          <a:r>
            <a:rPr lang="en-US" dirty="0" err="1"/>
            <a:t>Tidak</a:t>
          </a:r>
          <a:r>
            <a:rPr lang="en-US" dirty="0"/>
            <a:t> </a:t>
          </a:r>
          <a:r>
            <a:rPr lang="en-US" dirty="0" err="1"/>
            <a:t>Langsung</a:t>
          </a:r>
          <a:endParaRPr lang="en-GB" dirty="0"/>
        </a:p>
      </dgm:t>
    </dgm:pt>
    <dgm:pt modelId="{CB88739D-D7DE-45C8-9976-D248541ACAA5}" type="parTrans" cxnId="{3E172227-9653-4276-9553-102ECFB289D9}">
      <dgm:prSet/>
      <dgm:spPr/>
      <dgm:t>
        <a:bodyPr/>
        <a:lstStyle/>
        <a:p>
          <a:endParaRPr lang="en-GB"/>
        </a:p>
      </dgm:t>
    </dgm:pt>
    <dgm:pt modelId="{9E4CA611-8024-4D23-B0A7-5E8564D63867}" type="sibTrans" cxnId="{3E172227-9653-4276-9553-102ECFB289D9}">
      <dgm:prSet/>
      <dgm:spPr/>
      <dgm:t>
        <a:bodyPr/>
        <a:lstStyle/>
        <a:p>
          <a:endParaRPr lang="en-GB"/>
        </a:p>
      </dgm:t>
    </dgm:pt>
    <dgm:pt modelId="{9771CEA3-6613-486F-B84A-2D04067929EE}">
      <dgm:prSet phldrT="[Teks]"/>
      <dgm:spPr/>
      <dgm:t>
        <a:bodyPr/>
        <a:lstStyle/>
        <a:p>
          <a:r>
            <a:rPr lang="en-US" dirty="0" err="1"/>
            <a:t>Belanja</a:t>
          </a:r>
          <a:r>
            <a:rPr lang="en-US" dirty="0"/>
            <a:t> </a:t>
          </a:r>
          <a:r>
            <a:rPr lang="en-US" dirty="0" err="1"/>
            <a:t>Langsung</a:t>
          </a:r>
          <a:endParaRPr lang="en-GB" dirty="0"/>
        </a:p>
      </dgm:t>
    </dgm:pt>
    <dgm:pt modelId="{6CD379D7-A5DC-48D0-9AA8-F253CF60F611}" type="parTrans" cxnId="{7AD3BDA7-717F-46E1-A82E-19DF8A6265DA}">
      <dgm:prSet/>
      <dgm:spPr/>
      <dgm:t>
        <a:bodyPr/>
        <a:lstStyle/>
        <a:p>
          <a:endParaRPr lang="en-GB"/>
        </a:p>
      </dgm:t>
    </dgm:pt>
    <dgm:pt modelId="{A5A665B3-5715-4636-9F04-E3F0DC6967C5}" type="sibTrans" cxnId="{7AD3BDA7-717F-46E1-A82E-19DF8A6265DA}">
      <dgm:prSet/>
      <dgm:spPr/>
      <dgm:t>
        <a:bodyPr/>
        <a:lstStyle/>
        <a:p>
          <a:endParaRPr lang="en-GB"/>
        </a:p>
      </dgm:t>
    </dgm:pt>
    <dgm:pt modelId="{62E324BE-FC7D-4D40-B3E6-8C54A2563737}">
      <dgm:prSet phldrT="[Teks]"/>
      <dgm:spPr/>
      <dgm:t>
        <a:bodyPr/>
        <a:lstStyle/>
        <a:p>
          <a:r>
            <a:rPr lang="en-US" dirty="0" err="1"/>
            <a:t>Belanja</a:t>
          </a:r>
          <a:r>
            <a:rPr lang="en-US" dirty="0"/>
            <a:t> </a:t>
          </a:r>
          <a:r>
            <a:rPr lang="en-US" dirty="0" err="1"/>
            <a:t>Pegawai</a:t>
          </a:r>
          <a:endParaRPr lang="en-GB" dirty="0"/>
        </a:p>
      </dgm:t>
    </dgm:pt>
    <dgm:pt modelId="{40BB269D-0923-46F7-811C-C0ABB7F62628}" type="parTrans" cxnId="{CC83EEFF-5BCE-49B8-9351-1DC167E050BF}">
      <dgm:prSet/>
      <dgm:spPr/>
      <dgm:t>
        <a:bodyPr/>
        <a:lstStyle/>
        <a:p>
          <a:endParaRPr lang="en-GB"/>
        </a:p>
      </dgm:t>
    </dgm:pt>
    <dgm:pt modelId="{7A41494F-26BA-4BC5-B032-677F37C33103}" type="sibTrans" cxnId="{CC83EEFF-5BCE-49B8-9351-1DC167E050BF}">
      <dgm:prSet/>
      <dgm:spPr/>
      <dgm:t>
        <a:bodyPr/>
        <a:lstStyle/>
        <a:p>
          <a:endParaRPr lang="en-GB"/>
        </a:p>
      </dgm:t>
    </dgm:pt>
    <dgm:pt modelId="{BFFADB12-3C9B-4E16-9C27-9A2013B59C5D}">
      <dgm:prSet phldrT="[Teks]"/>
      <dgm:spPr/>
      <dgm:t>
        <a:bodyPr/>
        <a:lstStyle/>
        <a:p>
          <a:r>
            <a:rPr lang="en-US" dirty="0" err="1"/>
            <a:t>Belanja</a:t>
          </a:r>
          <a:r>
            <a:rPr lang="en-US" dirty="0"/>
            <a:t> </a:t>
          </a:r>
          <a:r>
            <a:rPr lang="en-US" dirty="0" err="1"/>
            <a:t>Subsidi</a:t>
          </a:r>
          <a:endParaRPr lang="en-GB" dirty="0"/>
        </a:p>
      </dgm:t>
    </dgm:pt>
    <dgm:pt modelId="{0A6A76D5-E219-4BE4-AF06-AB90B50F6A45}" type="parTrans" cxnId="{7A2C93C5-CFC5-42B0-8EF5-96061ED9C201}">
      <dgm:prSet/>
      <dgm:spPr/>
      <dgm:t>
        <a:bodyPr/>
        <a:lstStyle/>
        <a:p>
          <a:endParaRPr lang="en-GB"/>
        </a:p>
      </dgm:t>
    </dgm:pt>
    <dgm:pt modelId="{65131A5F-843C-4693-81AE-7E02A0476C9E}" type="sibTrans" cxnId="{7A2C93C5-CFC5-42B0-8EF5-96061ED9C201}">
      <dgm:prSet/>
      <dgm:spPr/>
      <dgm:t>
        <a:bodyPr/>
        <a:lstStyle/>
        <a:p>
          <a:endParaRPr lang="en-GB"/>
        </a:p>
      </dgm:t>
    </dgm:pt>
    <dgm:pt modelId="{663FEA0B-7558-4EA2-A556-5F0FE6A374EB}">
      <dgm:prSet phldrT="[Teks]"/>
      <dgm:spPr/>
      <dgm:t>
        <a:bodyPr/>
        <a:lstStyle/>
        <a:p>
          <a:r>
            <a:rPr lang="en-US" dirty="0" err="1"/>
            <a:t>Belanja</a:t>
          </a:r>
          <a:r>
            <a:rPr lang="en-US" dirty="0"/>
            <a:t> </a:t>
          </a:r>
          <a:r>
            <a:rPr lang="en-US" dirty="0" err="1"/>
            <a:t>Hibah</a:t>
          </a:r>
          <a:endParaRPr lang="en-GB" dirty="0"/>
        </a:p>
      </dgm:t>
    </dgm:pt>
    <dgm:pt modelId="{3F7DAA30-7408-406E-B847-8F2A9BDEECBC}" type="parTrans" cxnId="{0059DE80-EE33-4850-AC99-1EFBD36E7136}">
      <dgm:prSet/>
      <dgm:spPr/>
      <dgm:t>
        <a:bodyPr/>
        <a:lstStyle/>
        <a:p>
          <a:endParaRPr lang="en-GB"/>
        </a:p>
      </dgm:t>
    </dgm:pt>
    <dgm:pt modelId="{79BD91BF-63AD-4254-94AF-658561B69988}" type="sibTrans" cxnId="{0059DE80-EE33-4850-AC99-1EFBD36E7136}">
      <dgm:prSet/>
      <dgm:spPr/>
      <dgm:t>
        <a:bodyPr/>
        <a:lstStyle/>
        <a:p>
          <a:endParaRPr lang="en-GB"/>
        </a:p>
      </dgm:t>
    </dgm:pt>
    <dgm:pt modelId="{B3BBF307-6FAF-49CC-9F22-C972BBE66026}">
      <dgm:prSet phldrT="[Teks]" custT="1"/>
      <dgm:spPr/>
      <dgm:t>
        <a:bodyPr/>
        <a:lstStyle/>
        <a:p>
          <a:r>
            <a:rPr lang="en-US" sz="1600" dirty="0" err="1"/>
            <a:t>Belanja</a:t>
          </a:r>
          <a:r>
            <a:rPr lang="en-US" sz="1600" dirty="0"/>
            <a:t> </a:t>
          </a:r>
          <a:r>
            <a:rPr lang="en-US" sz="1600" dirty="0" err="1"/>
            <a:t>Pegawai</a:t>
          </a:r>
          <a:endParaRPr lang="en-GB" sz="1600" dirty="0"/>
        </a:p>
      </dgm:t>
    </dgm:pt>
    <dgm:pt modelId="{6A5FD48A-BE3C-4371-91AA-22FB05F897F0}" type="parTrans" cxnId="{F892A3A5-AEEF-45AE-A544-0ACC098E8AF0}">
      <dgm:prSet/>
      <dgm:spPr/>
      <dgm:t>
        <a:bodyPr/>
        <a:lstStyle/>
        <a:p>
          <a:endParaRPr lang="en-GB"/>
        </a:p>
      </dgm:t>
    </dgm:pt>
    <dgm:pt modelId="{95B4B548-8246-4C90-8FBB-9CCA539D474A}" type="sibTrans" cxnId="{F892A3A5-AEEF-45AE-A544-0ACC098E8AF0}">
      <dgm:prSet/>
      <dgm:spPr/>
      <dgm:t>
        <a:bodyPr/>
        <a:lstStyle/>
        <a:p>
          <a:endParaRPr lang="en-GB"/>
        </a:p>
      </dgm:t>
    </dgm:pt>
    <dgm:pt modelId="{D35C64B2-ADD4-459C-B449-87BA02AFB928}">
      <dgm:prSet phldrT="[Teks]" custT="1"/>
      <dgm:spPr/>
      <dgm:t>
        <a:bodyPr/>
        <a:lstStyle/>
        <a:p>
          <a:r>
            <a:rPr lang="en-US" sz="1600" dirty="0" err="1"/>
            <a:t>Belanja</a:t>
          </a:r>
          <a:r>
            <a:rPr lang="en-US" sz="1600" dirty="0"/>
            <a:t> </a:t>
          </a:r>
          <a:r>
            <a:rPr lang="en-US" sz="1600" dirty="0" err="1"/>
            <a:t>Barang</a:t>
          </a:r>
          <a:r>
            <a:rPr lang="en-US" sz="1600" dirty="0"/>
            <a:t> &amp; </a:t>
          </a:r>
          <a:r>
            <a:rPr lang="en-US" sz="1600" dirty="0" err="1"/>
            <a:t>Jasa</a:t>
          </a:r>
          <a:endParaRPr lang="id-ID" sz="1600" dirty="0"/>
        </a:p>
      </dgm:t>
    </dgm:pt>
    <dgm:pt modelId="{2DCA8C0C-9EB0-4FBB-B84C-82E90D07062D}" type="parTrans" cxnId="{E78D0861-18E7-43E1-A049-65AE7CBEBA1B}">
      <dgm:prSet/>
      <dgm:spPr/>
      <dgm:t>
        <a:bodyPr/>
        <a:lstStyle/>
        <a:p>
          <a:endParaRPr lang="en-GB"/>
        </a:p>
      </dgm:t>
    </dgm:pt>
    <dgm:pt modelId="{E4645997-7F10-45FE-9C92-704D9E9CAF63}" type="sibTrans" cxnId="{E78D0861-18E7-43E1-A049-65AE7CBEBA1B}">
      <dgm:prSet/>
      <dgm:spPr/>
      <dgm:t>
        <a:bodyPr/>
        <a:lstStyle/>
        <a:p>
          <a:endParaRPr lang="en-GB"/>
        </a:p>
      </dgm:t>
    </dgm:pt>
    <dgm:pt modelId="{4AEC34B2-0A04-45A1-90DA-A2E334C0A292}">
      <dgm:prSet phldrT="[Teks]"/>
      <dgm:spPr/>
      <dgm:t>
        <a:bodyPr/>
        <a:lstStyle/>
        <a:p>
          <a:r>
            <a:rPr lang="en-GB" dirty="0"/>
            <a:t>BTT</a:t>
          </a:r>
        </a:p>
      </dgm:t>
    </dgm:pt>
    <dgm:pt modelId="{1BCD3BB5-A64B-4D1B-9952-8445113F8912}" type="parTrans" cxnId="{907BB090-454E-4B4F-B144-CD607FA830F2}">
      <dgm:prSet/>
      <dgm:spPr/>
      <dgm:t>
        <a:bodyPr/>
        <a:lstStyle/>
        <a:p>
          <a:endParaRPr lang="en-GB"/>
        </a:p>
      </dgm:t>
    </dgm:pt>
    <dgm:pt modelId="{2EA8274D-52DC-4574-82FF-7044B98EC14D}" type="sibTrans" cxnId="{907BB090-454E-4B4F-B144-CD607FA830F2}">
      <dgm:prSet/>
      <dgm:spPr/>
      <dgm:t>
        <a:bodyPr/>
        <a:lstStyle/>
        <a:p>
          <a:endParaRPr lang="en-GB"/>
        </a:p>
      </dgm:t>
    </dgm:pt>
    <dgm:pt modelId="{D02782A3-87FC-4450-A4C9-704F4C0A1486}">
      <dgm:prSet phldrT="[Teks]" custT="1"/>
      <dgm:spPr/>
      <dgm:t>
        <a:bodyPr/>
        <a:lstStyle/>
        <a:p>
          <a:r>
            <a:rPr lang="en-US" sz="1600" dirty="0" err="1"/>
            <a:t>Belanja</a:t>
          </a:r>
          <a:r>
            <a:rPr lang="en-US" sz="1600" dirty="0"/>
            <a:t> Modal</a:t>
          </a:r>
          <a:endParaRPr lang="id-ID" sz="1600" dirty="0"/>
        </a:p>
      </dgm:t>
    </dgm:pt>
    <dgm:pt modelId="{44BFCC96-8280-4ADC-A927-2E516A98B013}" type="parTrans" cxnId="{EA3C4692-0FE3-4D1E-8042-541996EF2381}">
      <dgm:prSet/>
      <dgm:spPr/>
      <dgm:t>
        <a:bodyPr/>
        <a:lstStyle/>
        <a:p>
          <a:endParaRPr lang="en-GB"/>
        </a:p>
      </dgm:t>
    </dgm:pt>
    <dgm:pt modelId="{B411BFFF-36B1-4E85-B012-EE4840A20B0A}" type="sibTrans" cxnId="{EA3C4692-0FE3-4D1E-8042-541996EF2381}">
      <dgm:prSet/>
      <dgm:spPr/>
      <dgm:t>
        <a:bodyPr/>
        <a:lstStyle/>
        <a:p>
          <a:endParaRPr lang="en-GB"/>
        </a:p>
      </dgm:t>
    </dgm:pt>
    <dgm:pt modelId="{E2C2AE2A-1DD2-403A-ACC9-23916BD03920}">
      <dgm:prSet/>
      <dgm:spPr/>
      <dgm:t>
        <a:bodyPr/>
        <a:lstStyle/>
        <a:p>
          <a:r>
            <a:rPr lang="en-US" dirty="0" err="1"/>
            <a:t>Bantuan</a:t>
          </a:r>
          <a:r>
            <a:rPr lang="en-US" dirty="0"/>
            <a:t> </a:t>
          </a:r>
          <a:r>
            <a:rPr lang="en-US" dirty="0" err="1"/>
            <a:t>Keuangan</a:t>
          </a:r>
          <a:endParaRPr lang="en-US" dirty="0"/>
        </a:p>
      </dgm:t>
    </dgm:pt>
    <dgm:pt modelId="{463190BF-CB55-47D6-A459-F095E2FD45F5}" type="parTrans" cxnId="{66595EDE-134C-4F02-8839-081CECDF24A0}">
      <dgm:prSet/>
      <dgm:spPr/>
      <dgm:t>
        <a:bodyPr/>
        <a:lstStyle/>
        <a:p>
          <a:endParaRPr lang="en-US"/>
        </a:p>
      </dgm:t>
    </dgm:pt>
    <dgm:pt modelId="{68CC5CC6-5BEF-43E2-8DC3-7EAB64D4338E}" type="sibTrans" cxnId="{66595EDE-134C-4F02-8839-081CECDF24A0}">
      <dgm:prSet/>
      <dgm:spPr/>
      <dgm:t>
        <a:bodyPr/>
        <a:lstStyle/>
        <a:p>
          <a:endParaRPr lang="en-US"/>
        </a:p>
      </dgm:t>
    </dgm:pt>
    <dgm:pt modelId="{0C96F67A-0723-49C2-ACD9-FE5C21D02E15}">
      <dgm:prSet phldrT="[Teks]"/>
      <dgm:spPr/>
      <dgm:t>
        <a:bodyPr/>
        <a:lstStyle/>
        <a:p>
          <a:r>
            <a:rPr lang="en-US" dirty="0" err="1"/>
            <a:t>Belanja</a:t>
          </a:r>
          <a:r>
            <a:rPr lang="en-US" dirty="0"/>
            <a:t> </a:t>
          </a:r>
          <a:r>
            <a:rPr lang="en-US" dirty="0" err="1"/>
            <a:t>Bansos</a:t>
          </a:r>
          <a:endParaRPr lang="en-GB" dirty="0"/>
        </a:p>
      </dgm:t>
    </dgm:pt>
    <dgm:pt modelId="{F4F4497E-AF6F-4D19-9D32-D3FCB37174F1}" type="parTrans" cxnId="{F09AAC15-4B5E-4D49-88A7-3D557DCC187C}">
      <dgm:prSet/>
      <dgm:spPr/>
      <dgm:t>
        <a:bodyPr/>
        <a:lstStyle/>
        <a:p>
          <a:endParaRPr lang="en-US"/>
        </a:p>
      </dgm:t>
    </dgm:pt>
    <dgm:pt modelId="{0246225C-503B-4A62-9D18-466D571A35FC}" type="sibTrans" cxnId="{F09AAC15-4B5E-4D49-88A7-3D557DCC187C}">
      <dgm:prSet/>
      <dgm:spPr/>
      <dgm:t>
        <a:bodyPr/>
        <a:lstStyle/>
        <a:p>
          <a:endParaRPr lang="en-US"/>
        </a:p>
      </dgm:t>
    </dgm:pt>
    <dgm:pt modelId="{B64CF2E4-B5DC-46D9-B414-446C19CBEAE1}">
      <dgm:prSet phldrT="[Teks]"/>
      <dgm:spPr/>
      <dgm:t>
        <a:bodyPr/>
        <a:lstStyle/>
        <a:p>
          <a:r>
            <a:rPr lang="en-GB" dirty="0" err="1"/>
            <a:t>Belanja</a:t>
          </a:r>
          <a:r>
            <a:rPr lang="en-GB" dirty="0"/>
            <a:t> </a:t>
          </a:r>
          <a:r>
            <a:rPr lang="en-GB" dirty="0" err="1"/>
            <a:t>Bunga</a:t>
          </a:r>
          <a:endParaRPr lang="en-GB" dirty="0"/>
        </a:p>
      </dgm:t>
    </dgm:pt>
    <dgm:pt modelId="{36D3A2C7-578D-41C2-A42E-4A69BA87C924}" type="parTrans" cxnId="{763C9DC1-98C5-4AE3-A83C-995A307DBC36}">
      <dgm:prSet/>
      <dgm:spPr/>
      <dgm:t>
        <a:bodyPr/>
        <a:lstStyle/>
        <a:p>
          <a:endParaRPr lang="en-US"/>
        </a:p>
      </dgm:t>
    </dgm:pt>
    <dgm:pt modelId="{F2572796-A00B-4933-AFEA-795726799080}" type="sibTrans" cxnId="{763C9DC1-98C5-4AE3-A83C-995A307DBC36}">
      <dgm:prSet/>
      <dgm:spPr/>
      <dgm:t>
        <a:bodyPr/>
        <a:lstStyle/>
        <a:p>
          <a:endParaRPr lang="en-US"/>
        </a:p>
      </dgm:t>
    </dgm:pt>
    <dgm:pt modelId="{2D0A168D-7EBF-4882-9C56-2919A57E6192}">
      <dgm:prSet phldrT="[Teks]"/>
      <dgm:spPr/>
      <dgm:t>
        <a:bodyPr/>
        <a:lstStyle/>
        <a:p>
          <a:r>
            <a:rPr lang="en-GB" dirty="0" err="1"/>
            <a:t>Belanja</a:t>
          </a:r>
          <a:r>
            <a:rPr lang="en-GB" dirty="0"/>
            <a:t> </a:t>
          </a:r>
          <a:r>
            <a:rPr lang="en-GB" dirty="0" err="1"/>
            <a:t>Bagi</a:t>
          </a:r>
          <a:r>
            <a:rPr lang="en-GB" dirty="0"/>
            <a:t> Hasil</a:t>
          </a:r>
        </a:p>
      </dgm:t>
    </dgm:pt>
    <dgm:pt modelId="{3CB18CA6-66A8-4F4C-AA65-0A90560B4936}" type="parTrans" cxnId="{BD4C4F58-39A0-4586-B6A7-FA22C732EB3D}">
      <dgm:prSet/>
      <dgm:spPr/>
      <dgm:t>
        <a:bodyPr/>
        <a:lstStyle/>
        <a:p>
          <a:endParaRPr lang="en-US"/>
        </a:p>
      </dgm:t>
    </dgm:pt>
    <dgm:pt modelId="{A257D79F-12C3-4D1C-A959-2C05972BA2F9}" type="sibTrans" cxnId="{BD4C4F58-39A0-4586-B6A7-FA22C732EB3D}">
      <dgm:prSet/>
      <dgm:spPr/>
      <dgm:t>
        <a:bodyPr/>
        <a:lstStyle/>
        <a:p>
          <a:endParaRPr lang="en-US"/>
        </a:p>
      </dgm:t>
    </dgm:pt>
    <dgm:pt modelId="{D92E1FB7-75E8-402F-B9E1-0C1475CBF0FE}" type="pres">
      <dgm:prSet presAssocID="{4F1DE1D8-17F3-4E8F-80A4-1FB0819275F8}" presName="vert0" presStyleCnt="0">
        <dgm:presLayoutVars>
          <dgm:dir/>
          <dgm:animOne val="branch"/>
          <dgm:animLvl val="lvl"/>
        </dgm:presLayoutVars>
      </dgm:prSet>
      <dgm:spPr/>
      <dgm:t>
        <a:bodyPr/>
        <a:lstStyle/>
        <a:p>
          <a:endParaRPr lang="en-US"/>
        </a:p>
      </dgm:t>
    </dgm:pt>
    <dgm:pt modelId="{F14EB4E3-91FD-4CC5-86A4-8427B17F52D2}" type="pres">
      <dgm:prSet presAssocID="{89987EF7-81F9-4E31-B847-B2B5A90CD92E}" presName="thickLine" presStyleLbl="alignNode1" presStyleIdx="0" presStyleCnt="1"/>
      <dgm:spPr/>
    </dgm:pt>
    <dgm:pt modelId="{02B6196C-2424-4651-AB79-FB300DD0CAD6}" type="pres">
      <dgm:prSet presAssocID="{89987EF7-81F9-4E31-B847-B2B5A90CD92E}" presName="horz1" presStyleCnt="0"/>
      <dgm:spPr/>
    </dgm:pt>
    <dgm:pt modelId="{C2A6FCA4-307C-4909-9EA4-857CCB540728}" type="pres">
      <dgm:prSet presAssocID="{89987EF7-81F9-4E31-B847-B2B5A90CD92E}" presName="tx1" presStyleLbl="revTx" presStyleIdx="0" presStyleCnt="14" custLinFactNeighborX="-3379" custLinFactNeighborY="7545"/>
      <dgm:spPr/>
      <dgm:t>
        <a:bodyPr/>
        <a:lstStyle/>
        <a:p>
          <a:endParaRPr lang="en-US"/>
        </a:p>
      </dgm:t>
    </dgm:pt>
    <dgm:pt modelId="{9A3A821D-08AF-4D95-9CDE-F8D65B7E4712}" type="pres">
      <dgm:prSet presAssocID="{89987EF7-81F9-4E31-B847-B2B5A90CD92E}" presName="vert1" presStyleCnt="0"/>
      <dgm:spPr/>
    </dgm:pt>
    <dgm:pt modelId="{921413FB-727E-4996-96E5-9225B0071883}" type="pres">
      <dgm:prSet presAssocID="{9CA586B6-2173-4AFC-BB8B-8E40AB5A8D18}" presName="vertSpace2a" presStyleCnt="0"/>
      <dgm:spPr/>
    </dgm:pt>
    <dgm:pt modelId="{52349916-283D-4478-9F58-983F7CFE642D}" type="pres">
      <dgm:prSet presAssocID="{9CA586B6-2173-4AFC-BB8B-8E40AB5A8D18}" presName="horz2" presStyleCnt="0"/>
      <dgm:spPr/>
    </dgm:pt>
    <dgm:pt modelId="{317F813B-FDCE-403C-8B1F-746C721C8064}" type="pres">
      <dgm:prSet presAssocID="{9CA586B6-2173-4AFC-BB8B-8E40AB5A8D18}" presName="horzSpace2" presStyleCnt="0"/>
      <dgm:spPr/>
    </dgm:pt>
    <dgm:pt modelId="{5B4B53B2-F160-4A63-B51E-4F14033B83BC}" type="pres">
      <dgm:prSet presAssocID="{9CA586B6-2173-4AFC-BB8B-8E40AB5A8D18}" presName="tx2" presStyleLbl="revTx" presStyleIdx="1" presStyleCnt="14"/>
      <dgm:spPr/>
      <dgm:t>
        <a:bodyPr/>
        <a:lstStyle/>
        <a:p>
          <a:endParaRPr lang="en-US"/>
        </a:p>
      </dgm:t>
    </dgm:pt>
    <dgm:pt modelId="{E0FCB283-7849-4C2E-AD5A-AB4E4BDE8A71}" type="pres">
      <dgm:prSet presAssocID="{9CA586B6-2173-4AFC-BB8B-8E40AB5A8D18}" presName="vert2" presStyleCnt="0"/>
      <dgm:spPr/>
    </dgm:pt>
    <dgm:pt modelId="{C2B1061D-15AC-49B4-8B63-6F85DFC1C240}" type="pres">
      <dgm:prSet presAssocID="{62E324BE-FC7D-4D40-B3E6-8C54A2563737}" presName="horz3" presStyleCnt="0"/>
      <dgm:spPr/>
    </dgm:pt>
    <dgm:pt modelId="{916BFA89-9A91-490A-80BB-7A8BD69EF771}" type="pres">
      <dgm:prSet presAssocID="{62E324BE-FC7D-4D40-B3E6-8C54A2563737}" presName="horzSpace3" presStyleCnt="0"/>
      <dgm:spPr/>
    </dgm:pt>
    <dgm:pt modelId="{354959F1-DC70-4CC1-8E74-7F4EB9D55EAB}" type="pres">
      <dgm:prSet presAssocID="{62E324BE-FC7D-4D40-B3E6-8C54A2563737}" presName="tx3" presStyleLbl="revTx" presStyleIdx="2" presStyleCnt="14"/>
      <dgm:spPr/>
      <dgm:t>
        <a:bodyPr/>
        <a:lstStyle/>
        <a:p>
          <a:endParaRPr lang="en-US"/>
        </a:p>
      </dgm:t>
    </dgm:pt>
    <dgm:pt modelId="{93FEAF4D-0BD6-452F-B643-AC62870D77C4}" type="pres">
      <dgm:prSet presAssocID="{62E324BE-FC7D-4D40-B3E6-8C54A2563737}" presName="vert3" presStyleCnt="0"/>
      <dgm:spPr/>
    </dgm:pt>
    <dgm:pt modelId="{B92AC09D-FB78-4F82-B9AF-9F8268C64715}" type="pres">
      <dgm:prSet presAssocID="{7A41494F-26BA-4BC5-B032-677F37C33103}" presName="thinLine3" presStyleLbl="callout" presStyleIdx="0" presStyleCnt="11"/>
      <dgm:spPr/>
    </dgm:pt>
    <dgm:pt modelId="{A1ABF291-E303-41DA-ADC2-D149498D980B}" type="pres">
      <dgm:prSet presAssocID="{B64CF2E4-B5DC-46D9-B414-446C19CBEAE1}" presName="horz3" presStyleCnt="0"/>
      <dgm:spPr/>
    </dgm:pt>
    <dgm:pt modelId="{5B7CD301-64DB-494E-AFAD-71D7D634AD62}" type="pres">
      <dgm:prSet presAssocID="{B64CF2E4-B5DC-46D9-B414-446C19CBEAE1}" presName="horzSpace3" presStyleCnt="0"/>
      <dgm:spPr/>
    </dgm:pt>
    <dgm:pt modelId="{DEDE25B5-DC6C-4896-AFC4-0BC9FCF3F921}" type="pres">
      <dgm:prSet presAssocID="{B64CF2E4-B5DC-46D9-B414-446C19CBEAE1}" presName="tx3" presStyleLbl="revTx" presStyleIdx="3" presStyleCnt="14"/>
      <dgm:spPr/>
      <dgm:t>
        <a:bodyPr/>
        <a:lstStyle/>
        <a:p>
          <a:endParaRPr lang="en-US"/>
        </a:p>
      </dgm:t>
    </dgm:pt>
    <dgm:pt modelId="{48A86240-DDB1-4EA2-BEAC-B20105FC4027}" type="pres">
      <dgm:prSet presAssocID="{B64CF2E4-B5DC-46D9-B414-446C19CBEAE1}" presName="vert3" presStyleCnt="0"/>
      <dgm:spPr/>
    </dgm:pt>
    <dgm:pt modelId="{FABB6A30-4243-48B9-90E6-B8CD4C2CE43D}" type="pres">
      <dgm:prSet presAssocID="{F2572796-A00B-4933-AFEA-795726799080}" presName="thinLine3" presStyleLbl="callout" presStyleIdx="1" presStyleCnt="11"/>
      <dgm:spPr/>
    </dgm:pt>
    <dgm:pt modelId="{D24B0D1F-373A-497C-B32C-C1271410DC80}" type="pres">
      <dgm:prSet presAssocID="{BFFADB12-3C9B-4E16-9C27-9A2013B59C5D}" presName="horz3" presStyleCnt="0"/>
      <dgm:spPr/>
    </dgm:pt>
    <dgm:pt modelId="{8D64EEFD-CA55-40AC-9A0D-43C638DD5670}" type="pres">
      <dgm:prSet presAssocID="{BFFADB12-3C9B-4E16-9C27-9A2013B59C5D}" presName="horzSpace3" presStyleCnt="0"/>
      <dgm:spPr/>
    </dgm:pt>
    <dgm:pt modelId="{2562BF97-218D-45EC-9A9E-8283042251E7}" type="pres">
      <dgm:prSet presAssocID="{BFFADB12-3C9B-4E16-9C27-9A2013B59C5D}" presName="tx3" presStyleLbl="revTx" presStyleIdx="4" presStyleCnt="14"/>
      <dgm:spPr/>
      <dgm:t>
        <a:bodyPr/>
        <a:lstStyle/>
        <a:p>
          <a:endParaRPr lang="en-US"/>
        </a:p>
      </dgm:t>
    </dgm:pt>
    <dgm:pt modelId="{F0E39AC4-D27E-4E75-BA25-B94693E2793E}" type="pres">
      <dgm:prSet presAssocID="{BFFADB12-3C9B-4E16-9C27-9A2013B59C5D}" presName="vert3" presStyleCnt="0"/>
      <dgm:spPr/>
    </dgm:pt>
    <dgm:pt modelId="{BD209D7D-D475-4A1C-8A7C-F90BFD5D11DF}" type="pres">
      <dgm:prSet presAssocID="{65131A5F-843C-4693-81AE-7E02A0476C9E}" presName="thinLine3" presStyleLbl="callout" presStyleIdx="2" presStyleCnt="11"/>
      <dgm:spPr/>
    </dgm:pt>
    <dgm:pt modelId="{C44DC2E1-A1EF-403B-A8CA-104F0611916B}" type="pres">
      <dgm:prSet presAssocID="{663FEA0B-7558-4EA2-A556-5F0FE6A374EB}" presName="horz3" presStyleCnt="0"/>
      <dgm:spPr/>
    </dgm:pt>
    <dgm:pt modelId="{C2FB4C3A-BED4-4E07-84ED-C035A8823660}" type="pres">
      <dgm:prSet presAssocID="{663FEA0B-7558-4EA2-A556-5F0FE6A374EB}" presName="horzSpace3" presStyleCnt="0"/>
      <dgm:spPr/>
    </dgm:pt>
    <dgm:pt modelId="{DBCCEFF1-6DFD-4416-99B6-2FE9337B439B}" type="pres">
      <dgm:prSet presAssocID="{663FEA0B-7558-4EA2-A556-5F0FE6A374EB}" presName="tx3" presStyleLbl="revTx" presStyleIdx="5" presStyleCnt="14"/>
      <dgm:spPr/>
      <dgm:t>
        <a:bodyPr/>
        <a:lstStyle/>
        <a:p>
          <a:endParaRPr lang="en-US"/>
        </a:p>
      </dgm:t>
    </dgm:pt>
    <dgm:pt modelId="{B197AC10-EE0D-4B2D-A023-B7180484D4EA}" type="pres">
      <dgm:prSet presAssocID="{663FEA0B-7558-4EA2-A556-5F0FE6A374EB}" presName="vert3" presStyleCnt="0"/>
      <dgm:spPr/>
    </dgm:pt>
    <dgm:pt modelId="{8E7307C2-637A-4A0D-BEF8-762185C48C74}" type="pres">
      <dgm:prSet presAssocID="{79BD91BF-63AD-4254-94AF-658561B69988}" presName="thinLine3" presStyleLbl="callout" presStyleIdx="3" presStyleCnt="11"/>
      <dgm:spPr/>
    </dgm:pt>
    <dgm:pt modelId="{BD4A66F9-73FB-44A4-8029-168FA22351A7}" type="pres">
      <dgm:prSet presAssocID="{0C96F67A-0723-49C2-ACD9-FE5C21D02E15}" presName="horz3" presStyleCnt="0"/>
      <dgm:spPr/>
    </dgm:pt>
    <dgm:pt modelId="{2F24EFFD-3C76-49EF-AF63-8224D38E923D}" type="pres">
      <dgm:prSet presAssocID="{0C96F67A-0723-49C2-ACD9-FE5C21D02E15}" presName="horzSpace3" presStyleCnt="0"/>
      <dgm:spPr/>
    </dgm:pt>
    <dgm:pt modelId="{01B746DB-0B73-4D9F-B0FA-73751D82C4BA}" type="pres">
      <dgm:prSet presAssocID="{0C96F67A-0723-49C2-ACD9-FE5C21D02E15}" presName="tx3" presStyleLbl="revTx" presStyleIdx="6" presStyleCnt="14"/>
      <dgm:spPr/>
      <dgm:t>
        <a:bodyPr/>
        <a:lstStyle/>
        <a:p>
          <a:endParaRPr lang="en-US"/>
        </a:p>
      </dgm:t>
    </dgm:pt>
    <dgm:pt modelId="{64E312CB-55B8-45AA-8616-51C1A609EBD6}" type="pres">
      <dgm:prSet presAssocID="{0C96F67A-0723-49C2-ACD9-FE5C21D02E15}" presName="vert3" presStyleCnt="0"/>
      <dgm:spPr/>
    </dgm:pt>
    <dgm:pt modelId="{C4AA327E-4B8D-4E3C-9426-2209A3C07C03}" type="pres">
      <dgm:prSet presAssocID="{0246225C-503B-4A62-9D18-466D571A35FC}" presName="thinLine3" presStyleLbl="callout" presStyleIdx="4" presStyleCnt="11"/>
      <dgm:spPr/>
    </dgm:pt>
    <dgm:pt modelId="{4BDA778B-DE91-445E-B8A5-2C50D2E64A24}" type="pres">
      <dgm:prSet presAssocID="{2D0A168D-7EBF-4882-9C56-2919A57E6192}" presName="horz3" presStyleCnt="0"/>
      <dgm:spPr/>
    </dgm:pt>
    <dgm:pt modelId="{39D540FD-B4DD-47E3-90D5-EE04BB1BB813}" type="pres">
      <dgm:prSet presAssocID="{2D0A168D-7EBF-4882-9C56-2919A57E6192}" presName="horzSpace3" presStyleCnt="0"/>
      <dgm:spPr/>
    </dgm:pt>
    <dgm:pt modelId="{8CBF88C2-9409-415E-80D2-CD2ADE0C7CF6}" type="pres">
      <dgm:prSet presAssocID="{2D0A168D-7EBF-4882-9C56-2919A57E6192}" presName="tx3" presStyleLbl="revTx" presStyleIdx="7" presStyleCnt="14"/>
      <dgm:spPr/>
      <dgm:t>
        <a:bodyPr/>
        <a:lstStyle/>
        <a:p>
          <a:endParaRPr lang="en-US"/>
        </a:p>
      </dgm:t>
    </dgm:pt>
    <dgm:pt modelId="{358213F4-B304-4E04-AC03-BC19FD47A88B}" type="pres">
      <dgm:prSet presAssocID="{2D0A168D-7EBF-4882-9C56-2919A57E6192}" presName="vert3" presStyleCnt="0"/>
      <dgm:spPr/>
    </dgm:pt>
    <dgm:pt modelId="{EB562597-638A-4C89-93E9-F977FAC3D8F2}" type="pres">
      <dgm:prSet presAssocID="{A257D79F-12C3-4D1C-A959-2C05972BA2F9}" presName="thinLine3" presStyleLbl="callout" presStyleIdx="5" presStyleCnt="11"/>
      <dgm:spPr/>
    </dgm:pt>
    <dgm:pt modelId="{7B8AC967-328B-499A-96F6-FBC88E504CF0}" type="pres">
      <dgm:prSet presAssocID="{E2C2AE2A-1DD2-403A-ACC9-23916BD03920}" presName="horz3" presStyleCnt="0"/>
      <dgm:spPr/>
    </dgm:pt>
    <dgm:pt modelId="{DFEB14B5-3335-41E2-AC16-28BCD1BC4396}" type="pres">
      <dgm:prSet presAssocID="{E2C2AE2A-1DD2-403A-ACC9-23916BD03920}" presName="horzSpace3" presStyleCnt="0"/>
      <dgm:spPr/>
    </dgm:pt>
    <dgm:pt modelId="{C43B78BD-A35F-43AB-A633-92FD9F64C1FA}" type="pres">
      <dgm:prSet presAssocID="{E2C2AE2A-1DD2-403A-ACC9-23916BD03920}" presName="tx3" presStyleLbl="revTx" presStyleIdx="8" presStyleCnt="14"/>
      <dgm:spPr/>
      <dgm:t>
        <a:bodyPr/>
        <a:lstStyle/>
        <a:p>
          <a:endParaRPr lang="en-US"/>
        </a:p>
      </dgm:t>
    </dgm:pt>
    <dgm:pt modelId="{BEC12857-4478-4980-91D1-4C33762ABB8F}" type="pres">
      <dgm:prSet presAssocID="{E2C2AE2A-1DD2-403A-ACC9-23916BD03920}" presName="vert3" presStyleCnt="0"/>
      <dgm:spPr/>
    </dgm:pt>
    <dgm:pt modelId="{7CFBE0A1-0CC7-4DC1-AF12-93E788EC7735}" type="pres">
      <dgm:prSet presAssocID="{68CC5CC6-5BEF-43E2-8DC3-7EAB64D4338E}" presName="thinLine3" presStyleLbl="callout" presStyleIdx="6" presStyleCnt="11"/>
      <dgm:spPr/>
    </dgm:pt>
    <dgm:pt modelId="{85BA4B95-7303-4C69-A356-8C7862EC3D70}" type="pres">
      <dgm:prSet presAssocID="{4AEC34B2-0A04-45A1-90DA-A2E334C0A292}" presName="horz3" presStyleCnt="0"/>
      <dgm:spPr/>
    </dgm:pt>
    <dgm:pt modelId="{67A5C990-FD73-4ADF-972B-03C42BB8618A}" type="pres">
      <dgm:prSet presAssocID="{4AEC34B2-0A04-45A1-90DA-A2E334C0A292}" presName="horzSpace3" presStyleCnt="0"/>
      <dgm:spPr/>
    </dgm:pt>
    <dgm:pt modelId="{E22982DC-22F0-42DF-9EE1-E47F130A055A}" type="pres">
      <dgm:prSet presAssocID="{4AEC34B2-0A04-45A1-90DA-A2E334C0A292}" presName="tx3" presStyleLbl="revTx" presStyleIdx="9" presStyleCnt="14"/>
      <dgm:spPr/>
      <dgm:t>
        <a:bodyPr/>
        <a:lstStyle/>
        <a:p>
          <a:endParaRPr lang="en-US"/>
        </a:p>
      </dgm:t>
    </dgm:pt>
    <dgm:pt modelId="{B313F659-3163-4288-BF5A-0E350CC9DAA6}" type="pres">
      <dgm:prSet presAssocID="{4AEC34B2-0A04-45A1-90DA-A2E334C0A292}" presName="vert3" presStyleCnt="0"/>
      <dgm:spPr/>
    </dgm:pt>
    <dgm:pt modelId="{87A0ED34-0AF6-401F-88FD-BBCB45FA5421}" type="pres">
      <dgm:prSet presAssocID="{9CA586B6-2173-4AFC-BB8B-8E40AB5A8D18}" presName="thinLine2b" presStyleLbl="callout" presStyleIdx="7" presStyleCnt="11"/>
      <dgm:spPr>
        <a:blipFill rotWithShape="0">
          <a:blip xmlns:r="http://schemas.openxmlformats.org/officeDocument/2006/relationships" r:embed="rId1"/>
          <a:stretch>
            <a:fillRect/>
          </a:stretch>
        </a:blipFill>
      </dgm:spPr>
    </dgm:pt>
    <dgm:pt modelId="{64F9E8D1-1062-4FE3-B508-B64D7FCBB534}" type="pres">
      <dgm:prSet presAssocID="{9CA586B6-2173-4AFC-BB8B-8E40AB5A8D18}" presName="vertSpace2b" presStyleCnt="0"/>
      <dgm:spPr/>
    </dgm:pt>
    <dgm:pt modelId="{6650AA5E-03A5-42D5-B58F-8CBC49584D2A}" type="pres">
      <dgm:prSet presAssocID="{9771CEA3-6613-486F-B84A-2D04067929EE}" presName="horz2" presStyleCnt="0"/>
      <dgm:spPr/>
    </dgm:pt>
    <dgm:pt modelId="{96E09859-0649-47BD-A1E9-0AC4551AC29C}" type="pres">
      <dgm:prSet presAssocID="{9771CEA3-6613-486F-B84A-2D04067929EE}" presName="horzSpace2" presStyleCnt="0"/>
      <dgm:spPr/>
    </dgm:pt>
    <dgm:pt modelId="{271CD6B8-FF24-4AC9-8169-11BC59EEDA72}" type="pres">
      <dgm:prSet presAssocID="{9771CEA3-6613-486F-B84A-2D04067929EE}" presName="tx2" presStyleLbl="revTx" presStyleIdx="10" presStyleCnt="14"/>
      <dgm:spPr/>
      <dgm:t>
        <a:bodyPr/>
        <a:lstStyle/>
        <a:p>
          <a:endParaRPr lang="en-US"/>
        </a:p>
      </dgm:t>
    </dgm:pt>
    <dgm:pt modelId="{06ACF4E5-F42F-4948-8737-0BBCBBD85832}" type="pres">
      <dgm:prSet presAssocID="{9771CEA3-6613-486F-B84A-2D04067929EE}" presName="vert2" presStyleCnt="0"/>
      <dgm:spPr/>
    </dgm:pt>
    <dgm:pt modelId="{C23E17CD-80AB-4C2E-9257-E847341724F3}" type="pres">
      <dgm:prSet presAssocID="{B3BBF307-6FAF-49CC-9F22-C972BBE66026}" presName="horz3" presStyleCnt="0"/>
      <dgm:spPr/>
    </dgm:pt>
    <dgm:pt modelId="{C15C5301-CFC6-4573-AC24-A66509613815}" type="pres">
      <dgm:prSet presAssocID="{B3BBF307-6FAF-49CC-9F22-C972BBE66026}" presName="horzSpace3" presStyleCnt="0"/>
      <dgm:spPr/>
    </dgm:pt>
    <dgm:pt modelId="{65A0BCBE-6E30-4BE5-A525-AF655C54A252}" type="pres">
      <dgm:prSet presAssocID="{B3BBF307-6FAF-49CC-9F22-C972BBE66026}" presName="tx3" presStyleLbl="revTx" presStyleIdx="11" presStyleCnt="14"/>
      <dgm:spPr/>
      <dgm:t>
        <a:bodyPr/>
        <a:lstStyle/>
        <a:p>
          <a:endParaRPr lang="en-US"/>
        </a:p>
      </dgm:t>
    </dgm:pt>
    <dgm:pt modelId="{153125F8-6457-442E-88DB-004B46934635}" type="pres">
      <dgm:prSet presAssocID="{B3BBF307-6FAF-49CC-9F22-C972BBE66026}" presName="vert3" presStyleCnt="0"/>
      <dgm:spPr/>
    </dgm:pt>
    <dgm:pt modelId="{8F9511B1-C66C-43AA-9E28-AEA35DA11D09}" type="pres">
      <dgm:prSet presAssocID="{95B4B548-8246-4C90-8FBB-9CCA539D474A}" presName="thinLine3" presStyleLbl="callout" presStyleIdx="8" presStyleCnt="11"/>
      <dgm:spPr/>
    </dgm:pt>
    <dgm:pt modelId="{50CDEFDC-2195-4E7F-BDBE-E4191326E3AB}" type="pres">
      <dgm:prSet presAssocID="{D35C64B2-ADD4-459C-B449-87BA02AFB928}" presName="horz3" presStyleCnt="0"/>
      <dgm:spPr/>
    </dgm:pt>
    <dgm:pt modelId="{A9B1E4DA-9173-417E-855F-A84BCEE635CE}" type="pres">
      <dgm:prSet presAssocID="{D35C64B2-ADD4-459C-B449-87BA02AFB928}" presName="horzSpace3" presStyleCnt="0"/>
      <dgm:spPr/>
    </dgm:pt>
    <dgm:pt modelId="{B82A9946-2892-4242-836E-7B8671019B43}" type="pres">
      <dgm:prSet presAssocID="{D35C64B2-ADD4-459C-B449-87BA02AFB928}" presName="tx3" presStyleLbl="revTx" presStyleIdx="12" presStyleCnt="14"/>
      <dgm:spPr/>
      <dgm:t>
        <a:bodyPr/>
        <a:lstStyle/>
        <a:p>
          <a:endParaRPr lang="en-US"/>
        </a:p>
      </dgm:t>
    </dgm:pt>
    <dgm:pt modelId="{270E730D-F27E-49FB-B029-482401CAA92F}" type="pres">
      <dgm:prSet presAssocID="{D35C64B2-ADD4-459C-B449-87BA02AFB928}" presName="vert3" presStyleCnt="0"/>
      <dgm:spPr/>
    </dgm:pt>
    <dgm:pt modelId="{FABD35D3-4A9C-4C43-A85F-581BC12429CD}" type="pres">
      <dgm:prSet presAssocID="{E4645997-7F10-45FE-9C92-704D9E9CAF63}" presName="thinLine3" presStyleLbl="callout" presStyleIdx="9" presStyleCnt="11"/>
      <dgm:spPr/>
    </dgm:pt>
    <dgm:pt modelId="{EAF1A16C-AE9A-4A24-8574-A349C59D616F}" type="pres">
      <dgm:prSet presAssocID="{D02782A3-87FC-4450-A4C9-704F4C0A1486}" presName="horz3" presStyleCnt="0"/>
      <dgm:spPr/>
    </dgm:pt>
    <dgm:pt modelId="{72E7CC6C-07E6-476D-985C-0311573CBD2B}" type="pres">
      <dgm:prSet presAssocID="{D02782A3-87FC-4450-A4C9-704F4C0A1486}" presName="horzSpace3" presStyleCnt="0"/>
      <dgm:spPr/>
    </dgm:pt>
    <dgm:pt modelId="{02268767-8686-45DA-A06D-5A0312E9919F}" type="pres">
      <dgm:prSet presAssocID="{D02782A3-87FC-4450-A4C9-704F4C0A1486}" presName="tx3" presStyleLbl="revTx" presStyleIdx="13" presStyleCnt="14"/>
      <dgm:spPr/>
      <dgm:t>
        <a:bodyPr/>
        <a:lstStyle/>
        <a:p>
          <a:endParaRPr lang="en-US"/>
        </a:p>
      </dgm:t>
    </dgm:pt>
    <dgm:pt modelId="{146E8EFF-523A-44F4-9668-1CE4091BB1BB}" type="pres">
      <dgm:prSet presAssocID="{D02782A3-87FC-4450-A4C9-704F4C0A1486}" presName="vert3" presStyleCnt="0"/>
      <dgm:spPr/>
    </dgm:pt>
    <dgm:pt modelId="{4FD685B6-B454-4A00-8F85-0242A4D27CAC}" type="pres">
      <dgm:prSet presAssocID="{9771CEA3-6613-486F-B84A-2D04067929EE}" presName="thinLine2b" presStyleLbl="callout" presStyleIdx="10" presStyleCnt="11"/>
      <dgm:spPr/>
    </dgm:pt>
    <dgm:pt modelId="{070D86AC-9BFF-4838-A6FD-B28C6F3A0E92}" type="pres">
      <dgm:prSet presAssocID="{9771CEA3-6613-486F-B84A-2D04067929EE}" presName="vertSpace2b" presStyleCnt="0"/>
      <dgm:spPr/>
    </dgm:pt>
  </dgm:ptLst>
  <dgm:cxnLst>
    <dgm:cxn modelId="{025D2B44-B597-44F1-8CE2-C2163B90B98D}" type="presOf" srcId="{663FEA0B-7558-4EA2-A556-5F0FE6A374EB}" destId="{DBCCEFF1-6DFD-4416-99B6-2FE9337B439B}" srcOrd="0" destOrd="0" presId="urn:microsoft.com/office/officeart/2008/layout/LinedList"/>
    <dgm:cxn modelId="{B29F4EA2-E681-407C-AAE1-C9FA14358C80}" type="presOf" srcId="{E2C2AE2A-1DD2-403A-ACC9-23916BD03920}" destId="{C43B78BD-A35F-43AB-A633-92FD9F64C1FA}" srcOrd="0" destOrd="0" presId="urn:microsoft.com/office/officeart/2008/layout/LinedList"/>
    <dgm:cxn modelId="{EC89A0F9-2A93-4578-AD86-48B9D2548510}" type="presOf" srcId="{D02782A3-87FC-4450-A4C9-704F4C0A1486}" destId="{02268767-8686-45DA-A06D-5A0312E9919F}" srcOrd="0" destOrd="0" presId="urn:microsoft.com/office/officeart/2008/layout/LinedList"/>
    <dgm:cxn modelId="{FAF4CD15-CFC0-4439-90A5-756FD423253D}" type="presOf" srcId="{0C96F67A-0723-49C2-ACD9-FE5C21D02E15}" destId="{01B746DB-0B73-4D9F-B0FA-73751D82C4BA}" srcOrd="0" destOrd="0" presId="urn:microsoft.com/office/officeart/2008/layout/LinedList"/>
    <dgm:cxn modelId="{1440B8A6-610F-4060-B255-112257350F0A}" type="presOf" srcId="{9771CEA3-6613-486F-B84A-2D04067929EE}" destId="{271CD6B8-FF24-4AC9-8169-11BC59EEDA72}" srcOrd="0" destOrd="0" presId="urn:microsoft.com/office/officeart/2008/layout/LinedList"/>
    <dgm:cxn modelId="{0059DE80-EE33-4850-AC99-1EFBD36E7136}" srcId="{9CA586B6-2173-4AFC-BB8B-8E40AB5A8D18}" destId="{663FEA0B-7558-4EA2-A556-5F0FE6A374EB}" srcOrd="3" destOrd="0" parTransId="{3F7DAA30-7408-406E-B847-8F2A9BDEECBC}" sibTransId="{79BD91BF-63AD-4254-94AF-658561B69988}"/>
    <dgm:cxn modelId="{E8A47FA5-0623-43F4-8AEC-C58E0D6506BA}" type="presOf" srcId="{B3BBF307-6FAF-49CC-9F22-C972BBE66026}" destId="{65A0BCBE-6E30-4BE5-A525-AF655C54A252}" srcOrd="0" destOrd="0" presId="urn:microsoft.com/office/officeart/2008/layout/LinedList"/>
    <dgm:cxn modelId="{763C9DC1-98C5-4AE3-A83C-995A307DBC36}" srcId="{9CA586B6-2173-4AFC-BB8B-8E40AB5A8D18}" destId="{B64CF2E4-B5DC-46D9-B414-446C19CBEAE1}" srcOrd="1" destOrd="0" parTransId="{36D3A2C7-578D-41C2-A42E-4A69BA87C924}" sibTransId="{F2572796-A00B-4933-AFEA-795726799080}"/>
    <dgm:cxn modelId="{F892A3A5-AEEF-45AE-A544-0ACC098E8AF0}" srcId="{9771CEA3-6613-486F-B84A-2D04067929EE}" destId="{B3BBF307-6FAF-49CC-9F22-C972BBE66026}" srcOrd="0" destOrd="0" parTransId="{6A5FD48A-BE3C-4371-91AA-22FB05F897F0}" sibTransId="{95B4B548-8246-4C90-8FBB-9CCA539D474A}"/>
    <dgm:cxn modelId="{EA3C4692-0FE3-4D1E-8042-541996EF2381}" srcId="{9771CEA3-6613-486F-B84A-2D04067929EE}" destId="{D02782A3-87FC-4450-A4C9-704F4C0A1486}" srcOrd="2" destOrd="0" parTransId="{44BFCC96-8280-4ADC-A927-2E516A98B013}" sibTransId="{B411BFFF-36B1-4E85-B012-EE4840A20B0A}"/>
    <dgm:cxn modelId="{66595EDE-134C-4F02-8839-081CECDF24A0}" srcId="{9CA586B6-2173-4AFC-BB8B-8E40AB5A8D18}" destId="{E2C2AE2A-1DD2-403A-ACC9-23916BD03920}" srcOrd="6" destOrd="0" parTransId="{463190BF-CB55-47D6-A459-F095E2FD45F5}" sibTransId="{68CC5CC6-5BEF-43E2-8DC3-7EAB64D4338E}"/>
    <dgm:cxn modelId="{1BAAC60C-14D6-4770-9D6E-E3482271F6A2}" type="presOf" srcId="{4AEC34B2-0A04-45A1-90DA-A2E334C0A292}" destId="{E22982DC-22F0-42DF-9EE1-E47F130A055A}" srcOrd="0" destOrd="0" presId="urn:microsoft.com/office/officeart/2008/layout/LinedList"/>
    <dgm:cxn modelId="{CC83EEFF-5BCE-49B8-9351-1DC167E050BF}" srcId="{9CA586B6-2173-4AFC-BB8B-8E40AB5A8D18}" destId="{62E324BE-FC7D-4D40-B3E6-8C54A2563737}" srcOrd="0" destOrd="0" parTransId="{40BB269D-0923-46F7-811C-C0ABB7F62628}" sibTransId="{7A41494F-26BA-4BC5-B032-677F37C33103}"/>
    <dgm:cxn modelId="{109957DD-410D-4A1B-BAA2-98EB26F077DE}" type="presOf" srcId="{D35C64B2-ADD4-459C-B449-87BA02AFB928}" destId="{B82A9946-2892-4242-836E-7B8671019B43}" srcOrd="0" destOrd="0" presId="urn:microsoft.com/office/officeart/2008/layout/LinedList"/>
    <dgm:cxn modelId="{B7E393CF-9AA8-422D-AEED-EAF2F6C0A851}" type="presOf" srcId="{89987EF7-81F9-4E31-B847-B2B5A90CD92E}" destId="{C2A6FCA4-307C-4909-9EA4-857CCB540728}" srcOrd="0" destOrd="0" presId="urn:microsoft.com/office/officeart/2008/layout/LinedList"/>
    <dgm:cxn modelId="{7A2C93C5-CFC5-42B0-8EF5-96061ED9C201}" srcId="{9CA586B6-2173-4AFC-BB8B-8E40AB5A8D18}" destId="{BFFADB12-3C9B-4E16-9C27-9A2013B59C5D}" srcOrd="2" destOrd="0" parTransId="{0A6A76D5-E219-4BE4-AF06-AB90B50F6A45}" sibTransId="{65131A5F-843C-4693-81AE-7E02A0476C9E}"/>
    <dgm:cxn modelId="{907BB090-454E-4B4F-B144-CD607FA830F2}" srcId="{9CA586B6-2173-4AFC-BB8B-8E40AB5A8D18}" destId="{4AEC34B2-0A04-45A1-90DA-A2E334C0A292}" srcOrd="7" destOrd="0" parTransId="{1BCD3BB5-A64B-4D1B-9952-8445113F8912}" sibTransId="{2EA8274D-52DC-4574-82FF-7044B98EC14D}"/>
    <dgm:cxn modelId="{2291E892-EAD7-4AD8-A100-B909F3C923D0}" type="presOf" srcId="{4F1DE1D8-17F3-4E8F-80A4-1FB0819275F8}" destId="{D92E1FB7-75E8-402F-B9E1-0C1475CBF0FE}" srcOrd="0" destOrd="0" presId="urn:microsoft.com/office/officeart/2008/layout/LinedList"/>
    <dgm:cxn modelId="{A1E098A7-94FB-4FEA-8734-B724B18CD7B3}" type="presOf" srcId="{B64CF2E4-B5DC-46D9-B414-446C19CBEAE1}" destId="{DEDE25B5-DC6C-4896-AFC4-0BC9FCF3F921}" srcOrd="0" destOrd="0" presId="urn:microsoft.com/office/officeart/2008/layout/LinedList"/>
    <dgm:cxn modelId="{F09AAC15-4B5E-4D49-88A7-3D557DCC187C}" srcId="{9CA586B6-2173-4AFC-BB8B-8E40AB5A8D18}" destId="{0C96F67A-0723-49C2-ACD9-FE5C21D02E15}" srcOrd="4" destOrd="0" parTransId="{F4F4497E-AF6F-4D19-9D32-D3FCB37174F1}" sibTransId="{0246225C-503B-4A62-9D18-466D571A35FC}"/>
    <dgm:cxn modelId="{6A681130-1F39-41FD-9CD6-56A114E55DA6}" srcId="{4F1DE1D8-17F3-4E8F-80A4-1FB0819275F8}" destId="{89987EF7-81F9-4E31-B847-B2B5A90CD92E}" srcOrd="0" destOrd="0" parTransId="{16835F8E-D7B2-4483-8B9F-D266B09BD72E}" sibTransId="{B0A6B561-665D-43A6-BA76-975F328BB1B6}"/>
    <dgm:cxn modelId="{6C596206-6462-49BA-9EBF-E62EA15290AA}" type="presOf" srcId="{2D0A168D-7EBF-4882-9C56-2919A57E6192}" destId="{8CBF88C2-9409-415E-80D2-CD2ADE0C7CF6}" srcOrd="0" destOrd="0" presId="urn:microsoft.com/office/officeart/2008/layout/LinedList"/>
    <dgm:cxn modelId="{020FEF9B-F20B-4DF6-8A85-9B54008F52FC}" type="presOf" srcId="{62E324BE-FC7D-4D40-B3E6-8C54A2563737}" destId="{354959F1-DC70-4CC1-8E74-7F4EB9D55EAB}" srcOrd="0" destOrd="0" presId="urn:microsoft.com/office/officeart/2008/layout/LinedList"/>
    <dgm:cxn modelId="{BD4C4F58-39A0-4586-B6A7-FA22C732EB3D}" srcId="{9CA586B6-2173-4AFC-BB8B-8E40AB5A8D18}" destId="{2D0A168D-7EBF-4882-9C56-2919A57E6192}" srcOrd="5" destOrd="0" parTransId="{3CB18CA6-66A8-4F4C-AA65-0A90560B4936}" sibTransId="{A257D79F-12C3-4D1C-A959-2C05972BA2F9}"/>
    <dgm:cxn modelId="{3E172227-9653-4276-9553-102ECFB289D9}" srcId="{89987EF7-81F9-4E31-B847-B2B5A90CD92E}" destId="{9CA586B6-2173-4AFC-BB8B-8E40AB5A8D18}" srcOrd="0" destOrd="0" parTransId="{CB88739D-D7DE-45C8-9976-D248541ACAA5}" sibTransId="{9E4CA611-8024-4D23-B0A7-5E8564D63867}"/>
    <dgm:cxn modelId="{9AB42A25-1133-4812-8D61-B4238A3F0854}" type="presOf" srcId="{9CA586B6-2173-4AFC-BB8B-8E40AB5A8D18}" destId="{5B4B53B2-F160-4A63-B51E-4F14033B83BC}" srcOrd="0" destOrd="0" presId="urn:microsoft.com/office/officeart/2008/layout/LinedList"/>
    <dgm:cxn modelId="{935505EC-14CF-4AF9-ADE7-3A10E1C6CE5D}" type="presOf" srcId="{BFFADB12-3C9B-4E16-9C27-9A2013B59C5D}" destId="{2562BF97-218D-45EC-9A9E-8283042251E7}" srcOrd="0" destOrd="0" presId="urn:microsoft.com/office/officeart/2008/layout/LinedList"/>
    <dgm:cxn modelId="{E78D0861-18E7-43E1-A049-65AE7CBEBA1B}" srcId="{9771CEA3-6613-486F-B84A-2D04067929EE}" destId="{D35C64B2-ADD4-459C-B449-87BA02AFB928}" srcOrd="1" destOrd="0" parTransId="{2DCA8C0C-9EB0-4FBB-B84C-82E90D07062D}" sibTransId="{E4645997-7F10-45FE-9C92-704D9E9CAF63}"/>
    <dgm:cxn modelId="{7AD3BDA7-717F-46E1-A82E-19DF8A6265DA}" srcId="{89987EF7-81F9-4E31-B847-B2B5A90CD92E}" destId="{9771CEA3-6613-486F-B84A-2D04067929EE}" srcOrd="1" destOrd="0" parTransId="{6CD379D7-A5DC-48D0-9AA8-F253CF60F611}" sibTransId="{A5A665B3-5715-4636-9F04-E3F0DC6967C5}"/>
    <dgm:cxn modelId="{FEC63FED-5848-4F3C-B50C-F33F0443C4A9}" type="presParOf" srcId="{D92E1FB7-75E8-402F-B9E1-0C1475CBF0FE}" destId="{F14EB4E3-91FD-4CC5-86A4-8427B17F52D2}" srcOrd="0" destOrd="0" presId="urn:microsoft.com/office/officeart/2008/layout/LinedList"/>
    <dgm:cxn modelId="{4F197D29-6A90-4DCD-999B-C7D4EF066FB8}" type="presParOf" srcId="{D92E1FB7-75E8-402F-B9E1-0C1475CBF0FE}" destId="{02B6196C-2424-4651-AB79-FB300DD0CAD6}" srcOrd="1" destOrd="0" presId="urn:microsoft.com/office/officeart/2008/layout/LinedList"/>
    <dgm:cxn modelId="{2B0FC672-394D-4C49-9266-A7DE90D81AAF}" type="presParOf" srcId="{02B6196C-2424-4651-AB79-FB300DD0CAD6}" destId="{C2A6FCA4-307C-4909-9EA4-857CCB540728}" srcOrd="0" destOrd="0" presId="urn:microsoft.com/office/officeart/2008/layout/LinedList"/>
    <dgm:cxn modelId="{5AAFC668-2096-447C-81E8-4FED3360E698}" type="presParOf" srcId="{02B6196C-2424-4651-AB79-FB300DD0CAD6}" destId="{9A3A821D-08AF-4D95-9CDE-F8D65B7E4712}" srcOrd="1" destOrd="0" presId="urn:microsoft.com/office/officeart/2008/layout/LinedList"/>
    <dgm:cxn modelId="{E519157D-455F-43DA-9E0F-6E6E0F290E18}" type="presParOf" srcId="{9A3A821D-08AF-4D95-9CDE-F8D65B7E4712}" destId="{921413FB-727E-4996-96E5-9225B0071883}" srcOrd="0" destOrd="0" presId="urn:microsoft.com/office/officeart/2008/layout/LinedList"/>
    <dgm:cxn modelId="{F16157E0-DBFA-473A-90F2-80005F142126}" type="presParOf" srcId="{9A3A821D-08AF-4D95-9CDE-F8D65B7E4712}" destId="{52349916-283D-4478-9F58-983F7CFE642D}" srcOrd="1" destOrd="0" presId="urn:microsoft.com/office/officeart/2008/layout/LinedList"/>
    <dgm:cxn modelId="{2116B4FC-0C2D-42E1-8F7F-1A5374E83B76}" type="presParOf" srcId="{52349916-283D-4478-9F58-983F7CFE642D}" destId="{317F813B-FDCE-403C-8B1F-746C721C8064}" srcOrd="0" destOrd="0" presId="urn:microsoft.com/office/officeart/2008/layout/LinedList"/>
    <dgm:cxn modelId="{73D54BFD-417B-471D-ACAD-EC2CCDBE2D99}" type="presParOf" srcId="{52349916-283D-4478-9F58-983F7CFE642D}" destId="{5B4B53B2-F160-4A63-B51E-4F14033B83BC}" srcOrd="1" destOrd="0" presId="urn:microsoft.com/office/officeart/2008/layout/LinedList"/>
    <dgm:cxn modelId="{C29E8FDD-0223-460A-A0F9-9F15CCF62A23}" type="presParOf" srcId="{52349916-283D-4478-9F58-983F7CFE642D}" destId="{E0FCB283-7849-4C2E-AD5A-AB4E4BDE8A71}" srcOrd="2" destOrd="0" presId="urn:microsoft.com/office/officeart/2008/layout/LinedList"/>
    <dgm:cxn modelId="{988E697A-9CD7-48A3-BDA0-E0BBB9E0F2E1}" type="presParOf" srcId="{E0FCB283-7849-4C2E-AD5A-AB4E4BDE8A71}" destId="{C2B1061D-15AC-49B4-8B63-6F85DFC1C240}" srcOrd="0" destOrd="0" presId="urn:microsoft.com/office/officeart/2008/layout/LinedList"/>
    <dgm:cxn modelId="{4A0B797A-6BAD-4531-9D3B-51579CFBFF8A}" type="presParOf" srcId="{C2B1061D-15AC-49B4-8B63-6F85DFC1C240}" destId="{916BFA89-9A91-490A-80BB-7A8BD69EF771}" srcOrd="0" destOrd="0" presId="urn:microsoft.com/office/officeart/2008/layout/LinedList"/>
    <dgm:cxn modelId="{A1CF5441-3A08-4B11-883C-8D05CB86CC0D}" type="presParOf" srcId="{C2B1061D-15AC-49B4-8B63-6F85DFC1C240}" destId="{354959F1-DC70-4CC1-8E74-7F4EB9D55EAB}" srcOrd="1" destOrd="0" presId="urn:microsoft.com/office/officeart/2008/layout/LinedList"/>
    <dgm:cxn modelId="{AA847858-5CB9-48DA-80D6-F1BCC454B618}" type="presParOf" srcId="{C2B1061D-15AC-49B4-8B63-6F85DFC1C240}" destId="{93FEAF4D-0BD6-452F-B643-AC62870D77C4}" srcOrd="2" destOrd="0" presId="urn:microsoft.com/office/officeart/2008/layout/LinedList"/>
    <dgm:cxn modelId="{A8078E06-741D-4DA3-B9B2-516BC4E7F602}" type="presParOf" srcId="{E0FCB283-7849-4C2E-AD5A-AB4E4BDE8A71}" destId="{B92AC09D-FB78-4F82-B9AF-9F8268C64715}" srcOrd="1" destOrd="0" presId="urn:microsoft.com/office/officeart/2008/layout/LinedList"/>
    <dgm:cxn modelId="{63FD6E35-9DBE-4DC7-8433-E29FF9EB9E9B}" type="presParOf" srcId="{E0FCB283-7849-4C2E-AD5A-AB4E4BDE8A71}" destId="{A1ABF291-E303-41DA-ADC2-D149498D980B}" srcOrd="2" destOrd="0" presId="urn:microsoft.com/office/officeart/2008/layout/LinedList"/>
    <dgm:cxn modelId="{CEC863E3-BC3F-4E8A-99EC-7FDE8A335729}" type="presParOf" srcId="{A1ABF291-E303-41DA-ADC2-D149498D980B}" destId="{5B7CD301-64DB-494E-AFAD-71D7D634AD62}" srcOrd="0" destOrd="0" presId="urn:microsoft.com/office/officeart/2008/layout/LinedList"/>
    <dgm:cxn modelId="{DA8D4E99-072F-4F76-B805-37FFCD31678D}" type="presParOf" srcId="{A1ABF291-E303-41DA-ADC2-D149498D980B}" destId="{DEDE25B5-DC6C-4896-AFC4-0BC9FCF3F921}" srcOrd="1" destOrd="0" presId="urn:microsoft.com/office/officeart/2008/layout/LinedList"/>
    <dgm:cxn modelId="{52B0B1E9-216C-441D-AEB3-391655F4231D}" type="presParOf" srcId="{A1ABF291-E303-41DA-ADC2-D149498D980B}" destId="{48A86240-DDB1-4EA2-BEAC-B20105FC4027}" srcOrd="2" destOrd="0" presId="urn:microsoft.com/office/officeart/2008/layout/LinedList"/>
    <dgm:cxn modelId="{7B60574E-470E-458C-B8B1-FFD256682BF9}" type="presParOf" srcId="{E0FCB283-7849-4C2E-AD5A-AB4E4BDE8A71}" destId="{FABB6A30-4243-48B9-90E6-B8CD4C2CE43D}" srcOrd="3" destOrd="0" presId="urn:microsoft.com/office/officeart/2008/layout/LinedList"/>
    <dgm:cxn modelId="{A5BE28D9-88E6-425D-8BCF-D74460C4C282}" type="presParOf" srcId="{E0FCB283-7849-4C2E-AD5A-AB4E4BDE8A71}" destId="{D24B0D1F-373A-497C-B32C-C1271410DC80}" srcOrd="4" destOrd="0" presId="urn:microsoft.com/office/officeart/2008/layout/LinedList"/>
    <dgm:cxn modelId="{EC0F9625-08E0-4832-9CD2-81F93CE031D2}" type="presParOf" srcId="{D24B0D1F-373A-497C-B32C-C1271410DC80}" destId="{8D64EEFD-CA55-40AC-9A0D-43C638DD5670}" srcOrd="0" destOrd="0" presId="urn:microsoft.com/office/officeart/2008/layout/LinedList"/>
    <dgm:cxn modelId="{82A8790C-C382-4EFF-9C6D-281363E4EFF8}" type="presParOf" srcId="{D24B0D1F-373A-497C-B32C-C1271410DC80}" destId="{2562BF97-218D-45EC-9A9E-8283042251E7}" srcOrd="1" destOrd="0" presId="urn:microsoft.com/office/officeart/2008/layout/LinedList"/>
    <dgm:cxn modelId="{263AD01A-926C-4EF4-9865-C61828EAE332}" type="presParOf" srcId="{D24B0D1F-373A-497C-B32C-C1271410DC80}" destId="{F0E39AC4-D27E-4E75-BA25-B94693E2793E}" srcOrd="2" destOrd="0" presId="urn:microsoft.com/office/officeart/2008/layout/LinedList"/>
    <dgm:cxn modelId="{EAD7187B-AB25-449A-A195-1C30CC5B7674}" type="presParOf" srcId="{E0FCB283-7849-4C2E-AD5A-AB4E4BDE8A71}" destId="{BD209D7D-D475-4A1C-8A7C-F90BFD5D11DF}" srcOrd="5" destOrd="0" presId="urn:microsoft.com/office/officeart/2008/layout/LinedList"/>
    <dgm:cxn modelId="{21C87654-2CFD-426F-A687-8E292B3F8214}" type="presParOf" srcId="{E0FCB283-7849-4C2E-AD5A-AB4E4BDE8A71}" destId="{C44DC2E1-A1EF-403B-A8CA-104F0611916B}" srcOrd="6" destOrd="0" presId="urn:microsoft.com/office/officeart/2008/layout/LinedList"/>
    <dgm:cxn modelId="{2AE60DCB-A9D5-4226-B7DD-2ADB8497B9E9}" type="presParOf" srcId="{C44DC2E1-A1EF-403B-A8CA-104F0611916B}" destId="{C2FB4C3A-BED4-4E07-84ED-C035A8823660}" srcOrd="0" destOrd="0" presId="urn:microsoft.com/office/officeart/2008/layout/LinedList"/>
    <dgm:cxn modelId="{B6D9992C-A4A0-4F49-8FB5-EA599B77030B}" type="presParOf" srcId="{C44DC2E1-A1EF-403B-A8CA-104F0611916B}" destId="{DBCCEFF1-6DFD-4416-99B6-2FE9337B439B}" srcOrd="1" destOrd="0" presId="urn:microsoft.com/office/officeart/2008/layout/LinedList"/>
    <dgm:cxn modelId="{6D23DB8D-7652-48F0-87A2-6C92EAAEC7B1}" type="presParOf" srcId="{C44DC2E1-A1EF-403B-A8CA-104F0611916B}" destId="{B197AC10-EE0D-4B2D-A023-B7180484D4EA}" srcOrd="2" destOrd="0" presId="urn:microsoft.com/office/officeart/2008/layout/LinedList"/>
    <dgm:cxn modelId="{2CB4A8FC-5930-4FFB-9B4B-8E78EA93F5FA}" type="presParOf" srcId="{E0FCB283-7849-4C2E-AD5A-AB4E4BDE8A71}" destId="{8E7307C2-637A-4A0D-BEF8-762185C48C74}" srcOrd="7" destOrd="0" presId="urn:microsoft.com/office/officeart/2008/layout/LinedList"/>
    <dgm:cxn modelId="{023418A1-AFEA-460E-95A0-BACEF9EDA0A7}" type="presParOf" srcId="{E0FCB283-7849-4C2E-AD5A-AB4E4BDE8A71}" destId="{BD4A66F9-73FB-44A4-8029-168FA22351A7}" srcOrd="8" destOrd="0" presId="urn:microsoft.com/office/officeart/2008/layout/LinedList"/>
    <dgm:cxn modelId="{F7795AA3-3A13-40D4-93F5-7F54A668CD13}" type="presParOf" srcId="{BD4A66F9-73FB-44A4-8029-168FA22351A7}" destId="{2F24EFFD-3C76-49EF-AF63-8224D38E923D}" srcOrd="0" destOrd="0" presId="urn:microsoft.com/office/officeart/2008/layout/LinedList"/>
    <dgm:cxn modelId="{2AE2E164-8284-4EFC-A35E-5F575EFD598D}" type="presParOf" srcId="{BD4A66F9-73FB-44A4-8029-168FA22351A7}" destId="{01B746DB-0B73-4D9F-B0FA-73751D82C4BA}" srcOrd="1" destOrd="0" presId="urn:microsoft.com/office/officeart/2008/layout/LinedList"/>
    <dgm:cxn modelId="{A6129897-818C-47E5-BFFF-1779481116ED}" type="presParOf" srcId="{BD4A66F9-73FB-44A4-8029-168FA22351A7}" destId="{64E312CB-55B8-45AA-8616-51C1A609EBD6}" srcOrd="2" destOrd="0" presId="urn:microsoft.com/office/officeart/2008/layout/LinedList"/>
    <dgm:cxn modelId="{0315E5CD-5652-4C2C-AB0D-DD798FB01977}" type="presParOf" srcId="{E0FCB283-7849-4C2E-AD5A-AB4E4BDE8A71}" destId="{C4AA327E-4B8D-4E3C-9426-2209A3C07C03}" srcOrd="9" destOrd="0" presId="urn:microsoft.com/office/officeart/2008/layout/LinedList"/>
    <dgm:cxn modelId="{532472A9-AF9C-4354-9DF7-DAD18BF5005D}" type="presParOf" srcId="{E0FCB283-7849-4C2E-AD5A-AB4E4BDE8A71}" destId="{4BDA778B-DE91-445E-B8A5-2C50D2E64A24}" srcOrd="10" destOrd="0" presId="urn:microsoft.com/office/officeart/2008/layout/LinedList"/>
    <dgm:cxn modelId="{DE0FB133-DB33-4443-B058-348711AE7405}" type="presParOf" srcId="{4BDA778B-DE91-445E-B8A5-2C50D2E64A24}" destId="{39D540FD-B4DD-47E3-90D5-EE04BB1BB813}" srcOrd="0" destOrd="0" presId="urn:microsoft.com/office/officeart/2008/layout/LinedList"/>
    <dgm:cxn modelId="{CF446E7E-A129-44AD-8779-FCFC56EBC819}" type="presParOf" srcId="{4BDA778B-DE91-445E-B8A5-2C50D2E64A24}" destId="{8CBF88C2-9409-415E-80D2-CD2ADE0C7CF6}" srcOrd="1" destOrd="0" presId="urn:microsoft.com/office/officeart/2008/layout/LinedList"/>
    <dgm:cxn modelId="{7FCD50A4-4906-4830-847E-277AB9505E1D}" type="presParOf" srcId="{4BDA778B-DE91-445E-B8A5-2C50D2E64A24}" destId="{358213F4-B304-4E04-AC03-BC19FD47A88B}" srcOrd="2" destOrd="0" presId="urn:microsoft.com/office/officeart/2008/layout/LinedList"/>
    <dgm:cxn modelId="{3E1D9DE1-7BD1-428D-B1DC-9A96A12EF12A}" type="presParOf" srcId="{E0FCB283-7849-4C2E-AD5A-AB4E4BDE8A71}" destId="{EB562597-638A-4C89-93E9-F977FAC3D8F2}" srcOrd="11" destOrd="0" presId="urn:microsoft.com/office/officeart/2008/layout/LinedList"/>
    <dgm:cxn modelId="{31002331-0C62-4B66-BEE2-B98B5691C00B}" type="presParOf" srcId="{E0FCB283-7849-4C2E-AD5A-AB4E4BDE8A71}" destId="{7B8AC967-328B-499A-96F6-FBC88E504CF0}" srcOrd="12" destOrd="0" presId="urn:microsoft.com/office/officeart/2008/layout/LinedList"/>
    <dgm:cxn modelId="{6057FAAA-1D87-4D09-AA98-E18A4429F0B9}" type="presParOf" srcId="{7B8AC967-328B-499A-96F6-FBC88E504CF0}" destId="{DFEB14B5-3335-41E2-AC16-28BCD1BC4396}" srcOrd="0" destOrd="0" presId="urn:microsoft.com/office/officeart/2008/layout/LinedList"/>
    <dgm:cxn modelId="{54DD0C70-B8B3-4154-83C2-2E3862680085}" type="presParOf" srcId="{7B8AC967-328B-499A-96F6-FBC88E504CF0}" destId="{C43B78BD-A35F-43AB-A633-92FD9F64C1FA}" srcOrd="1" destOrd="0" presId="urn:microsoft.com/office/officeart/2008/layout/LinedList"/>
    <dgm:cxn modelId="{DFBD2958-3EAA-4D9C-92DF-F2AC4152AC92}" type="presParOf" srcId="{7B8AC967-328B-499A-96F6-FBC88E504CF0}" destId="{BEC12857-4478-4980-91D1-4C33762ABB8F}" srcOrd="2" destOrd="0" presId="urn:microsoft.com/office/officeart/2008/layout/LinedList"/>
    <dgm:cxn modelId="{CA44EEE6-0595-42E2-B267-9043C7B2F813}" type="presParOf" srcId="{E0FCB283-7849-4C2E-AD5A-AB4E4BDE8A71}" destId="{7CFBE0A1-0CC7-4DC1-AF12-93E788EC7735}" srcOrd="13" destOrd="0" presId="urn:microsoft.com/office/officeart/2008/layout/LinedList"/>
    <dgm:cxn modelId="{9B0188A3-AD2A-4B50-8082-DB3EAE49CEC8}" type="presParOf" srcId="{E0FCB283-7849-4C2E-AD5A-AB4E4BDE8A71}" destId="{85BA4B95-7303-4C69-A356-8C7862EC3D70}" srcOrd="14" destOrd="0" presId="urn:microsoft.com/office/officeart/2008/layout/LinedList"/>
    <dgm:cxn modelId="{391E647F-3E61-4647-8ED0-A246EEA2D480}" type="presParOf" srcId="{85BA4B95-7303-4C69-A356-8C7862EC3D70}" destId="{67A5C990-FD73-4ADF-972B-03C42BB8618A}" srcOrd="0" destOrd="0" presId="urn:microsoft.com/office/officeart/2008/layout/LinedList"/>
    <dgm:cxn modelId="{661A8D26-3743-4D2B-A59F-4D39CE14B7DB}" type="presParOf" srcId="{85BA4B95-7303-4C69-A356-8C7862EC3D70}" destId="{E22982DC-22F0-42DF-9EE1-E47F130A055A}" srcOrd="1" destOrd="0" presId="urn:microsoft.com/office/officeart/2008/layout/LinedList"/>
    <dgm:cxn modelId="{146C01CE-5BBB-4880-8721-62D6BA72F70B}" type="presParOf" srcId="{85BA4B95-7303-4C69-A356-8C7862EC3D70}" destId="{B313F659-3163-4288-BF5A-0E350CC9DAA6}" srcOrd="2" destOrd="0" presId="urn:microsoft.com/office/officeart/2008/layout/LinedList"/>
    <dgm:cxn modelId="{951A3C59-03AE-44B9-A3E6-CEB4799BF543}" type="presParOf" srcId="{9A3A821D-08AF-4D95-9CDE-F8D65B7E4712}" destId="{87A0ED34-0AF6-401F-88FD-BBCB45FA5421}" srcOrd="2" destOrd="0" presId="urn:microsoft.com/office/officeart/2008/layout/LinedList"/>
    <dgm:cxn modelId="{19F45805-BB07-4344-9609-C5DB3B22B182}" type="presParOf" srcId="{9A3A821D-08AF-4D95-9CDE-F8D65B7E4712}" destId="{64F9E8D1-1062-4FE3-B508-B64D7FCBB534}" srcOrd="3" destOrd="0" presId="urn:microsoft.com/office/officeart/2008/layout/LinedList"/>
    <dgm:cxn modelId="{31D5D8B9-47D8-49D3-948A-6052EA5DDB9B}" type="presParOf" srcId="{9A3A821D-08AF-4D95-9CDE-F8D65B7E4712}" destId="{6650AA5E-03A5-42D5-B58F-8CBC49584D2A}" srcOrd="4" destOrd="0" presId="urn:microsoft.com/office/officeart/2008/layout/LinedList"/>
    <dgm:cxn modelId="{105361B3-6DF9-4137-A009-7084908DD090}" type="presParOf" srcId="{6650AA5E-03A5-42D5-B58F-8CBC49584D2A}" destId="{96E09859-0649-47BD-A1E9-0AC4551AC29C}" srcOrd="0" destOrd="0" presId="urn:microsoft.com/office/officeart/2008/layout/LinedList"/>
    <dgm:cxn modelId="{0ACB4363-B7F7-4B67-B403-AD3A42BBB6E7}" type="presParOf" srcId="{6650AA5E-03A5-42D5-B58F-8CBC49584D2A}" destId="{271CD6B8-FF24-4AC9-8169-11BC59EEDA72}" srcOrd="1" destOrd="0" presId="urn:microsoft.com/office/officeart/2008/layout/LinedList"/>
    <dgm:cxn modelId="{2758EA0A-9023-484E-AF35-FB72113E703E}" type="presParOf" srcId="{6650AA5E-03A5-42D5-B58F-8CBC49584D2A}" destId="{06ACF4E5-F42F-4948-8737-0BBCBBD85832}" srcOrd="2" destOrd="0" presId="urn:microsoft.com/office/officeart/2008/layout/LinedList"/>
    <dgm:cxn modelId="{2A262E1B-6F52-4010-AAEF-C6C6AC4CE30E}" type="presParOf" srcId="{06ACF4E5-F42F-4948-8737-0BBCBBD85832}" destId="{C23E17CD-80AB-4C2E-9257-E847341724F3}" srcOrd="0" destOrd="0" presId="urn:microsoft.com/office/officeart/2008/layout/LinedList"/>
    <dgm:cxn modelId="{1526AD98-84F9-422F-9BA0-C6D466EFE1AA}" type="presParOf" srcId="{C23E17CD-80AB-4C2E-9257-E847341724F3}" destId="{C15C5301-CFC6-4573-AC24-A66509613815}" srcOrd="0" destOrd="0" presId="urn:microsoft.com/office/officeart/2008/layout/LinedList"/>
    <dgm:cxn modelId="{CC18AE53-F2AD-4D28-AEF0-CE0E0C49A87B}" type="presParOf" srcId="{C23E17CD-80AB-4C2E-9257-E847341724F3}" destId="{65A0BCBE-6E30-4BE5-A525-AF655C54A252}" srcOrd="1" destOrd="0" presId="urn:microsoft.com/office/officeart/2008/layout/LinedList"/>
    <dgm:cxn modelId="{524CA87B-6690-4773-93E0-7FE98613A141}" type="presParOf" srcId="{C23E17CD-80AB-4C2E-9257-E847341724F3}" destId="{153125F8-6457-442E-88DB-004B46934635}" srcOrd="2" destOrd="0" presId="urn:microsoft.com/office/officeart/2008/layout/LinedList"/>
    <dgm:cxn modelId="{A39A3F73-5455-45C7-9164-A2BC8026184A}" type="presParOf" srcId="{06ACF4E5-F42F-4948-8737-0BBCBBD85832}" destId="{8F9511B1-C66C-43AA-9E28-AEA35DA11D09}" srcOrd="1" destOrd="0" presId="urn:microsoft.com/office/officeart/2008/layout/LinedList"/>
    <dgm:cxn modelId="{ADDD91DE-03E5-423E-AB94-D6815A40E47E}" type="presParOf" srcId="{06ACF4E5-F42F-4948-8737-0BBCBBD85832}" destId="{50CDEFDC-2195-4E7F-BDBE-E4191326E3AB}" srcOrd="2" destOrd="0" presId="urn:microsoft.com/office/officeart/2008/layout/LinedList"/>
    <dgm:cxn modelId="{FDAF4E43-118E-4346-ABB8-E8063D381513}" type="presParOf" srcId="{50CDEFDC-2195-4E7F-BDBE-E4191326E3AB}" destId="{A9B1E4DA-9173-417E-855F-A84BCEE635CE}" srcOrd="0" destOrd="0" presId="urn:microsoft.com/office/officeart/2008/layout/LinedList"/>
    <dgm:cxn modelId="{2AF32C5A-1583-453B-8AB3-2D6CFE2A20C1}" type="presParOf" srcId="{50CDEFDC-2195-4E7F-BDBE-E4191326E3AB}" destId="{B82A9946-2892-4242-836E-7B8671019B43}" srcOrd="1" destOrd="0" presId="urn:microsoft.com/office/officeart/2008/layout/LinedList"/>
    <dgm:cxn modelId="{4843B58C-53E0-45C7-9E19-3733EB7CF557}" type="presParOf" srcId="{50CDEFDC-2195-4E7F-BDBE-E4191326E3AB}" destId="{270E730D-F27E-49FB-B029-482401CAA92F}" srcOrd="2" destOrd="0" presId="urn:microsoft.com/office/officeart/2008/layout/LinedList"/>
    <dgm:cxn modelId="{B21E61DD-E18E-4A4B-AFFC-F94729156098}" type="presParOf" srcId="{06ACF4E5-F42F-4948-8737-0BBCBBD85832}" destId="{FABD35D3-4A9C-4C43-A85F-581BC12429CD}" srcOrd="3" destOrd="0" presId="urn:microsoft.com/office/officeart/2008/layout/LinedList"/>
    <dgm:cxn modelId="{27EAD418-08CB-43D4-9935-6961BF45C563}" type="presParOf" srcId="{06ACF4E5-F42F-4948-8737-0BBCBBD85832}" destId="{EAF1A16C-AE9A-4A24-8574-A349C59D616F}" srcOrd="4" destOrd="0" presId="urn:microsoft.com/office/officeart/2008/layout/LinedList"/>
    <dgm:cxn modelId="{EFAE9EE1-53A8-4AF0-8898-6F1C1828468C}" type="presParOf" srcId="{EAF1A16C-AE9A-4A24-8574-A349C59D616F}" destId="{72E7CC6C-07E6-476D-985C-0311573CBD2B}" srcOrd="0" destOrd="0" presId="urn:microsoft.com/office/officeart/2008/layout/LinedList"/>
    <dgm:cxn modelId="{0F5403BD-B96E-44E3-93CB-EFDD510A6389}" type="presParOf" srcId="{EAF1A16C-AE9A-4A24-8574-A349C59D616F}" destId="{02268767-8686-45DA-A06D-5A0312E9919F}" srcOrd="1" destOrd="0" presId="urn:microsoft.com/office/officeart/2008/layout/LinedList"/>
    <dgm:cxn modelId="{783A010F-A8EA-449B-9454-DBB4B1C5E2DA}" type="presParOf" srcId="{EAF1A16C-AE9A-4A24-8574-A349C59D616F}" destId="{146E8EFF-523A-44F4-9668-1CE4091BB1BB}" srcOrd="2" destOrd="0" presId="urn:microsoft.com/office/officeart/2008/layout/LinedList"/>
    <dgm:cxn modelId="{EB83EAB1-5DD2-4A5E-AEA7-1790B5540CCB}" type="presParOf" srcId="{9A3A821D-08AF-4D95-9CDE-F8D65B7E4712}" destId="{4FD685B6-B454-4A00-8F85-0242A4D27CAC}" srcOrd="5" destOrd="0" presId="urn:microsoft.com/office/officeart/2008/layout/LinedList"/>
    <dgm:cxn modelId="{CBDCA01E-7A75-4916-9D97-7D72993F3E20}" type="presParOf" srcId="{9A3A821D-08AF-4D95-9CDE-F8D65B7E4712}" destId="{070D86AC-9BFF-4838-A6FD-B28C6F3A0E92}" srcOrd="6" destOrd="0" presId="urn:microsoft.com/office/officeart/2008/layout/Lined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70FFC4-5FCA-49A8-B7C4-1C7196E084A8}">
      <dsp:nvSpPr>
        <dsp:cNvPr id="0" name=""/>
        <dsp:cNvSpPr/>
      </dsp:nvSpPr>
      <dsp:spPr>
        <a:xfrm>
          <a:off x="542513" y="121914"/>
          <a:ext cx="763343" cy="763343"/>
        </a:xfrm>
        <a:prstGeom prst="ellipse">
          <a:avLst/>
        </a:prstGeom>
        <a:solidFill>
          <a:srgbClr val="C0504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FF71BCF-494F-4A13-A1F2-B4D302A6ABA3}">
      <dsp:nvSpPr>
        <dsp:cNvPr id="0" name=""/>
        <dsp:cNvSpPr/>
      </dsp:nvSpPr>
      <dsp:spPr>
        <a:xfrm>
          <a:off x="618850" y="197540"/>
          <a:ext cx="610675" cy="610675"/>
        </a:xfrm>
        <a:prstGeom prst="chord">
          <a:avLst>
            <a:gd name="adj1" fmla="val 1800000"/>
            <a:gd name="adj2" fmla="val 9000000"/>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57053-E8A3-4D2C-86A8-6C1532D01353}">
      <dsp:nvSpPr>
        <dsp:cNvPr id="0" name=""/>
        <dsp:cNvSpPr/>
      </dsp:nvSpPr>
      <dsp:spPr>
        <a:xfrm>
          <a:off x="185914" y="773737"/>
          <a:ext cx="1459392" cy="423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buNone/>
          </a:pPr>
          <a:r>
            <a:rPr lang="en-US" sz="1900" kern="1200" dirty="0" err="1">
              <a:solidFill>
                <a:sysClr val="windowText" lastClr="000000">
                  <a:hueOff val="0"/>
                  <a:satOff val="0"/>
                  <a:lumOff val="0"/>
                  <a:alphaOff val="0"/>
                </a:sysClr>
              </a:solidFill>
              <a:latin typeface="Calibri"/>
              <a:ea typeface="+mn-ea"/>
              <a:cs typeface="+mn-cs"/>
            </a:rPr>
            <a:t>Minggu</a:t>
          </a:r>
          <a:r>
            <a:rPr lang="en-US" sz="1900" kern="1200" dirty="0">
              <a:solidFill>
                <a:sysClr val="windowText" lastClr="000000">
                  <a:hueOff val="0"/>
                  <a:satOff val="0"/>
                  <a:lumOff val="0"/>
                  <a:alphaOff val="0"/>
                </a:sysClr>
              </a:solidFill>
              <a:latin typeface="Calibri"/>
              <a:ea typeface="+mn-ea"/>
              <a:cs typeface="+mn-cs"/>
            </a:rPr>
            <a:t> II </a:t>
          </a:r>
          <a:r>
            <a:rPr lang="en-US" sz="1900" kern="1200" dirty="0" err="1">
              <a:solidFill>
                <a:sysClr val="windowText" lastClr="000000">
                  <a:hueOff val="0"/>
                  <a:satOff val="0"/>
                  <a:lumOff val="0"/>
                  <a:alphaOff val="0"/>
                </a:sysClr>
              </a:solidFill>
              <a:latin typeface="Calibri"/>
              <a:ea typeface="+mn-ea"/>
              <a:cs typeface="+mn-cs"/>
            </a:rPr>
            <a:t>Juli</a:t>
          </a:r>
          <a:endParaRPr lang="en-US" sz="1900" kern="1200" dirty="0">
            <a:solidFill>
              <a:sysClr val="windowText" lastClr="000000">
                <a:hueOff val="0"/>
                <a:satOff val="0"/>
                <a:lumOff val="0"/>
                <a:alphaOff val="0"/>
              </a:sysClr>
            </a:solidFill>
            <a:latin typeface="Calibri"/>
            <a:ea typeface="+mn-ea"/>
            <a:cs typeface="+mn-cs"/>
          </a:endParaRPr>
        </a:p>
      </dsp:txBody>
      <dsp:txXfrm>
        <a:off x="185914" y="773737"/>
        <a:ext cx="1459392" cy="423731"/>
      </dsp:txXfrm>
    </dsp:sp>
    <dsp:sp modelId="{07B67DDD-92BB-44DA-B9F0-A28677E38AD8}">
      <dsp:nvSpPr>
        <dsp:cNvPr id="0" name=""/>
        <dsp:cNvSpPr/>
      </dsp:nvSpPr>
      <dsp:spPr>
        <a:xfrm>
          <a:off x="3023702" y="183183"/>
          <a:ext cx="763343" cy="763343"/>
        </a:xfrm>
        <a:prstGeom prst="ellipse">
          <a:avLst/>
        </a:prstGeom>
        <a:solidFill>
          <a:srgbClr val="C0504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2DB5349-1457-4325-AB7C-DE59365A8060}">
      <dsp:nvSpPr>
        <dsp:cNvPr id="0" name=""/>
        <dsp:cNvSpPr/>
      </dsp:nvSpPr>
      <dsp:spPr>
        <a:xfrm>
          <a:off x="3100018" y="259521"/>
          <a:ext cx="610675" cy="610675"/>
        </a:xfrm>
        <a:prstGeom prst="chord">
          <a:avLst>
            <a:gd name="adj1" fmla="val 0"/>
            <a:gd name="adj2" fmla="val 10800000"/>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D239BF-A3C4-45E8-91E8-CA208F6BD85B}">
      <dsp:nvSpPr>
        <dsp:cNvPr id="0" name=""/>
        <dsp:cNvSpPr/>
      </dsp:nvSpPr>
      <dsp:spPr>
        <a:xfrm>
          <a:off x="2356752" y="884400"/>
          <a:ext cx="2084192" cy="63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buNone/>
          </a:pPr>
          <a:r>
            <a:rPr lang="en-US" sz="1900" kern="1200" dirty="0" err="1">
              <a:solidFill>
                <a:sysClr val="windowText" lastClr="000000">
                  <a:hueOff val="0"/>
                  <a:satOff val="0"/>
                  <a:lumOff val="0"/>
                  <a:alphaOff val="0"/>
                </a:sysClr>
              </a:solidFill>
              <a:latin typeface="Calibri"/>
              <a:ea typeface="+mn-ea"/>
              <a:cs typeface="+mn-cs"/>
            </a:rPr>
            <a:t>Minggu</a:t>
          </a:r>
          <a:r>
            <a:rPr lang="en-US" sz="1900" kern="1200" dirty="0">
              <a:solidFill>
                <a:sysClr val="windowText" lastClr="000000">
                  <a:hueOff val="0"/>
                  <a:satOff val="0"/>
                  <a:lumOff val="0"/>
                  <a:alphaOff val="0"/>
                </a:sysClr>
              </a:solidFill>
              <a:latin typeface="Calibri"/>
              <a:ea typeface="+mn-ea"/>
              <a:cs typeface="+mn-cs"/>
            </a:rPr>
            <a:t> II </a:t>
          </a:r>
          <a:r>
            <a:rPr lang="en-US" sz="1900" kern="1200" dirty="0" err="1">
              <a:solidFill>
                <a:sysClr val="windowText" lastClr="000000">
                  <a:hueOff val="0"/>
                  <a:satOff val="0"/>
                  <a:lumOff val="0"/>
                  <a:alphaOff val="0"/>
                </a:sysClr>
              </a:solidFill>
              <a:latin typeface="Calibri"/>
              <a:ea typeface="+mn-ea"/>
              <a:cs typeface="+mn-cs"/>
            </a:rPr>
            <a:t>Agusutus</a:t>
          </a:r>
          <a:endParaRPr lang="en-US" sz="1900" kern="1200" dirty="0">
            <a:solidFill>
              <a:sysClr val="windowText" lastClr="000000">
                <a:hueOff val="0"/>
                <a:satOff val="0"/>
                <a:lumOff val="0"/>
                <a:alphaOff val="0"/>
              </a:sysClr>
            </a:solidFill>
            <a:latin typeface="Calibri"/>
            <a:ea typeface="+mn-ea"/>
            <a:cs typeface="+mn-cs"/>
          </a:endParaRPr>
        </a:p>
      </dsp:txBody>
      <dsp:txXfrm>
        <a:off x="2356752" y="884400"/>
        <a:ext cx="2084192" cy="630862"/>
      </dsp:txXfrm>
    </dsp:sp>
    <dsp:sp modelId="{A5A7EA6B-0F7F-449A-AF13-FF22B3689A5B}">
      <dsp:nvSpPr>
        <dsp:cNvPr id="0" name=""/>
        <dsp:cNvSpPr/>
      </dsp:nvSpPr>
      <dsp:spPr>
        <a:xfrm>
          <a:off x="5558460" y="200759"/>
          <a:ext cx="763343" cy="763343"/>
        </a:xfrm>
        <a:prstGeom prst="ellipse">
          <a:avLst/>
        </a:prstGeom>
        <a:solidFill>
          <a:srgbClr val="C0504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91DA666-4275-4D76-8861-15B615EE7207}">
      <dsp:nvSpPr>
        <dsp:cNvPr id="0" name=""/>
        <dsp:cNvSpPr/>
      </dsp:nvSpPr>
      <dsp:spPr>
        <a:xfrm>
          <a:off x="5634792" y="277100"/>
          <a:ext cx="610675" cy="610675"/>
        </a:xfrm>
        <a:prstGeom prst="chord">
          <a:avLst>
            <a:gd name="adj1" fmla="val 19800000"/>
            <a:gd name="adj2" fmla="val 12600000"/>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A7A05-5BEC-4F24-A19A-B1FED036C49B}">
      <dsp:nvSpPr>
        <dsp:cNvPr id="0" name=""/>
        <dsp:cNvSpPr/>
      </dsp:nvSpPr>
      <dsp:spPr>
        <a:xfrm>
          <a:off x="4993606" y="1039390"/>
          <a:ext cx="1866302" cy="63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lvl="0" algn="ctr" defTabSz="844550">
            <a:lnSpc>
              <a:spcPct val="90000"/>
            </a:lnSpc>
            <a:spcBef>
              <a:spcPct val="0"/>
            </a:spcBef>
            <a:spcAft>
              <a:spcPct val="35000"/>
            </a:spcAft>
            <a:buNone/>
          </a:pPr>
          <a:r>
            <a:rPr lang="en-US" sz="1900" kern="1200" dirty="0" err="1">
              <a:solidFill>
                <a:sysClr val="windowText" lastClr="000000">
                  <a:hueOff val="0"/>
                  <a:satOff val="0"/>
                  <a:lumOff val="0"/>
                  <a:alphaOff val="0"/>
                </a:sysClr>
              </a:solidFill>
              <a:latin typeface="Calibri"/>
              <a:ea typeface="+mn-ea"/>
              <a:cs typeface="+mn-cs"/>
            </a:rPr>
            <a:t>Sesuai</a:t>
          </a:r>
          <a:r>
            <a:rPr lang="en-US" sz="1900" kern="1200" dirty="0">
              <a:solidFill>
                <a:sysClr val="windowText" lastClr="000000">
                  <a:hueOff val="0"/>
                  <a:satOff val="0"/>
                  <a:lumOff val="0"/>
                  <a:alphaOff val="0"/>
                </a:sysClr>
              </a:solidFill>
              <a:latin typeface="Calibri"/>
              <a:ea typeface="+mn-ea"/>
              <a:cs typeface="+mn-cs"/>
            </a:rPr>
            <a:t> </a:t>
          </a:r>
          <a:r>
            <a:rPr lang="en-US" sz="1900" kern="1200" dirty="0" err="1">
              <a:solidFill>
                <a:sysClr val="windowText" lastClr="000000">
                  <a:hueOff val="0"/>
                  <a:satOff val="0"/>
                  <a:lumOff val="0"/>
                  <a:alphaOff val="0"/>
                </a:sysClr>
              </a:solidFill>
              <a:latin typeface="Calibri"/>
              <a:ea typeface="+mn-ea"/>
              <a:cs typeface="+mn-cs"/>
            </a:rPr>
            <a:t>Pedum</a:t>
          </a:r>
          <a:r>
            <a:rPr lang="en-US" sz="1900" kern="1200" dirty="0">
              <a:solidFill>
                <a:sysClr val="windowText" lastClr="000000">
                  <a:hueOff val="0"/>
                  <a:satOff val="0"/>
                  <a:lumOff val="0"/>
                  <a:alphaOff val="0"/>
                </a:sysClr>
              </a:solidFill>
              <a:latin typeface="Calibri"/>
              <a:ea typeface="+mn-ea"/>
              <a:cs typeface="+mn-cs"/>
            </a:rPr>
            <a:t> APBD</a:t>
          </a:r>
        </a:p>
      </dsp:txBody>
      <dsp:txXfrm>
        <a:off x="4993606" y="1039390"/>
        <a:ext cx="1866302" cy="630862"/>
      </dsp:txXfrm>
    </dsp:sp>
    <dsp:sp modelId="{8DF1DEFE-8BC8-4583-92E5-74104F268D69}">
      <dsp:nvSpPr>
        <dsp:cNvPr id="0" name=""/>
        <dsp:cNvSpPr/>
      </dsp:nvSpPr>
      <dsp:spPr>
        <a:xfrm>
          <a:off x="8152971" y="204077"/>
          <a:ext cx="763343" cy="763343"/>
        </a:xfrm>
        <a:prstGeom prst="ellipse">
          <a:avLst/>
        </a:prstGeom>
        <a:solidFill>
          <a:srgbClr val="C0504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54497DE-ADE3-45CF-933B-BAFC870EE5F6}">
      <dsp:nvSpPr>
        <dsp:cNvPr id="0" name=""/>
        <dsp:cNvSpPr/>
      </dsp:nvSpPr>
      <dsp:spPr>
        <a:xfrm>
          <a:off x="8218654" y="269761"/>
          <a:ext cx="610675" cy="610675"/>
        </a:xfrm>
        <a:prstGeom prst="chord">
          <a:avLst>
            <a:gd name="adj1" fmla="val 16200000"/>
            <a:gd name="adj2" fmla="val 16200000"/>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1AAC8-42EB-45A1-A34F-BCB31DD4881D}">
      <dsp:nvSpPr>
        <dsp:cNvPr id="0" name=""/>
        <dsp:cNvSpPr/>
      </dsp:nvSpPr>
      <dsp:spPr>
        <a:xfrm>
          <a:off x="7565475" y="998889"/>
          <a:ext cx="1866302" cy="63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b" anchorCtr="0">
          <a:noAutofit/>
        </a:bodyPr>
        <a:lstStyle/>
        <a:p>
          <a:pPr lvl="0" algn="ctr" defTabSz="844550">
            <a:lnSpc>
              <a:spcPct val="90000"/>
            </a:lnSpc>
            <a:spcBef>
              <a:spcPct val="0"/>
            </a:spcBef>
            <a:spcAft>
              <a:spcPct val="35000"/>
            </a:spcAft>
            <a:buNone/>
          </a:pPr>
          <a:r>
            <a:rPr lang="en-US" sz="1900" kern="1200" dirty="0" err="1">
              <a:solidFill>
                <a:sysClr val="windowText" lastClr="000000">
                  <a:hueOff val="0"/>
                  <a:satOff val="0"/>
                  <a:lumOff val="0"/>
                  <a:alphaOff val="0"/>
                </a:sysClr>
              </a:solidFill>
              <a:latin typeface="Calibri"/>
              <a:ea typeface="+mn-ea"/>
              <a:cs typeface="+mn-cs"/>
            </a:rPr>
            <a:t>Sesuai</a:t>
          </a:r>
          <a:r>
            <a:rPr lang="en-US" sz="1900" kern="1200" dirty="0">
              <a:solidFill>
                <a:sysClr val="windowText" lastClr="000000">
                  <a:hueOff val="0"/>
                  <a:satOff val="0"/>
                  <a:lumOff val="0"/>
                  <a:alphaOff val="0"/>
                </a:sysClr>
              </a:solidFill>
              <a:latin typeface="Calibri"/>
              <a:ea typeface="+mn-ea"/>
              <a:cs typeface="+mn-cs"/>
            </a:rPr>
            <a:t> </a:t>
          </a:r>
          <a:r>
            <a:rPr lang="en-US" sz="1900" kern="1200" dirty="0" err="1">
              <a:solidFill>
                <a:sysClr val="windowText" lastClr="000000">
                  <a:hueOff val="0"/>
                  <a:satOff val="0"/>
                  <a:lumOff val="0"/>
                  <a:alphaOff val="0"/>
                </a:sysClr>
              </a:solidFill>
              <a:latin typeface="Calibri"/>
              <a:ea typeface="+mn-ea"/>
              <a:cs typeface="+mn-cs"/>
            </a:rPr>
            <a:t>Pedum</a:t>
          </a:r>
          <a:r>
            <a:rPr lang="en-US" sz="1900" kern="1200" dirty="0">
              <a:solidFill>
                <a:sysClr val="windowText" lastClr="000000">
                  <a:hueOff val="0"/>
                  <a:satOff val="0"/>
                  <a:lumOff val="0"/>
                  <a:alphaOff val="0"/>
                </a:sysClr>
              </a:solidFill>
              <a:latin typeface="Calibri"/>
              <a:ea typeface="+mn-ea"/>
              <a:cs typeface="+mn-cs"/>
            </a:rPr>
            <a:t> APBD</a:t>
          </a:r>
        </a:p>
      </dsp:txBody>
      <dsp:txXfrm>
        <a:off x="7565475" y="998889"/>
        <a:ext cx="1866302" cy="63086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FA1AEA-0B2E-45B7-A4B1-A8FEA7D53193}">
      <dsp:nvSpPr>
        <dsp:cNvPr id="0" name=""/>
        <dsp:cNvSpPr/>
      </dsp:nvSpPr>
      <dsp:spPr>
        <a:xfrm>
          <a:off x="2983732" y="641348"/>
          <a:ext cx="494133" cy="91440"/>
        </a:xfrm>
        <a:custGeom>
          <a:avLst/>
          <a:gdLst/>
          <a:ahLst/>
          <a:cxnLst/>
          <a:rect l="0" t="0" r="0" b="0"/>
          <a:pathLst>
            <a:path>
              <a:moveTo>
                <a:pt x="0" y="45720"/>
              </a:moveTo>
              <a:lnTo>
                <a:pt x="493934" y="45720"/>
              </a:lnTo>
            </a:path>
          </a:pathLst>
        </a:custGeom>
        <a:noFill/>
        <a:ln w="38100" cap="flat" cmpd="sng" algn="ctr">
          <a:solidFill>
            <a:scrgbClr r="0" g="0" b="0">
              <a:shade val="95000"/>
              <a:satMod val="105000"/>
            </a:sc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Palatino Linotype"/>
            <a:ea typeface="+mn-ea"/>
            <a:cs typeface="+mn-cs"/>
          </a:endParaRPr>
        </a:p>
      </dsp:txBody>
      <dsp:txXfrm>
        <a:off x="3217680" y="684442"/>
        <a:ext cx="26236" cy="5252"/>
      </dsp:txXfrm>
    </dsp:sp>
    <dsp:sp modelId="{31EFBED8-8246-4AE8-B997-48F28135D3C2}">
      <dsp:nvSpPr>
        <dsp:cNvPr id="0" name=""/>
        <dsp:cNvSpPr/>
      </dsp:nvSpPr>
      <dsp:spPr>
        <a:xfrm>
          <a:off x="704084" y="2634"/>
          <a:ext cx="2281448" cy="1368868"/>
        </a:xfrm>
        <a:prstGeom prst="rect">
          <a:avLst/>
        </a:prstGeom>
        <a:solidFill>
          <a:srgbClr val="9C5252"/>
        </a:solidFill>
        <a:ln w="28575" cap="flat" cmpd="sng" algn="ctr">
          <a:solidFill>
            <a:srgbClr val="9C5252">
              <a:shade val="50000"/>
            </a:srgb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buNone/>
          </a:pPr>
          <a:r>
            <a:rPr lang="en-US" sz="1600" kern="1200" dirty="0" err="1">
              <a:solidFill>
                <a:sysClr val="window" lastClr="FFFFFF"/>
              </a:solidFill>
              <a:latin typeface="Palatino Linotype"/>
              <a:ea typeface="+mn-ea"/>
              <a:cs typeface="+mn-cs"/>
            </a:rPr>
            <a:t>Pemerintah</a:t>
          </a:r>
          <a:r>
            <a:rPr lang="en-US" sz="1600" kern="1200" dirty="0">
              <a:solidFill>
                <a:sysClr val="window" lastClr="FFFFFF"/>
              </a:solidFill>
              <a:latin typeface="Palatino Linotype"/>
              <a:ea typeface="+mn-ea"/>
              <a:cs typeface="+mn-cs"/>
            </a:rPr>
            <a:t>    Daerah    </a:t>
          </a:r>
          <a:r>
            <a:rPr lang="en-US" sz="1600" kern="1200" dirty="0" err="1">
              <a:solidFill>
                <a:sysClr val="window" lastClr="FFFFFF"/>
              </a:solidFill>
              <a:latin typeface="Palatino Linotype"/>
              <a:ea typeface="+mn-ea"/>
              <a:cs typeface="+mn-cs"/>
            </a:rPr>
            <a:t>Dapat</a:t>
          </a:r>
          <a:r>
            <a:rPr lang="en-US" sz="1600" kern="1200" dirty="0">
              <a:solidFill>
                <a:sysClr val="window" lastClr="FFFFFF"/>
              </a:solidFill>
              <a:latin typeface="Palatino Linotype"/>
              <a:ea typeface="+mn-ea"/>
              <a:cs typeface="+mn-cs"/>
            </a:rPr>
            <a:t> </a:t>
          </a:r>
          <a:r>
            <a:rPr lang="en-US" sz="1600" kern="1200" dirty="0" err="1">
              <a:solidFill>
                <a:sysClr val="window" lastClr="FFFFFF"/>
              </a:solidFill>
              <a:latin typeface="Palatino Linotype"/>
              <a:ea typeface="+mn-ea"/>
              <a:cs typeface="+mn-cs"/>
            </a:rPr>
            <a:t>Memberikan</a:t>
          </a:r>
          <a:r>
            <a:rPr lang="en-US" sz="1600" kern="1200" dirty="0">
              <a:solidFill>
                <a:sysClr val="window" lastClr="FFFFFF"/>
              </a:solidFill>
              <a:latin typeface="Palatino Linotype"/>
              <a:ea typeface="+mn-ea"/>
              <a:cs typeface="+mn-cs"/>
            </a:rPr>
            <a:t> TPP-ASN</a:t>
          </a:r>
        </a:p>
      </dsp:txBody>
      <dsp:txXfrm>
        <a:off x="704084" y="2634"/>
        <a:ext cx="2281448" cy="1368868"/>
      </dsp:txXfrm>
    </dsp:sp>
    <dsp:sp modelId="{63E7745A-B98E-4167-9B07-1B6D81CDFEF5}">
      <dsp:nvSpPr>
        <dsp:cNvPr id="0" name=""/>
        <dsp:cNvSpPr/>
      </dsp:nvSpPr>
      <dsp:spPr>
        <a:xfrm>
          <a:off x="5789914" y="641348"/>
          <a:ext cx="494133" cy="91440"/>
        </a:xfrm>
        <a:custGeom>
          <a:avLst/>
          <a:gdLst/>
          <a:ahLst/>
          <a:cxnLst/>
          <a:rect l="0" t="0" r="0" b="0"/>
          <a:pathLst>
            <a:path>
              <a:moveTo>
                <a:pt x="0" y="45720"/>
              </a:moveTo>
              <a:lnTo>
                <a:pt x="493934" y="45720"/>
              </a:lnTo>
            </a:path>
          </a:pathLst>
        </a:custGeom>
        <a:noFill/>
        <a:ln w="38100" cap="flat" cmpd="sng" algn="ctr">
          <a:solidFill>
            <a:scrgbClr r="0" g="0" b="0">
              <a:shade val="95000"/>
              <a:satMod val="105000"/>
            </a:sc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Palatino Linotype"/>
            <a:ea typeface="+mn-ea"/>
            <a:cs typeface="+mn-cs"/>
          </a:endParaRPr>
        </a:p>
      </dsp:txBody>
      <dsp:txXfrm>
        <a:off x="6023862" y="684442"/>
        <a:ext cx="26236" cy="5252"/>
      </dsp:txXfrm>
    </dsp:sp>
    <dsp:sp modelId="{3BAA72C4-107F-43A6-81C7-F2FDD2B893A3}">
      <dsp:nvSpPr>
        <dsp:cNvPr id="0" name=""/>
        <dsp:cNvSpPr/>
      </dsp:nvSpPr>
      <dsp:spPr>
        <a:xfrm>
          <a:off x="3510265" y="2634"/>
          <a:ext cx="2281448" cy="1368868"/>
        </a:xfrm>
        <a:prstGeom prst="rect">
          <a:avLst/>
        </a:prstGeom>
        <a:solidFill>
          <a:srgbClr val="E68422">
            <a:hueOff val="27"/>
            <a:satOff val="-10052"/>
            <a:lumOff val="-2353"/>
            <a:alphaOff val="0"/>
          </a:srgbClr>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buNone/>
          </a:pPr>
          <a:r>
            <a:rPr lang="en-US" sz="2400" kern="1200" dirty="0" err="1">
              <a:solidFill>
                <a:schemeClr val="tx1"/>
              </a:solidFill>
              <a:latin typeface="Palatino Linotype"/>
              <a:ea typeface="+mn-ea"/>
              <a:cs typeface="+mn-cs"/>
            </a:rPr>
            <a:t>Persetujuan</a:t>
          </a:r>
          <a:r>
            <a:rPr lang="en-US" sz="2400" kern="1200" dirty="0">
              <a:solidFill>
                <a:schemeClr val="tx1"/>
              </a:solidFill>
              <a:latin typeface="Palatino Linotype"/>
              <a:ea typeface="+mn-ea"/>
              <a:cs typeface="+mn-cs"/>
            </a:rPr>
            <a:t> DPRD</a:t>
          </a:r>
        </a:p>
      </dsp:txBody>
      <dsp:txXfrm>
        <a:off x="3510265" y="2634"/>
        <a:ext cx="2281448" cy="1368868"/>
      </dsp:txXfrm>
    </dsp:sp>
    <dsp:sp modelId="{6CAEE113-C1EF-4585-8149-98CCCDAD5BC2}">
      <dsp:nvSpPr>
        <dsp:cNvPr id="0" name=""/>
        <dsp:cNvSpPr/>
      </dsp:nvSpPr>
      <dsp:spPr>
        <a:xfrm>
          <a:off x="1844808" y="1369703"/>
          <a:ext cx="5612362" cy="494133"/>
        </a:xfrm>
        <a:custGeom>
          <a:avLst/>
          <a:gdLst/>
          <a:ahLst/>
          <a:cxnLst/>
          <a:rect l="0" t="0" r="0" b="0"/>
          <a:pathLst>
            <a:path>
              <a:moveTo>
                <a:pt x="5610242" y="0"/>
              </a:moveTo>
              <a:lnTo>
                <a:pt x="5610242" y="264067"/>
              </a:lnTo>
              <a:lnTo>
                <a:pt x="0" y="264067"/>
              </a:lnTo>
              <a:lnTo>
                <a:pt x="0" y="493934"/>
              </a:lnTo>
            </a:path>
          </a:pathLst>
        </a:custGeom>
        <a:noFill/>
        <a:ln w="38100" cap="flat" cmpd="sng" algn="ctr">
          <a:solidFill>
            <a:scrgbClr r="0" g="0" b="0">
              <a:shade val="95000"/>
              <a:satMod val="105000"/>
            </a:sc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Palatino Linotype"/>
            <a:ea typeface="+mn-ea"/>
            <a:cs typeface="+mn-cs"/>
          </a:endParaRPr>
        </a:p>
      </dsp:txBody>
      <dsp:txXfrm>
        <a:off x="4510068" y="1614143"/>
        <a:ext cx="281841" cy="5252"/>
      </dsp:txXfrm>
    </dsp:sp>
    <dsp:sp modelId="{D4FFE2FC-988B-4337-A208-ED3156828325}">
      <dsp:nvSpPr>
        <dsp:cNvPr id="0" name=""/>
        <dsp:cNvSpPr/>
      </dsp:nvSpPr>
      <dsp:spPr>
        <a:xfrm>
          <a:off x="6316447" y="2634"/>
          <a:ext cx="2281448" cy="1368868"/>
        </a:xfrm>
        <a:prstGeom prst="rect">
          <a:avLst/>
        </a:prstGeom>
        <a:solidFill>
          <a:srgbClr val="E68422">
            <a:hueOff val="55"/>
            <a:satOff val="-20105"/>
            <a:lumOff val="-4706"/>
            <a:alphaOff val="0"/>
          </a:srgbClr>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buNone/>
          </a:pPr>
          <a:r>
            <a:rPr lang="en-US" sz="1600" kern="1200" dirty="0" err="1">
              <a:solidFill>
                <a:schemeClr val="tx1"/>
              </a:solidFill>
              <a:latin typeface="Palatino Linotype"/>
              <a:ea typeface="+mn-ea"/>
              <a:cs typeface="+mn-cs"/>
            </a:rPr>
            <a:t>Ditetapkan</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Dengan</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Perkada</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Dengan</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Berpedoman</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Pada</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Peraturan</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Pemerintah</a:t>
          </a:r>
          <a:endParaRPr lang="en-US" sz="1600" kern="1200" dirty="0">
            <a:solidFill>
              <a:schemeClr val="tx1"/>
            </a:solidFill>
            <a:latin typeface="Palatino Linotype"/>
            <a:ea typeface="+mn-ea"/>
            <a:cs typeface="+mn-cs"/>
          </a:endParaRPr>
        </a:p>
      </dsp:txBody>
      <dsp:txXfrm>
        <a:off x="6316447" y="2634"/>
        <a:ext cx="2281448" cy="1368868"/>
      </dsp:txXfrm>
    </dsp:sp>
    <dsp:sp modelId="{F4F865E2-9E32-4621-9DD1-6C273B2F7DA1}">
      <dsp:nvSpPr>
        <dsp:cNvPr id="0" name=""/>
        <dsp:cNvSpPr/>
      </dsp:nvSpPr>
      <dsp:spPr>
        <a:xfrm>
          <a:off x="2983732" y="2534951"/>
          <a:ext cx="494133" cy="91440"/>
        </a:xfrm>
        <a:custGeom>
          <a:avLst/>
          <a:gdLst/>
          <a:ahLst/>
          <a:cxnLst/>
          <a:rect l="0" t="0" r="0" b="0"/>
          <a:pathLst>
            <a:path>
              <a:moveTo>
                <a:pt x="0" y="45720"/>
              </a:moveTo>
              <a:lnTo>
                <a:pt x="493934" y="45720"/>
              </a:lnTo>
            </a:path>
          </a:pathLst>
        </a:custGeom>
        <a:noFill/>
        <a:ln w="38100" cap="flat" cmpd="sng" algn="ctr">
          <a:solidFill>
            <a:scrgbClr r="0" g="0" b="0">
              <a:shade val="95000"/>
              <a:satMod val="105000"/>
            </a:sc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Palatino Linotype"/>
            <a:ea typeface="+mn-ea"/>
            <a:cs typeface="+mn-cs"/>
          </a:endParaRPr>
        </a:p>
      </dsp:txBody>
      <dsp:txXfrm>
        <a:off x="3217680" y="2578044"/>
        <a:ext cx="26236" cy="5252"/>
      </dsp:txXfrm>
    </dsp:sp>
    <dsp:sp modelId="{20792DBF-BAEC-49E4-8060-9FAB49B83B38}">
      <dsp:nvSpPr>
        <dsp:cNvPr id="0" name=""/>
        <dsp:cNvSpPr/>
      </dsp:nvSpPr>
      <dsp:spPr>
        <a:xfrm>
          <a:off x="704084" y="1896236"/>
          <a:ext cx="2281448" cy="1368868"/>
        </a:xfrm>
        <a:prstGeom prst="rect">
          <a:avLst/>
        </a:prstGeom>
        <a:solidFill>
          <a:schemeClr val="accent6">
            <a:lumMod val="60000"/>
            <a:lumOff val="40000"/>
          </a:schemeClr>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just" defTabSz="577850">
            <a:lnSpc>
              <a:spcPct val="90000"/>
            </a:lnSpc>
            <a:spcBef>
              <a:spcPct val="0"/>
            </a:spcBef>
            <a:spcAft>
              <a:spcPct val="35000"/>
            </a:spcAft>
            <a:buNone/>
          </a:pPr>
          <a:r>
            <a:rPr lang="en-US" sz="1300" kern="1200" dirty="0" err="1">
              <a:solidFill>
                <a:schemeClr val="tx1"/>
              </a:solidFill>
              <a:latin typeface="Palatino Linotype"/>
              <a:ea typeface="+mn-ea"/>
              <a:cs typeface="+mn-cs"/>
            </a:rPr>
            <a:t>Dalam</a:t>
          </a:r>
          <a:r>
            <a:rPr lang="en-US" sz="1300" kern="1200" dirty="0">
              <a:solidFill>
                <a:schemeClr val="tx1"/>
              </a:solidFill>
              <a:latin typeface="Palatino Linotype"/>
              <a:ea typeface="+mn-ea"/>
              <a:cs typeface="+mn-cs"/>
            </a:rPr>
            <a:t> Hal    </a:t>
          </a:r>
          <a:r>
            <a:rPr lang="en-US" sz="1300" kern="1200" dirty="0" err="1">
              <a:solidFill>
                <a:schemeClr val="tx1"/>
              </a:solidFill>
              <a:latin typeface="Palatino Linotype"/>
              <a:ea typeface="+mn-ea"/>
              <a:cs typeface="+mn-cs"/>
            </a:rPr>
            <a:t>Belum</a:t>
          </a:r>
          <a:r>
            <a:rPr lang="en-US" sz="1300" kern="1200" dirty="0">
              <a:solidFill>
                <a:schemeClr val="tx1"/>
              </a:solidFill>
              <a:latin typeface="Palatino Linotype"/>
              <a:ea typeface="+mn-ea"/>
              <a:cs typeface="+mn-cs"/>
            </a:rPr>
            <a:t>    </a:t>
          </a:r>
          <a:r>
            <a:rPr lang="en-US" sz="1300" kern="1200" dirty="0" err="1">
              <a:solidFill>
                <a:schemeClr val="tx1"/>
              </a:solidFill>
              <a:latin typeface="Palatino Linotype"/>
              <a:ea typeface="+mn-ea"/>
              <a:cs typeface="+mn-cs"/>
            </a:rPr>
            <a:t>Adanya</a:t>
          </a:r>
          <a:r>
            <a:rPr lang="en-US" sz="1300" kern="1200" dirty="0">
              <a:solidFill>
                <a:schemeClr val="tx1"/>
              </a:solidFill>
              <a:latin typeface="Palatino Linotype"/>
              <a:ea typeface="+mn-ea"/>
              <a:cs typeface="+mn-cs"/>
            </a:rPr>
            <a:t>   PP,  </a:t>
          </a:r>
          <a:r>
            <a:rPr lang="en-US" sz="1300" kern="1200" dirty="0" err="1">
              <a:solidFill>
                <a:schemeClr val="tx1"/>
              </a:solidFill>
              <a:latin typeface="Palatino Linotype"/>
              <a:ea typeface="+mn-ea"/>
              <a:cs typeface="+mn-cs"/>
            </a:rPr>
            <a:t>Kepala</a:t>
          </a:r>
          <a:r>
            <a:rPr lang="en-US" sz="1300" kern="1200" dirty="0">
              <a:solidFill>
                <a:schemeClr val="tx1"/>
              </a:solidFill>
              <a:latin typeface="Palatino Linotype"/>
              <a:ea typeface="+mn-ea"/>
              <a:cs typeface="+mn-cs"/>
            </a:rPr>
            <a:t>  Daerah </a:t>
          </a:r>
          <a:r>
            <a:rPr lang="en-US" sz="1300" kern="1200" dirty="0" err="1">
              <a:solidFill>
                <a:schemeClr val="tx1"/>
              </a:solidFill>
              <a:latin typeface="Palatino Linotype"/>
              <a:ea typeface="+mn-ea"/>
              <a:cs typeface="+mn-cs"/>
            </a:rPr>
            <a:t>Dapat</a:t>
          </a:r>
          <a:r>
            <a:rPr lang="en-US" sz="1300" kern="1200" dirty="0">
              <a:solidFill>
                <a:schemeClr val="tx1"/>
              </a:solidFill>
              <a:latin typeface="Palatino Linotype"/>
              <a:ea typeface="+mn-ea"/>
              <a:cs typeface="+mn-cs"/>
            </a:rPr>
            <a:t> </a:t>
          </a:r>
          <a:r>
            <a:rPr lang="en-US" sz="1300" kern="1200" dirty="0" err="1">
              <a:solidFill>
                <a:schemeClr val="tx1"/>
              </a:solidFill>
              <a:latin typeface="Palatino Linotype"/>
              <a:ea typeface="+mn-ea"/>
              <a:cs typeface="+mn-cs"/>
            </a:rPr>
            <a:t>Memberikan</a:t>
          </a:r>
          <a:r>
            <a:rPr lang="en-US" sz="1300" kern="1200" dirty="0">
              <a:solidFill>
                <a:schemeClr val="tx1"/>
              </a:solidFill>
              <a:latin typeface="Palatino Linotype"/>
              <a:ea typeface="+mn-ea"/>
              <a:cs typeface="+mn-cs"/>
            </a:rPr>
            <a:t> TPP-ASN </a:t>
          </a:r>
          <a:r>
            <a:rPr lang="en-US" sz="1300" kern="1200" dirty="0" err="1">
              <a:solidFill>
                <a:schemeClr val="tx1"/>
              </a:solidFill>
              <a:latin typeface="Palatino Linotype"/>
              <a:ea typeface="+mn-ea"/>
              <a:cs typeface="+mn-cs"/>
            </a:rPr>
            <a:t>setelah</a:t>
          </a:r>
          <a:r>
            <a:rPr lang="en-US" sz="1300" kern="1200" dirty="0">
              <a:solidFill>
                <a:schemeClr val="tx1"/>
              </a:solidFill>
              <a:latin typeface="Palatino Linotype"/>
              <a:ea typeface="+mn-ea"/>
              <a:cs typeface="+mn-cs"/>
            </a:rPr>
            <a:t> </a:t>
          </a:r>
          <a:r>
            <a:rPr lang="en-US" sz="1300" kern="1200" dirty="0" err="1">
              <a:solidFill>
                <a:schemeClr val="tx1"/>
              </a:solidFill>
              <a:latin typeface="Palatino Linotype"/>
              <a:ea typeface="+mn-ea"/>
              <a:cs typeface="+mn-cs"/>
            </a:rPr>
            <a:t>Mendapat</a:t>
          </a:r>
          <a:r>
            <a:rPr lang="en-US" sz="1300" kern="1200" dirty="0">
              <a:solidFill>
                <a:schemeClr val="tx1"/>
              </a:solidFill>
              <a:latin typeface="Palatino Linotype"/>
              <a:ea typeface="+mn-ea"/>
              <a:cs typeface="+mn-cs"/>
            </a:rPr>
            <a:t> </a:t>
          </a:r>
          <a:r>
            <a:rPr lang="en-US" sz="1300" kern="1200" dirty="0" err="1">
              <a:solidFill>
                <a:schemeClr val="tx1"/>
              </a:solidFill>
              <a:latin typeface="Palatino Linotype"/>
              <a:ea typeface="+mn-ea"/>
              <a:cs typeface="+mn-cs"/>
            </a:rPr>
            <a:t>Persetujuan</a:t>
          </a:r>
          <a:r>
            <a:rPr lang="en-US" sz="1300" kern="1200" dirty="0">
              <a:solidFill>
                <a:schemeClr val="tx1"/>
              </a:solidFill>
              <a:latin typeface="Palatino Linotype"/>
              <a:ea typeface="+mn-ea"/>
              <a:cs typeface="+mn-cs"/>
            </a:rPr>
            <a:t> </a:t>
          </a:r>
          <a:r>
            <a:rPr lang="en-US" sz="1300" kern="1200" dirty="0" err="1">
              <a:solidFill>
                <a:schemeClr val="tx1"/>
              </a:solidFill>
              <a:latin typeface="Palatino Linotype"/>
              <a:ea typeface="+mn-ea"/>
              <a:cs typeface="+mn-cs"/>
            </a:rPr>
            <a:t>Menteri</a:t>
          </a:r>
          <a:r>
            <a:rPr lang="en-US" sz="1300" kern="1200" dirty="0">
              <a:solidFill>
                <a:schemeClr val="tx1"/>
              </a:solidFill>
              <a:latin typeface="Palatino Linotype"/>
              <a:ea typeface="+mn-ea"/>
              <a:cs typeface="+mn-cs"/>
            </a:rPr>
            <a:t>  </a:t>
          </a:r>
          <a:r>
            <a:rPr lang="en-US" sz="1300" kern="1200" dirty="0" err="1">
              <a:solidFill>
                <a:schemeClr val="tx1"/>
              </a:solidFill>
              <a:latin typeface="Palatino Linotype"/>
              <a:ea typeface="+mn-ea"/>
              <a:cs typeface="+mn-cs"/>
            </a:rPr>
            <a:t>Dalam</a:t>
          </a:r>
          <a:r>
            <a:rPr lang="en-US" sz="1300" kern="1200" dirty="0">
              <a:solidFill>
                <a:schemeClr val="tx1"/>
              </a:solidFill>
              <a:latin typeface="Palatino Linotype"/>
              <a:ea typeface="+mn-ea"/>
              <a:cs typeface="+mn-cs"/>
            </a:rPr>
            <a:t> </a:t>
          </a:r>
          <a:r>
            <a:rPr lang="en-US" sz="1300" kern="1200" dirty="0" err="1">
              <a:solidFill>
                <a:schemeClr val="tx1"/>
              </a:solidFill>
              <a:latin typeface="Palatino Linotype"/>
              <a:ea typeface="+mn-ea"/>
              <a:cs typeface="+mn-cs"/>
            </a:rPr>
            <a:t>Negeri</a:t>
          </a:r>
          <a:endParaRPr lang="en-US" sz="1300" kern="1200" dirty="0">
            <a:solidFill>
              <a:schemeClr val="tx1"/>
            </a:solidFill>
            <a:latin typeface="Palatino Linotype"/>
            <a:ea typeface="+mn-ea"/>
            <a:cs typeface="+mn-cs"/>
          </a:endParaRPr>
        </a:p>
      </dsp:txBody>
      <dsp:txXfrm>
        <a:off x="704084" y="1896236"/>
        <a:ext cx="2281448" cy="1368868"/>
      </dsp:txXfrm>
    </dsp:sp>
    <dsp:sp modelId="{5EEE4341-A393-4999-B163-34C84FB5A873}">
      <dsp:nvSpPr>
        <dsp:cNvPr id="0" name=""/>
        <dsp:cNvSpPr/>
      </dsp:nvSpPr>
      <dsp:spPr>
        <a:xfrm>
          <a:off x="5789914" y="2534951"/>
          <a:ext cx="494133" cy="91440"/>
        </a:xfrm>
        <a:custGeom>
          <a:avLst/>
          <a:gdLst/>
          <a:ahLst/>
          <a:cxnLst/>
          <a:rect l="0" t="0" r="0" b="0"/>
          <a:pathLst>
            <a:path>
              <a:moveTo>
                <a:pt x="0" y="45720"/>
              </a:moveTo>
              <a:lnTo>
                <a:pt x="493934" y="45720"/>
              </a:lnTo>
            </a:path>
          </a:pathLst>
        </a:custGeom>
        <a:noFill/>
        <a:ln w="38100" cap="flat" cmpd="sng" algn="ctr">
          <a:solidFill>
            <a:scrgbClr r="0" g="0" b="0">
              <a:shade val="95000"/>
              <a:satMod val="105000"/>
            </a:sc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Palatino Linotype"/>
            <a:ea typeface="+mn-ea"/>
            <a:cs typeface="+mn-cs"/>
          </a:endParaRPr>
        </a:p>
      </dsp:txBody>
      <dsp:txXfrm>
        <a:off x="6023862" y="2578044"/>
        <a:ext cx="26236" cy="5252"/>
      </dsp:txXfrm>
    </dsp:sp>
    <dsp:sp modelId="{2852FF2E-BE68-4375-930A-CA531530867D}">
      <dsp:nvSpPr>
        <dsp:cNvPr id="0" name=""/>
        <dsp:cNvSpPr/>
      </dsp:nvSpPr>
      <dsp:spPr>
        <a:xfrm>
          <a:off x="3510265" y="1896236"/>
          <a:ext cx="2281448" cy="1368868"/>
        </a:xfrm>
        <a:prstGeom prst="rect">
          <a:avLst/>
        </a:prstGeom>
        <a:solidFill>
          <a:srgbClr val="FFFF00"/>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buNone/>
          </a:pPr>
          <a:r>
            <a:rPr lang="en-US" sz="1600" kern="1200" dirty="0" err="1">
              <a:solidFill>
                <a:schemeClr val="tx1"/>
              </a:solidFill>
              <a:latin typeface="Palatino Linotype"/>
              <a:ea typeface="+mn-ea"/>
              <a:cs typeface="+mn-cs"/>
            </a:rPr>
            <a:t>Persetujuan</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Menteri</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Dalam</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Negeri</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seletah</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mendapatkan</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Pertimbangan</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Menteri</a:t>
          </a:r>
          <a:r>
            <a:rPr lang="en-US" sz="1600" kern="1200" dirty="0">
              <a:solidFill>
                <a:schemeClr val="tx1"/>
              </a:solidFill>
              <a:latin typeface="Palatino Linotype"/>
              <a:ea typeface="+mn-ea"/>
              <a:cs typeface="+mn-cs"/>
            </a:rPr>
            <a:t> </a:t>
          </a:r>
          <a:r>
            <a:rPr lang="en-US" sz="1600" kern="1200" dirty="0" err="1">
              <a:solidFill>
                <a:schemeClr val="tx1"/>
              </a:solidFill>
              <a:latin typeface="Palatino Linotype"/>
              <a:ea typeface="+mn-ea"/>
              <a:cs typeface="+mn-cs"/>
            </a:rPr>
            <a:t>Keuangan</a:t>
          </a:r>
          <a:endParaRPr lang="en-US" sz="1600" kern="1200" dirty="0">
            <a:solidFill>
              <a:schemeClr val="tx1"/>
            </a:solidFill>
            <a:latin typeface="Palatino Linotype"/>
            <a:ea typeface="+mn-ea"/>
            <a:cs typeface="+mn-cs"/>
          </a:endParaRPr>
        </a:p>
      </dsp:txBody>
      <dsp:txXfrm>
        <a:off x="3510265" y="1896236"/>
        <a:ext cx="2281448" cy="1368868"/>
      </dsp:txXfrm>
    </dsp:sp>
    <dsp:sp modelId="{6F35FC8C-DB49-4689-AD15-EC111B08DB44}">
      <dsp:nvSpPr>
        <dsp:cNvPr id="0" name=""/>
        <dsp:cNvSpPr/>
      </dsp:nvSpPr>
      <dsp:spPr>
        <a:xfrm>
          <a:off x="6316447" y="1896236"/>
          <a:ext cx="3621046" cy="1368868"/>
        </a:xfrm>
        <a:prstGeom prst="rect">
          <a:avLst/>
        </a:prstGeom>
        <a:solidFill>
          <a:schemeClr val="accent1"/>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buNone/>
          </a:pPr>
          <a:r>
            <a:rPr lang="en-US" sz="1400" kern="1200" dirty="0" err="1">
              <a:solidFill>
                <a:schemeClr val="bg1"/>
              </a:solidFill>
              <a:latin typeface="Palatino Linotype"/>
              <a:ea typeface="+mn-ea"/>
              <a:cs typeface="+mn-cs"/>
            </a:rPr>
            <a:t>Dalam</a:t>
          </a:r>
          <a:r>
            <a:rPr lang="en-US" sz="1400" kern="1200" dirty="0">
              <a:solidFill>
                <a:schemeClr val="bg1"/>
              </a:solidFill>
              <a:latin typeface="Palatino Linotype"/>
              <a:ea typeface="+mn-ea"/>
              <a:cs typeface="+mn-cs"/>
            </a:rPr>
            <a:t>   Hal   </a:t>
          </a:r>
          <a:r>
            <a:rPr lang="en-US" sz="1400" kern="1200" dirty="0" err="1">
              <a:solidFill>
                <a:schemeClr val="bg1"/>
              </a:solidFill>
              <a:latin typeface="Palatino Linotype"/>
              <a:ea typeface="+mn-ea"/>
              <a:cs typeface="+mn-cs"/>
            </a:rPr>
            <a:t>Kepala</a:t>
          </a:r>
          <a:r>
            <a:rPr lang="en-US" sz="1400" kern="1200" dirty="0">
              <a:solidFill>
                <a:schemeClr val="bg1"/>
              </a:solidFill>
              <a:latin typeface="Palatino Linotype"/>
              <a:ea typeface="+mn-ea"/>
              <a:cs typeface="+mn-cs"/>
            </a:rPr>
            <a:t>   Daerah   </a:t>
          </a:r>
          <a:r>
            <a:rPr lang="en-US" sz="1400" kern="1200" dirty="0" err="1">
              <a:solidFill>
                <a:schemeClr val="bg1"/>
              </a:solidFill>
              <a:latin typeface="Palatino Linotype"/>
              <a:ea typeface="+mn-ea"/>
              <a:cs typeface="+mn-cs"/>
            </a:rPr>
            <a:t>Menetapkan</a:t>
          </a:r>
          <a:r>
            <a:rPr lang="en-US" sz="1400" kern="1200" dirty="0">
              <a:solidFill>
                <a:schemeClr val="bg1"/>
              </a:solidFill>
              <a:latin typeface="Palatino Linotype"/>
              <a:ea typeface="+mn-ea"/>
              <a:cs typeface="+mn-cs"/>
            </a:rPr>
            <a:t>   </a:t>
          </a:r>
          <a:r>
            <a:rPr lang="en-US" sz="1400" kern="1200" dirty="0" err="1">
              <a:solidFill>
                <a:schemeClr val="bg1"/>
              </a:solidFill>
              <a:latin typeface="Palatino Linotype"/>
              <a:ea typeface="+mn-ea"/>
              <a:cs typeface="+mn-cs"/>
            </a:rPr>
            <a:t>Pemberian</a:t>
          </a:r>
          <a:r>
            <a:rPr lang="en-US" sz="1400" kern="1200" dirty="0">
              <a:solidFill>
                <a:schemeClr val="bg1"/>
              </a:solidFill>
              <a:latin typeface="Palatino Linotype"/>
              <a:ea typeface="+mn-ea"/>
              <a:cs typeface="+mn-cs"/>
            </a:rPr>
            <a:t> TPP-ASN </a:t>
          </a:r>
          <a:r>
            <a:rPr lang="en-US" sz="1400" kern="1200" dirty="0" err="1">
              <a:solidFill>
                <a:schemeClr val="bg1"/>
              </a:solidFill>
              <a:latin typeface="Palatino Linotype"/>
              <a:ea typeface="+mn-ea"/>
              <a:cs typeface="+mn-cs"/>
            </a:rPr>
            <a:t>Tidak</a:t>
          </a:r>
          <a:r>
            <a:rPr lang="en-US" sz="1400" kern="1200" dirty="0">
              <a:solidFill>
                <a:schemeClr val="bg1"/>
              </a:solidFill>
              <a:latin typeface="Palatino Linotype"/>
              <a:ea typeface="+mn-ea"/>
              <a:cs typeface="+mn-cs"/>
            </a:rPr>
            <a:t> </a:t>
          </a:r>
          <a:r>
            <a:rPr lang="en-US" sz="1400" kern="1200" dirty="0" err="1">
              <a:solidFill>
                <a:schemeClr val="bg1"/>
              </a:solidFill>
              <a:latin typeface="Palatino Linotype"/>
              <a:ea typeface="+mn-ea"/>
              <a:cs typeface="+mn-cs"/>
            </a:rPr>
            <a:t>Sesuai</a:t>
          </a:r>
          <a:r>
            <a:rPr lang="en-US" sz="1400" kern="1200" dirty="0">
              <a:solidFill>
                <a:schemeClr val="bg1"/>
              </a:solidFill>
              <a:latin typeface="Palatino Linotype"/>
              <a:ea typeface="+mn-ea"/>
              <a:cs typeface="+mn-cs"/>
            </a:rPr>
            <a:t>, </a:t>
          </a:r>
          <a:r>
            <a:rPr lang="en-US" sz="1400" kern="1200" dirty="0" err="1">
              <a:solidFill>
                <a:schemeClr val="bg1"/>
              </a:solidFill>
              <a:latin typeface="Palatino Linotype"/>
              <a:ea typeface="+mn-ea"/>
              <a:cs typeface="+mn-cs"/>
            </a:rPr>
            <a:t>Menteri</a:t>
          </a:r>
          <a:r>
            <a:rPr lang="en-US" sz="1400" kern="1200" dirty="0">
              <a:solidFill>
                <a:schemeClr val="bg1"/>
              </a:solidFill>
              <a:latin typeface="Palatino Linotype"/>
              <a:ea typeface="+mn-ea"/>
              <a:cs typeface="+mn-cs"/>
            </a:rPr>
            <a:t> </a:t>
          </a:r>
          <a:r>
            <a:rPr lang="en-US" sz="1400" kern="1200" dirty="0" err="1">
              <a:solidFill>
                <a:schemeClr val="bg1"/>
              </a:solidFill>
              <a:latin typeface="Palatino Linotype"/>
              <a:ea typeface="+mn-ea"/>
              <a:cs typeface="+mn-cs"/>
            </a:rPr>
            <a:t>Keuangan</a:t>
          </a:r>
          <a:r>
            <a:rPr lang="en-US" sz="1400" kern="1200" dirty="0">
              <a:solidFill>
                <a:schemeClr val="bg1"/>
              </a:solidFill>
              <a:latin typeface="Palatino Linotype"/>
              <a:ea typeface="+mn-ea"/>
              <a:cs typeface="+mn-cs"/>
            </a:rPr>
            <a:t> </a:t>
          </a:r>
          <a:r>
            <a:rPr lang="en-US" sz="1400" kern="1200" dirty="0" err="1">
              <a:solidFill>
                <a:schemeClr val="bg1"/>
              </a:solidFill>
              <a:latin typeface="Palatino Linotype"/>
              <a:ea typeface="+mn-ea"/>
              <a:cs typeface="+mn-cs"/>
            </a:rPr>
            <a:t>Melakukan</a:t>
          </a:r>
          <a:r>
            <a:rPr lang="en-US" sz="1400" kern="1200" dirty="0">
              <a:solidFill>
                <a:schemeClr val="bg1"/>
              </a:solidFill>
              <a:latin typeface="Palatino Linotype"/>
              <a:ea typeface="+mn-ea"/>
              <a:cs typeface="+mn-cs"/>
            </a:rPr>
            <a:t>  </a:t>
          </a:r>
          <a:r>
            <a:rPr lang="en-US" sz="1400" kern="1200" dirty="0" err="1">
              <a:solidFill>
                <a:schemeClr val="bg1"/>
              </a:solidFill>
              <a:latin typeface="Palatino Linotype"/>
              <a:ea typeface="+mn-ea"/>
              <a:cs typeface="+mn-cs"/>
            </a:rPr>
            <a:t>Penundaan</a:t>
          </a:r>
          <a:r>
            <a:rPr lang="en-US" sz="1400" kern="1200" dirty="0">
              <a:solidFill>
                <a:schemeClr val="bg1"/>
              </a:solidFill>
              <a:latin typeface="Palatino Linotype"/>
              <a:ea typeface="+mn-ea"/>
              <a:cs typeface="+mn-cs"/>
            </a:rPr>
            <a:t>  Dan/</a:t>
          </a:r>
          <a:r>
            <a:rPr lang="en-US" sz="1400" kern="1200" dirty="0" err="1">
              <a:solidFill>
                <a:schemeClr val="bg1"/>
              </a:solidFill>
              <a:latin typeface="Palatino Linotype"/>
              <a:ea typeface="+mn-ea"/>
              <a:cs typeface="+mn-cs"/>
            </a:rPr>
            <a:t>Atau</a:t>
          </a:r>
          <a:r>
            <a:rPr lang="en-US" sz="1400" kern="1200" dirty="0">
              <a:solidFill>
                <a:schemeClr val="bg1"/>
              </a:solidFill>
              <a:latin typeface="Palatino Linotype"/>
              <a:ea typeface="+mn-ea"/>
              <a:cs typeface="+mn-cs"/>
            </a:rPr>
            <a:t> </a:t>
          </a:r>
          <a:r>
            <a:rPr lang="en-US" sz="1400" kern="1200" dirty="0" err="1">
              <a:solidFill>
                <a:schemeClr val="bg1"/>
              </a:solidFill>
              <a:latin typeface="Palatino Linotype"/>
              <a:ea typeface="+mn-ea"/>
              <a:cs typeface="+mn-cs"/>
            </a:rPr>
            <a:t>Pemotongan</a:t>
          </a:r>
          <a:r>
            <a:rPr lang="en-US" sz="1400" kern="1200" dirty="0">
              <a:solidFill>
                <a:schemeClr val="bg1"/>
              </a:solidFill>
              <a:latin typeface="Palatino Linotype"/>
              <a:ea typeface="+mn-ea"/>
              <a:cs typeface="+mn-cs"/>
            </a:rPr>
            <a:t> Dana Transfer </a:t>
          </a:r>
          <a:r>
            <a:rPr lang="en-US" sz="1400" kern="1200" dirty="0" err="1">
              <a:solidFill>
                <a:schemeClr val="bg1"/>
              </a:solidFill>
              <a:latin typeface="Palatino Linotype"/>
              <a:ea typeface="+mn-ea"/>
              <a:cs typeface="+mn-cs"/>
            </a:rPr>
            <a:t>Umum</a:t>
          </a:r>
          <a:r>
            <a:rPr lang="en-US" sz="1400" kern="1200" dirty="0">
              <a:solidFill>
                <a:schemeClr val="bg1"/>
              </a:solidFill>
              <a:latin typeface="Palatino Linotype"/>
              <a:ea typeface="+mn-ea"/>
              <a:cs typeface="+mn-cs"/>
            </a:rPr>
            <a:t> </a:t>
          </a:r>
          <a:r>
            <a:rPr lang="en-US" sz="1400" kern="1200" dirty="0" err="1">
              <a:solidFill>
                <a:schemeClr val="bg1"/>
              </a:solidFill>
              <a:latin typeface="Palatino Linotype"/>
              <a:ea typeface="+mn-ea"/>
              <a:cs typeface="+mn-cs"/>
            </a:rPr>
            <a:t>Atas</a:t>
          </a:r>
          <a:r>
            <a:rPr lang="en-US" sz="1400" kern="1200" dirty="0">
              <a:solidFill>
                <a:schemeClr val="bg1"/>
              </a:solidFill>
              <a:latin typeface="Palatino Linotype"/>
              <a:ea typeface="+mn-ea"/>
              <a:cs typeface="+mn-cs"/>
            </a:rPr>
            <a:t> </a:t>
          </a:r>
          <a:r>
            <a:rPr lang="en-US" sz="1400" kern="1200" dirty="0" err="1">
              <a:solidFill>
                <a:schemeClr val="bg1"/>
              </a:solidFill>
              <a:latin typeface="Palatino Linotype"/>
              <a:ea typeface="+mn-ea"/>
              <a:cs typeface="+mn-cs"/>
            </a:rPr>
            <a:t>Usulan</a:t>
          </a:r>
          <a:r>
            <a:rPr lang="en-US" sz="1400" kern="1200" dirty="0">
              <a:solidFill>
                <a:schemeClr val="bg1"/>
              </a:solidFill>
              <a:latin typeface="Palatino Linotype"/>
              <a:ea typeface="+mn-ea"/>
              <a:cs typeface="+mn-cs"/>
            </a:rPr>
            <a:t> </a:t>
          </a:r>
          <a:r>
            <a:rPr lang="en-US" sz="1400" kern="1200" dirty="0" err="1">
              <a:solidFill>
                <a:schemeClr val="bg1"/>
              </a:solidFill>
              <a:latin typeface="Palatino Linotype"/>
              <a:ea typeface="+mn-ea"/>
              <a:cs typeface="+mn-cs"/>
            </a:rPr>
            <a:t>Menteri</a:t>
          </a:r>
          <a:r>
            <a:rPr lang="en-US" sz="1400" kern="1200" dirty="0">
              <a:solidFill>
                <a:schemeClr val="bg1"/>
              </a:solidFill>
              <a:latin typeface="Palatino Linotype"/>
              <a:ea typeface="+mn-ea"/>
              <a:cs typeface="+mn-cs"/>
            </a:rPr>
            <a:t> </a:t>
          </a:r>
          <a:r>
            <a:rPr lang="en-US" sz="1400" kern="1200" dirty="0" err="1">
              <a:solidFill>
                <a:schemeClr val="bg1"/>
              </a:solidFill>
              <a:latin typeface="Palatino Linotype"/>
              <a:ea typeface="+mn-ea"/>
              <a:cs typeface="+mn-cs"/>
            </a:rPr>
            <a:t>Dalam</a:t>
          </a:r>
          <a:r>
            <a:rPr lang="en-US" sz="1400" kern="1200" dirty="0">
              <a:solidFill>
                <a:schemeClr val="bg1"/>
              </a:solidFill>
              <a:latin typeface="Palatino Linotype"/>
              <a:ea typeface="+mn-ea"/>
              <a:cs typeface="+mn-cs"/>
            </a:rPr>
            <a:t> </a:t>
          </a:r>
          <a:r>
            <a:rPr lang="en-US" sz="1400" kern="1200" dirty="0" err="1">
              <a:solidFill>
                <a:schemeClr val="bg1"/>
              </a:solidFill>
              <a:latin typeface="Palatino Linotype"/>
              <a:ea typeface="+mn-ea"/>
              <a:cs typeface="+mn-cs"/>
            </a:rPr>
            <a:t>Negeri</a:t>
          </a:r>
          <a:endParaRPr lang="en-US" sz="1400" kern="1200" dirty="0">
            <a:solidFill>
              <a:schemeClr val="bg1"/>
            </a:solidFill>
            <a:latin typeface="Palatino Linotype"/>
            <a:ea typeface="+mn-ea"/>
            <a:cs typeface="+mn-cs"/>
          </a:endParaRPr>
        </a:p>
      </dsp:txBody>
      <dsp:txXfrm>
        <a:off x="6316447" y="1896236"/>
        <a:ext cx="3621046" cy="136886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1A83AA-FF65-4C59-9415-6D5EF2003296}">
      <dsp:nvSpPr>
        <dsp:cNvPr id="0" name=""/>
        <dsp:cNvSpPr/>
      </dsp:nvSpPr>
      <dsp:spPr>
        <a:xfrm>
          <a:off x="1792" y="493556"/>
          <a:ext cx="1469219" cy="587687"/>
        </a:xfrm>
        <a:prstGeom prst="homePlate">
          <a:avLst/>
        </a:prstGeom>
        <a:solidFill>
          <a:sysClr val="window" lastClr="FFFFFF">
            <a:hueOff val="0"/>
            <a:satOff val="0"/>
            <a:lumOff val="0"/>
            <a:alphaOff val="0"/>
          </a:sysClr>
        </a:solidFill>
        <a:ln w="28575" cap="flat" cmpd="sng" algn="ctr">
          <a:solidFill>
            <a:srgbClr val="9C525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buNone/>
          </a:pPr>
          <a:r>
            <a:rPr lang="en-US" sz="1600" kern="1200" dirty="0" err="1">
              <a:solidFill>
                <a:sysClr val="windowText" lastClr="000000">
                  <a:hueOff val="0"/>
                  <a:satOff val="0"/>
                  <a:lumOff val="0"/>
                  <a:alphaOff val="0"/>
                </a:sysClr>
              </a:solidFill>
              <a:latin typeface="Palatino Linotype"/>
              <a:ea typeface="+mn-ea"/>
              <a:cs typeface="+mn-cs"/>
            </a:rPr>
            <a:t>beban</a:t>
          </a:r>
          <a:r>
            <a:rPr lang="en-US" sz="1600" kern="1200" dirty="0">
              <a:solidFill>
                <a:sysClr val="windowText" lastClr="000000">
                  <a:hueOff val="0"/>
                  <a:satOff val="0"/>
                  <a:lumOff val="0"/>
                  <a:alphaOff val="0"/>
                </a:sysClr>
              </a:solidFill>
              <a:latin typeface="Palatino Linotype"/>
              <a:ea typeface="+mn-ea"/>
              <a:cs typeface="+mn-cs"/>
            </a:rPr>
            <a:t>  </a:t>
          </a:r>
          <a:r>
            <a:rPr lang="en-US" sz="1600" kern="1200" dirty="0" err="1">
              <a:solidFill>
                <a:sysClr val="windowText" lastClr="000000">
                  <a:hueOff val="0"/>
                  <a:satOff val="0"/>
                  <a:lumOff val="0"/>
                  <a:alphaOff val="0"/>
                </a:sysClr>
              </a:solidFill>
              <a:latin typeface="Palatino Linotype"/>
              <a:ea typeface="+mn-ea"/>
              <a:cs typeface="+mn-cs"/>
            </a:rPr>
            <a:t>kerja</a:t>
          </a:r>
          <a:endParaRPr lang="en-US" sz="1600" kern="1200" dirty="0">
            <a:solidFill>
              <a:sysClr val="windowText" lastClr="000000">
                <a:hueOff val="0"/>
                <a:satOff val="0"/>
                <a:lumOff val="0"/>
                <a:alphaOff val="0"/>
              </a:sysClr>
            </a:solidFill>
            <a:latin typeface="Palatino Linotype"/>
            <a:ea typeface="+mn-ea"/>
            <a:cs typeface="+mn-cs"/>
          </a:endParaRPr>
        </a:p>
      </dsp:txBody>
      <dsp:txXfrm>
        <a:off x="1792" y="493556"/>
        <a:ext cx="1469219" cy="587687"/>
      </dsp:txXfrm>
    </dsp:sp>
    <dsp:sp modelId="{59033B5A-E908-41E8-B308-0C4E90C420D5}">
      <dsp:nvSpPr>
        <dsp:cNvPr id="0" name=""/>
        <dsp:cNvSpPr/>
      </dsp:nvSpPr>
      <dsp:spPr>
        <a:xfrm>
          <a:off x="1177167" y="493556"/>
          <a:ext cx="1469219" cy="587687"/>
        </a:xfrm>
        <a:prstGeom prst="chevron">
          <a:avLst/>
        </a:prstGeom>
        <a:solidFill>
          <a:sysClr val="window" lastClr="FFFFFF">
            <a:hueOff val="0"/>
            <a:satOff val="0"/>
            <a:lumOff val="0"/>
            <a:alphaOff val="0"/>
          </a:sysClr>
        </a:solidFill>
        <a:ln w="28575" cap="flat" cmpd="sng" algn="ctr">
          <a:solidFill>
            <a:srgbClr val="9C525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None/>
          </a:pPr>
          <a:r>
            <a:rPr lang="en-US" sz="1600" kern="1200" dirty="0" err="1">
              <a:solidFill>
                <a:sysClr val="windowText" lastClr="000000">
                  <a:hueOff val="0"/>
                  <a:satOff val="0"/>
                  <a:lumOff val="0"/>
                  <a:alphaOff val="0"/>
                </a:sysClr>
              </a:solidFill>
              <a:latin typeface="Palatino Linotype"/>
              <a:ea typeface="+mn-ea"/>
              <a:cs typeface="+mn-cs"/>
            </a:rPr>
            <a:t>Tempat</a:t>
          </a:r>
          <a:r>
            <a:rPr lang="en-US" sz="1600" kern="1200" dirty="0">
              <a:solidFill>
                <a:sysClr val="windowText" lastClr="000000">
                  <a:hueOff val="0"/>
                  <a:satOff val="0"/>
                  <a:lumOff val="0"/>
                  <a:alphaOff val="0"/>
                </a:sysClr>
              </a:solidFill>
              <a:latin typeface="Palatino Linotype"/>
              <a:ea typeface="+mn-ea"/>
              <a:cs typeface="+mn-cs"/>
            </a:rPr>
            <a:t> </a:t>
          </a:r>
          <a:r>
            <a:rPr lang="en-US" sz="1600" kern="1200" dirty="0" err="1">
              <a:solidFill>
                <a:sysClr val="windowText" lastClr="000000">
                  <a:hueOff val="0"/>
                  <a:satOff val="0"/>
                  <a:lumOff val="0"/>
                  <a:alphaOff val="0"/>
                </a:sysClr>
              </a:solidFill>
              <a:latin typeface="Palatino Linotype"/>
              <a:ea typeface="+mn-ea"/>
              <a:cs typeface="+mn-cs"/>
            </a:rPr>
            <a:t>bertugas</a:t>
          </a:r>
          <a:endParaRPr lang="en-US" sz="1600" kern="1200" dirty="0">
            <a:solidFill>
              <a:sysClr val="windowText" lastClr="000000">
                <a:hueOff val="0"/>
                <a:satOff val="0"/>
                <a:lumOff val="0"/>
                <a:alphaOff val="0"/>
              </a:sysClr>
            </a:solidFill>
            <a:latin typeface="Palatino Linotype"/>
            <a:ea typeface="+mn-ea"/>
            <a:cs typeface="+mn-cs"/>
          </a:endParaRPr>
        </a:p>
      </dsp:txBody>
      <dsp:txXfrm>
        <a:off x="1177167" y="493556"/>
        <a:ext cx="1469219" cy="587687"/>
      </dsp:txXfrm>
    </dsp:sp>
    <dsp:sp modelId="{2B6BF161-553D-49A0-ACC0-A8950D3534C0}">
      <dsp:nvSpPr>
        <dsp:cNvPr id="0" name=""/>
        <dsp:cNvSpPr/>
      </dsp:nvSpPr>
      <dsp:spPr>
        <a:xfrm>
          <a:off x="2352542" y="493556"/>
          <a:ext cx="1469219" cy="587687"/>
        </a:xfrm>
        <a:prstGeom prst="chevron">
          <a:avLst/>
        </a:prstGeom>
        <a:solidFill>
          <a:sysClr val="window" lastClr="FFFFFF">
            <a:hueOff val="0"/>
            <a:satOff val="0"/>
            <a:lumOff val="0"/>
            <a:alphaOff val="0"/>
          </a:sysClr>
        </a:solidFill>
        <a:ln w="28575" cap="flat" cmpd="sng" algn="ctr">
          <a:solidFill>
            <a:srgbClr val="9C525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None/>
          </a:pPr>
          <a:r>
            <a:rPr lang="en-US" sz="1600" kern="1200" dirty="0" err="1">
              <a:solidFill>
                <a:sysClr val="windowText" lastClr="000000">
                  <a:hueOff val="0"/>
                  <a:satOff val="0"/>
                  <a:lumOff val="0"/>
                  <a:alphaOff val="0"/>
                </a:sysClr>
              </a:solidFill>
              <a:latin typeface="Palatino Linotype"/>
              <a:ea typeface="+mn-ea"/>
              <a:cs typeface="+mn-cs"/>
            </a:rPr>
            <a:t>kondisi</a:t>
          </a:r>
          <a:r>
            <a:rPr lang="en-US" sz="1600" kern="1200" dirty="0">
              <a:solidFill>
                <a:sysClr val="windowText" lastClr="000000">
                  <a:hueOff val="0"/>
                  <a:satOff val="0"/>
                  <a:lumOff val="0"/>
                  <a:alphaOff val="0"/>
                </a:sysClr>
              </a:solidFill>
              <a:latin typeface="Palatino Linotype"/>
              <a:ea typeface="+mn-ea"/>
              <a:cs typeface="+mn-cs"/>
            </a:rPr>
            <a:t>   </a:t>
          </a:r>
          <a:r>
            <a:rPr lang="en-US" sz="1600" kern="1200" dirty="0" err="1">
              <a:solidFill>
                <a:sysClr val="windowText" lastClr="000000">
                  <a:hueOff val="0"/>
                  <a:satOff val="0"/>
                  <a:lumOff val="0"/>
                  <a:alphaOff val="0"/>
                </a:sysClr>
              </a:solidFill>
              <a:latin typeface="Palatino Linotype"/>
              <a:ea typeface="+mn-ea"/>
              <a:cs typeface="+mn-cs"/>
            </a:rPr>
            <a:t>kerja</a:t>
          </a:r>
          <a:endParaRPr lang="en-US" sz="1600" kern="1200" dirty="0">
            <a:solidFill>
              <a:sysClr val="windowText" lastClr="000000">
                <a:hueOff val="0"/>
                <a:satOff val="0"/>
                <a:lumOff val="0"/>
                <a:alphaOff val="0"/>
              </a:sysClr>
            </a:solidFill>
            <a:latin typeface="Palatino Linotype"/>
            <a:ea typeface="+mn-ea"/>
            <a:cs typeface="+mn-cs"/>
          </a:endParaRPr>
        </a:p>
      </dsp:txBody>
      <dsp:txXfrm>
        <a:off x="2352542" y="493556"/>
        <a:ext cx="1469219" cy="587687"/>
      </dsp:txXfrm>
    </dsp:sp>
    <dsp:sp modelId="{46A708A6-A7D6-4BD8-8390-71E725548D65}">
      <dsp:nvSpPr>
        <dsp:cNvPr id="0" name=""/>
        <dsp:cNvSpPr/>
      </dsp:nvSpPr>
      <dsp:spPr>
        <a:xfrm>
          <a:off x="3527918" y="493556"/>
          <a:ext cx="1791653" cy="587687"/>
        </a:xfrm>
        <a:prstGeom prst="chevron">
          <a:avLst/>
        </a:prstGeom>
        <a:solidFill>
          <a:sysClr val="window" lastClr="FFFFFF">
            <a:hueOff val="0"/>
            <a:satOff val="0"/>
            <a:lumOff val="0"/>
            <a:alphaOff val="0"/>
          </a:sysClr>
        </a:solidFill>
        <a:ln w="28575" cap="flat" cmpd="sng" algn="ctr">
          <a:solidFill>
            <a:srgbClr val="9C525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None/>
          </a:pPr>
          <a:r>
            <a:rPr lang="en-US" sz="1600" kern="1200" dirty="0" err="1">
              <a:solidFill>
                <a:sysClr val="windowText" lastClr="000000">
                  <a:hueOff val="0"/>
                  <a:satOff val="0"/>
                  <a:lumOff val="0"/>
                  <a:alphaOff val="0"/>
                </a:sysClr>
              </a:solidFill>
              <a:latin typeface="Palatino Linotype"/>
              <a:ea typeface="+mn-ea"/>
              <a:cs typeface="+mn-cs"/>
            </a:rPr>
            <a:t>kelangkaan</a:t>
          </a:r>
          <a:r>
            <a:rPr lang="en-US" sz="1600" kern="1200" dirty="0">
              <a:solidFill>
                <a:sysClr val="windowText" lastClr="000000">
                  <a:hueOff val="0"/>
                  <a:satOff val="0"/>
                  <a:lumOff val="0"/>
                  <a:alphaOff val="0"/>
                </a:sysClr>
              </a:solidFill>
              <a:latin typeface="Palatino Linotype"/>
              <a:ea typeface="+mn-ea"/>
              <a:cs typeface="+mn-cs"/>
            </a:rPr>
            <a:t>   </a:t>
          </a:r>
          <a:r>
            <a:rPr lang="en-US" sz="1600" kern="1200" dirty="0" err="1">
              <a:solidFill>
                <a:sysClr val="windowText" lastClr="000000">
                  <a:hueOff val="0"/>
                  <a:satOff val="0"/>
                  <a:lumOff val="0"/>
                  <a:alphaOff val="0"/>
                </a:sysClr>
              </a:solidFill>
              <a:latin typeface="Palatino Linotype"/>
              <a:ea typeface="+mn-ea"/>
              <a:cs typeface="+mn-cs"/>
            </a:rPr>
            <a:t>profesi</a:t>
          </a:r>
          <a:endParaRPr lang="en-US" sz="1600" kern="1200" dirty="0">
            <a:solidFill>
              <a:sysClr val="windowText" lastClr="000000">
                <a:hueOff val="0"/>
                <a:satOff val="0"/>
                <a:lumOff val="0"/>
                <a:alphaOff val="0"/>
              </a:sysClr>
            </a:solidFill>
            <a:latin typeface="Palatino Linotype"/>
            <a:ea typeface="+mn-ea"/>
            <a:cs typeface="+mn-cs"/>
          </a:endParaRPr>
        </a:p>
      </dsp:txBody>
      <dsp:txXfrm>
        <a:off x="3527918" y="493556"/>
        <a:ext cx="1791653" cy="587687"/>
      </dsp:txXfrm>
    </dsp:sp>
    <dsp:sp modelId="{6B617277-C31F-4980-B0D6-8BCB668B0B3D}">
      <dsp:nvSpPr>
        <dsp:cNvPr id="0" name=""/>
        <dsp:cNvSpPr/>
      </dsp:nvSpPr>
      <dsp:spPr>
        <a:xfrm>
          <a:off x="5025728" y="493556"/>
          <a:ext cx="1469219" cy="587687"/>
        </a:xfrm>
        <a:prstGeom prst="chevron">
          <a:avLst/>
        </a:prstGeom>
        <a:solidFill>
          <a:sysClr val="window" lastClr="FFFFFF">
            <a:hueOff val="0"/>
            <a:satOff val="0"/>
            <a:lumOff val="0"/>
            <a:alphaOff val="0"/>
          </a:sysClr>
        </a:solidFill>
        <a:ln w="28575" cap="flat" cmpd="sng" algn="ctr">
          <a:solidFill>
            <a:srgbClr val="9C525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None/>
          </a:pPr>
          <a:r>
            <a:rPr lang="en-US" sz="1600" kern="1200" dirty="0" err="1">
              <a:solidFill>
                <a:sysClr val="windowText" lastClr="000000">
                  <a:hueOff val="0"/>
                  <a:satOff val="0"/>
                  <a:lumOff val="0"/>
                  <a:alphaOff val="0"/>
                </a:sysClr>
              </a:solidFill>
              <a:latin typeface="Palatino Linotype"/>
              <a:ea typeface="+mn-ea"/>
              <a:cs typeface="+mn-cs"/>
            </a:rPr>
            <a:t>prestasi</a:t>
          </a:r>
          <a:r>
            <a:rPr lang="en-US" sz="1600" kern="1200" dirty="0">
              <a:solidFill>
                <a:sysClr val="windowText" lastClr="000000">
                  <a:hueOff val="0"/>
                  <a:satOff val="0"/>
                  <a:lumOff val="0"/>
                  <a:alphaOff val="0"/>
                </a:sysClr>
              </a:solidFill>
              <a:latin typeface="Palatino Linotype"/>
              <a:ea typeface="+mn-ea"/>
              <a:cs typeface="+mn-cs"/>
            </a:rPr>
            <a:t> </a:t>
          </a:r>
          <a:r>
            <a:rPr lang="en-US" sz="1600" kern="1200" dirty="0" err="1">
              <a:solidFill>
                <a:sysClr val="windowText" lastClr="000000">
                  <a:hueOff val="0"/>
                  <a:satOff val="0"/>
                  <a:lumOff val="0"/>
                  <a:alphaOff val="0"/>
                </a:sysClr>
              </a:solidFill>
              <a:latin typeface="Palatino Linotype"/>
              <a:ea typeface="+mn-ea"/>
              <a:cs typeface="+mn-cs"/>
            </a:rPr>
            <a:t>kerja</a:t>
          </a:r>
          <a:endParaRPr lang="en-US" sz="1600" kern="1200" dirty="0">
            <a:solidFill>
              <a:sysClr val="windowText" lastClr="000000">
                <a:hueOff val="0"/>
                <a:satOff val="0"/>
                <a:lumOff val="0"/>
                <a:alphaOff val="0"/>
              </a:sysClr>
            </a:solidFill>
            <a:latin typeface="Palatino Linotype"/>
            <a:ea typeface="+mn-ea"/>
            <a:cs typeface="+mn-cs"/>
          </a:endParaRPr>
        </a:p>
      </dsp:txBody>
      <dsp:txXfrm>
        <a:off x="5025728" y="493556"/>
        <a:ext cx="1469219" cy="587687"/>
      </dsp:txXfrm>
    </dsp:sp>
    <dsp:sp modelId="{5200EB9A-D977-4F8D-8849-79FD71E05D08}">
      <dsp:nvSpPr>
        <dsp:cNvPr id="0" name=""/>
        <dsp:cNvSpPr/>
      </dsp:nvSpPr>
      <dsp:spPr>
        <a:xfrm>
          <a:off x="6201103" y="493556"/>
          <a:ext cx="2261128" cy="587687"/>
        </a:xfrm>
        <a:prstGeom prst="chevron">
          <a:avLst/>
        </a:prstGeom>
        <a:solidFill>
          <a:sysClr val="window" lastClr="FFFFFF">
            <a:hueOff val="0"/>
            <a:satOff val="0"/>
            <a:lumOff val="0"/>
            <a:alphaOff val="0"/>
          </a:sysClr>
        </a:solidFill>
        <a:ln w="28575" cap="flat" cmpd="sng" algn="ctr">
          <a:solidFill>
            <a:srgbClr val="9C525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buNone/>
          </a:pPr>
          <a:r>
            <a:rPr lang="en-US" sz="1600" kern="1200">
              <a:solidFill>
                <a:sysClr val="windowText" lastClr="000000">
                  <a:hueOff val="0"/>
                  <a:satOff val="0"/>
                  <a:lumOff val="0"/>
                  <a:alphaOff val="0"/>
                </a:sysClr>
              </a:solidFill>
              <a:latin typeface="Palatino Linotype"/>
              <a:ea typeface="+mn-ea"/>
              <a:cs typeface="+mn-cs"/>
            </a:rPr>
            <a:t>pertimbangan </a:t>
          </a:r>
          <a:r>
            <a:rPr lang="en-US" sz="1600" kern="1200" dirty="0" err="1">
              <a:solidFill>
                <a:sysClr val="windowText" lastClr="000000">
                  <a:hueOff val="0"/>
                  <a:satOff val="0"/>
                  <a:lumOff val="0"/>
                  <a:alphaOff val="0"/>
                </a:sysClr>
              </a:solidFill>
              <a:latin typeface="Palatino Linotype"/>
              <a:ea typeface="+mn-ea"/>
              <a:cs typeface="+mn-cs"/>
            </a:rPr>
            <a:t>objektif</a:t>
          </a:r>
          <a:r>
            <a:rPr lang="en-US" sz="1600" kern="1200" dirty="0">
              <a:solidFill>
                <a:sysClr val="windowText" lastClr="000000">
                  <a:hueOff val="0"/>
                  <a:satOff val="0"/>
                  <a:lumOff val="0"/>
                  <a:alphaOff val="0"/>
                </a:sysClr>
              </a:solidFill>
              <a:latin typeface="Palatino Linotype"/>
              <a:ea typeface="+mn-ea"/>
              <a:cs typeface="+mn-cs"/>
            </a:rPr>
            <a:t> </a:t>
          </a:r>
          <a:r>
            <a:rPr lang="en-US" sz="1600" kern="1200" dirty="0" err="1">
              <a:solidFill>
                <a:sysClr val="windowText" lastClr="000000">
                  <a:hueOff val="0"/>
                  <a:satOff val="0"/>
                  <a:lumOff val="0"/>
                  <a:alphaOff val="0"/>
                </a:sysClr>
              </a:solidFill>
              <a:latin typeface="Palatino Linotype"/>
              <a:ea typeface="+mn-ea"/>
              <a:cs typeface="+mn-cs"/>
            </a:rPr>
            <a:t>lainnya</a:t>
          </a:r>
          <a:endParaRPr lang="en-US" sz="1600" kern="1200" dirty="0">
            <a:solidFill>
              <a:sysClr val="windowText" lastClr="000000">
                <a:hueOff val="0"/>
                <a:satOff val="0"/>
                <a:lumOff val="0"/>
                <a:alphaOff val="0"/>
              </a:sysClr>
            </a:solidFill>
            <a:latin typeface="Palatino Linotype"/>
            <a:ea typeface="+mn-ea"/>
            <a:cs typeface="+mn-cs"/>
          </a:endParaRPr>
        </a:p>
      </dsp:txBody>
      <dsp:txXfrm>
        <a:off x="6201103" y="493556"/>
        <a:ext cx="2261128" cy="58768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EF312D-D6A0-4A8D-AB22-F8E7B892805A}">
      <dsp:nvSpPr>
        <dsp:cNvPr id="0" name=""/>
        <dsp:cNvSpPr/>
      </dsp:nvSpPr>
      <dsp:spPr>
        <a:xfrm>
          <a:off x="1342873" y="955528"/>
          <a:ext cx="1238201" cy="839610"/>
        </a:xfrm>
        <a:prstGeom prst="ellipse">
          <a:avLst/>
        </a:prstGeom>
        <a:solidFill>
          <a:srgbClr val="9C5252"/>
        </a:solidFill>
        <a:ln w="28575" cap="flat" cmpd="sng" algn="ctr">
          <a:solidFill>
            <a:srgbClr val="9C5252">
              <a:shade val="50000"/>
            </a:srgb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buNone/>
          </a:pPr>
          <a:r>
            <a:rPr lang="en-US" sz="1700" kern="1200" dirty="0" err="1">
              <a:solidFill>
                <a:sysClr val="window" lastClr="FFFFFF"/>
              </a:solidFill>
              <a:latin typeface="Palatino Linotype"/>
              <a:ea typeface="+mn-ea"/>
              <a:cs typeface="+mn-cs"/>
            </a:rPr>
            <a:t>Pemda</a:t>
          </a:r>
          <a:r>
            <a:rPr lang="en-US" sz="1700" kern="1200" dirty="0">
              <a:solidFill>
                <a:sysClr val="window" lastClr="FFFFFF"/>
              </a:solidFill>
              <a:latin typeface="Palatino Linotype"/>
              <a:ea typeface="+mn-ea"/>
              <a:cs typeface="+mn-cs"/>
            </a:rPr>
            <a:t> </a:t>
          </a:r>
          <a:r>
            <a:rPr lang="en-US" sz="1700" kern="1200" dirty="0" err="1">
              <a:solidFill>
                <a:sysClr val="window" lastClr="FFFFFF"/>
              </a:solidFill>
              <a:latin typeface="Palatino Linotype"/>
              <a:ea typeface="+mn-ea"/>
              <a:cs typeface="+mn-cs"/>
            </a:rPr>
            <a:t>Lainnya</a:t>
          </a:r>
          <a:endParaRPr lang="en-US" sz="1700" kern="1200" dirty="0">
            <a:solidFill>
              <a:sysClr val="window" lastClr="FFFFFF"/>
            </a:solidFill>
            <a:latin typeface="Palatino Linotype"/>
            <a:ea typeface="+mn-ea"/>
            <a:cs typeface="+mn-cs"/>
          </a:endParaRPr>
        </a:p>
      </dsp:txBody>
      <dsp:txXfrm>
        <a:off x="1342873" y="955528"/>
        <a:ext cx="1238201" cy="839610"/>
      </dsp:txXfrm>
    </dsp:sp>
    <dsp:sp modelId="{FA2646F1-19DD-4565-AA7C-B0FF1B350D61}">
      <dsp:nvSpPr>
        <dsp:cNvPr id="0" name=""/>
        <dsp:cNvSpPr/>
      </dsp:nvSpPr>
      <dsp:spPr>
        <a:xfrm rot="16190369">
          <a:off x="1887843" y="864074"/>
          <a:ext cx="145499" cy="37410"/>
        </a:xfrm>
        <a:custGeom>
          <a:avLst/>
          <a:gdLst/>
          <a:ahLst/>
          <a:cxnLst/>
          <a:rect l="0" t="0" r="0" b="0"/>
          <a:pathLst>
            <a:path>
              <a:moveTo>
                <a:pt x="0" y="18705"/>
              </a:moveTo>
              <a:lnTo>
                <a:pt x="145499" y="18705"/>
              </a:lnTo>
            </a:path>
          </a:pathLst>
        </a:custGeom>
        <a:noFill/>
        <a:ln w="28575" cap="flat" cmpd="sng" algn="ctr">
          <a:solidFill>
            <a:srgbClr val="9C525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Palatino Linotype"/>
            <a:ea typeface="+mn-ea"/>
            <a:cs typeface="+mn-cs"/>
          </a:endParaRPr>
        </a:p>
      </dsp:txBody>
      <dsp:txXfrm rot="16190369">
        <a:off x="1956956" y="879142"/>
        <a:ext cx="7274" cy="7274"/>
      </dsp:txXfrm>
    </dsp:sp>
    <dsp:sp modelId="{D5A39722-675C-42E7-B145-5A938F194B4D}">
      <dsp:nvSpPr>
        <dsp:cNvPr id="0" name=""/>
        <dsp:cNvSpPr/>
      </dsp:nvSpPr>
      <dsp:spPr>
        <a:xfrm>
          <a:off x="1276983" y="1873"/>
          <a:ext cx="1364548" cy="808156"/>
        </a:xfrm>
        <a:prstGeom prst="ellipse">
          <a:avLst/>
        </a:prstGeom>
        <a:gradFill rotWithShape="1">
          <a:gsLst>
            <a:gs pos="0">
              <a:srgbClr val="9C5252">
                <a:tint val="50000"/>
                <a:satMod val="300000"/>
              </a:srgbClr>
            </a:gs>
            <a:gs pos="35000">
              <a:srgbClr val="9C5252">
                <a:tint val="37000"/>
                <a:satMod val="300000"/>
              </a:srgbClr>
            </a:gs>
            <a:gs pos="100000">
              <a:srgbClr val="9C5252">
                <a:tint val="15000"/>
                <a:satMod val="350000"/>
              </a:srgbClr>
            </a:gs>
          </a:gsLst>
          <a:lin ang="16200000" scaled="1"/>
        </a:gradFill>
        <a:ln w="9525" cap="flat" cmpd="sng" algn="ctr">
          <a:solidFill>
            <a:srgbClr val="9C5252">
              <a:shade val="95000"/>
              <a:satMod val="105000"/>
            </a:srgbClr>
          </a:solidFill>
          <a:prstDash val="solid"/>
          <a:miter lim="800000"/>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id-ID" sz="1400" kern="1200" dirty="0">
              <a:solidFill>
                <a:sysClr val="windowText" lastClr="000000"/>
              </a:solidFill>
              <a:latin typeface="Bookman Old Style" charset="0"/>
              <a:ea typeface="+mn-ea"/>
              <a:cs typeface="+mn-cs"/>
            </a:rPr>
            <a:t>Kerjasama antar Daerah</a:t>
          </a:r>
          <a:endParaRPr lang="en-US" sz="1400" kern="1200" dirty="0">
            <a:solidFill>
              <a:sysClr val="windowText" lastClr="000000"/>
            </a:solidFill>
            <a:latin typeface="Palatino Linotype"/>
            <a:ea typeface="+mn-ea"/>
            <a:cs typeface="+mn-cs"/>
          </a:endParaRPr>
        </a:p>
      </dsp:txBody>
      <dsp:txXfrm>
        <a:off x="1276983" y="1873"/>
        <a:ext cx="1364548" cy="808156"/>
      </dsp:txXfrm>
    </dsp:sp>
    <dsp:sp modelId="{398E78EE-01C6-4943-B53A-8FF740A91102}">
      <dsp:nvSpPr>
        <dsp:cNvPr id="0" name=""/>
        <dsp:cNvSpPr/>
      </dsp:nvSpPr>
      <dsp:spPr>
        <a:xfrm rot="1598595">
          <a:off x="2444367" y="1670906"/>
          <a:ext cx="288047" cy="37410"/>
        </a:xfrm>
        <a:custGeom>
          <a:avLst/>
          <a:gdLst/>
          <a:ahLst/>
          <a:cxnLst/>
          <a:rect l="0" t="0" r="0" b="0"/>
          <a:pathLst>
            <a:path>
              <a:moveTo>
                <a:pt x="0" y="18705"/>
              </a:moveTo>
              <a:lnTo>
                <a:pt x="288047" y="18705"/>
              </a:lnTo>
            </a:path>
          </a:pathLst>
        </a:custGeom>
        <a:noFill/>
        <a:ln w="28575" cap="flat" cmpd="sng" algn="ctr">
          <a:solidFill>
            <a:srgbClr val="9C525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Palatino Linotype"/>
            <a:ea typeface="+mn-ea"/>
            <a:cs typeface="+mn-cs"/>
          </a:endParaRPr>
        </a:p>
      </dsp:txBody>
      <dsp:txXfrm rot="1598595">
        <a:off x="2581189" y="1682410"/>
        <a:ext cx="14402" cy="14402"/>
      </dsp:txXfrm>
    </dsp:sp>
    <dsp:sp modelId="{22E33771-B96E-4CC0-AB65-24913885240B}">
      <dsp:nvSpPr>
        <dsp:cNvPr id="0" name=""/>
        <dsp:cNvSpPr/>
      </dsp:nvSpPr>
      <dsp:spPr>
        <a:xfrm>
          <a:off x="2623041" y="1568314"/>
          <a:ext cx="1115385" cy="836959"/>
        </a:xfrm>
        <a:prstGeom prst="ellipse">
          <a:avLst/>
        </a:prstGeom>
        <a:gradFill rotWithShape="1">
          <a:gsLst>
            <a:gs pos="0">
              <a:srgbClr val="9C5252">
                <a:tint val="50000"/>
                <a:satMod val="300000"/>
              </a:srgbClr>
            </a:gs>
            <a:gs pos="35000">
              <a:srgbClr val="9C5252">
                <a:tint val="37000"/>
                <a:satMod val="300000"/>
              </a:srgbClr>
            </a:gs>
            <a:gs pos="100000">
              <a:srgbClr val="9C5252">
                <a:tint val="15000"/>
                <a:satMod val="350000"/>
              </a:srgbClr>
            </a:gs>
          </a:gsLst>
          <a:lin ang="16200000" scaled="1"/>
        </a:gradFill>
        <a:ln w="9525" cap="flat" cmpd="sng" algn="ctr">
          <a:solidFill>
            <a:srgbClr val="9C5252">
              <a:shade val="95000"/>
              <a:satMod val="105000"/>
            </a:srgbClr>
          </a:solidFill>
          <a:prstDash val="solid"/>
          <a:miter lim="800000"/>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id-ID" sz="1600" kern="1200" dirty="0">
              <a:solidFill>
                <a:sysClr val="windowText" lastClr="000000"/>
              </a:solidFill>
              <a:latin typeface="Bookman Old Style" charset="0"/>
              <a:ea typeface="+mn-ea"/>
              <a:cs typeface="+mn-cs"/>
            </a:rPr>
            <a:t>Kesenjangan Fiskal</a:t>
          </a:r>
          <a:endParaRPr lang="en-US" sz="1600" kern="1200" dirty="0">
            <a:solidFill>
              <a:sysClr val="windowText" lastClr="000000"/>
            </a:solidFill>
            <a:latin typeface="Palatino Linotype"/>
            <a:ea typeface="+mn-ea"/>
            <a:cs typeface="+mn-cs"/>
          </a:endParaRPr>
        </a:p>
      </dsp:txBody>
      <dsp:txXfrm>
        <a:off x="2623041" y="1568314"/>
        <a:ext cx="1115385" cy="836959"/>
      </dsp:txXfrm>
    </dsp:sp>
    <dsp:sp modelId="{662FABB5-4C75-4E77-97D1-EFEACEE5E206}">
      <dsp:nvSpPr>
        <dsp:cNvPr id="0" name=""/>
        <dsp:cNvSpPr/>
      </dsp:nvSpPr>
      <dsp:spPr>
        <a:xfrm rot="9178191">
          <a:off x="1135252" y="1688825"/>
          <a:ext cx="351190" cy="37410"/>
        </a:xfrm>
        <a:custGeom>
          <a:avLst/>
          <a:gdLst/>
          <a:ahLst/>
          <a:cxnLst/>
          <a:rect l="0" t="0" r="0" b="0"/>
          <a:pathLst>
            <a:path>
              <a:moveTo>
                <a:pt x="0" y="18705"/>
              </a:moveTo>
              <a:lnTo>
                <a:pt x="351190" y="18705"/>
              </a:lnTo>
            </a:path>
          </a:pathLst>
        </a:custGeom>
        <a:noFill/>
        <a:ln w="28575" cap="flat" cmpd="sng" algn="ctr">
          <a:solidFill>
            <a:srgbClr val="9C525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Palatino Linotype"/>
            <a:ea typeface="+mn-ea"/>
            <a:cs typeface="+mn-cs"/>
          </a:endParaRPr>
        </a:p>
      </dsp:txBody>
      <dsp:txXfrm rot="9178191">
        <a:off x="1302067" y="1698750"/>
        <a:ext cx="17559" cy="17559"/>
      </dsp:txXfrm>
    </dsp:sp>
    <dsp:sp modelId="{4F2F94FA-D114-427A-96F2-15EB704CF104}">
      <dsp:nvSpPr>
        <dsp:cNvPr id="0" name=""/>
        <dsp:cNvSpPr/>
      </dsp:nvSpPr>
      <dsp:spPr>
        <a:xfrm>
          <a:off x="104296" y="1641169"/>
          <a:ext cx="1175552" cy="764104"/>
        </a:xfrm>
        <a:prstGeom prst="ellipse">
          <a:avLst/>
        </a:prstGeom>
        <a:gradFill rotWithShape="1">
          <a:gsLst>
            <a:gs pos="0">
              <a:srgbClr val="9C5252">
                <a:tint val="50000"/>
                <a:satMod val="300000"/>
              </a:srgbClr>
            </a:gs>
            <a:gs pos="35000">
              <a:srgbClr val="9C5252">
                <a:tint val="37000"/>
                <a:satMod val="300000"/>
              </a:srgbClr>
            </a:gs>
            <a:gs pos="100000">
              <a:srgbClr val="9C5252">
                <a:tint val="15000"/>
                <a:satMod val="350000"/>
              </a:srgbClr>
            </a:gs>
          </a:gsLst>
          <a:lin ang="16200000" scaled="1"/>
        </a:gradFill>
        <a:ln w="9525" cap="flat" cmpd="sng" algn="ctr">
          <a:solidFill>
            <a:srgbClr val="9C5252">
              <a:shade val="95000"/>
              <a:satMod val="105000"/>
            </a:srgbClr>
          </a:solidFill>
          <a:prstDash val="solid"/>
          <a:miter lim="800000"/>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buNone/>
          </a:pPr>
          <a:r>
            <a:rPr lang="id-ID" sz="1200" kern="1200">
              <a:solidFill>
                <a:sysClr val="windowText" lastClr="000000"/>
              </a:solidFill>
              <a:latin typeface="Bookman Old Style" charset="0"/>
              <a:ea typeface="+mn-ea"/>
              <a:cs typeface="+mn-cs"/>
            </a:rPr>
            <a:t>Menerima manfaat</a:t>
          </a:r>
          <a:endParaRPr lang="en-US" sz="1200" kern="1200" dirty="0">
            <a:solidFill>
              <a:sysClr val="windowText" lastClr="000000"/>
            </a:solidFill>
            <a:latin typeface="Palatino Linotype"/>
            <a:ea typeface="+mn-ea"/>
            <a:cs typeface="+mn-cs"/>
          </a:endParaRPr>
        </a:p>
      </dsp:txBody>
      <dsp:txXfrm>
        <a:off x="104296" y="1641169"/>
        <a:ext cx="1175552" cy="76410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EF312D-D6A0-4A8D-AB22-F8E7B892805A}">
      <dsp:nvSpPr>
        <dsp:cNvPr id="0" name=""/>
        <dsp:cNvSpPr/>
      </dsp:nvSpPr>
      <dsp:spPr>
        <a:xfrm>
          <a:off x="1533941" y="873255"/>
          <a:ext cx="1212518" cy="822195"/>
        </a:xfrm>
        <a:prstGeom prst="ellipse">
          <a:avLst/>
        </a:prstGeom>
        <a:solidFill>
          <a:srgbClr val="63891F"/>
        </a:solidFill>
        <a:ln w="28575" cap="flat" cmpd="sng" algn="ctr">
          <a:solidFill>
            <a:srgbClr val="63891F">
              <a:shade val="50000"/>
            </a:srgb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buNone/>
          </a:pPr>
          <a:r>
            <a:rPr lang="en-US" sz="1200" kern="1200" dirty="0" err="1">
              <a:solidFill>
                <a:sysClr val="window" lastClr="FFFFFF"/>
              </a:solidFill>
              <a:latin typeface="Palatino Linotype"/>
              <a:ea typeface="+mn-ea"/>
              <a:cs typeface="+mn-cs"/>
            </a:rPr>
            <a:t>Pemerintah</a:t>
          </a:r>
          <a:r>
            <a:rPr lang="en-US" sz="1200" kern="1200" dirty="0">
              <a:solidFill>
                <a:sysClr val="window" lastClr="FFFFFF"/>
              </a:solidFill>
              <a:latin typeface="Palatino Linotype"/>
              <a:ea typeface="+mn-ea"/>
              <a:cs typeface="+mn-cs"/>
            </a:rPr>
            <a:t> </a:t>
          </a:r>
          <a:r>
            <a:rPr lang="en-US" sz="1200" kern="1200" dirty="0" err="1">
              <a:solidFill>
                <a:sysClr val="window" lastClr="FFFFFF"/>
              </a:solidFill>
              <a:latin typeface="Palatino Linotype"/>
              <a:ea typeface="+mn-ea"/>
              <a:cs typeface="+mn-cs"/>
            </a:rPr>
            <a:t>Desa</a:t>
          </a:r>
          <a:endParaRPr lang="en-US" sz="1200" kern="1200" dirty="0">
            <a:solidFill>
              <a:sysClr val="window" lastClr="FFFFFF"/>
            </a:solidFill>
            <a:latin typeface="Palatino Linotype"/>
            <a:ea typeface="+mn-ea"/>
            <a:cs typeface="+mn-cs"/>
          </a:endParaRPr>
        </a:p>
      </dsp:txBody>
      <dsp:txXfrm>
        <a:off x="1533941" y="873255"/>
        <a:ext cx="1212518" cy="822195"/>
      </dsp:txXfrm>
    </dsp:sp>
    <dsp:sp modelId="{FA2646F1-19DD-4565-AA7C-B0FF1B350D61}">
      <dsp:nvSpPr>
        <dsp:cNvPr id="0" name=""/>
        <dsp:cNvSpPr/>
      </dsp:nvSpPr>
      <dsp:spPr>
        <a:xfrm rot="16137546">
          <a:off x="2096102" y="820551"/>
          <a:ext cx="71952" cy="33529"/>
        </a:xfrm>
        <a:custGeom>
          <a:avLst/>
          <a:gdLst/>
          <a:ahLst/>
          <a:cxnLst/>
          <a:rect l="0" t="0" r="0" b="0"/>
          <a:pathLst>
            <a:path>
              <a:moveTo>
                <a:pt x="0" y="16764"/>
              </a:moveTo>
              <a:lnTo>
                <a:pt x="71952" y="16764"/>
              </a:lnTo>
            </a:path>
          </a:pathLst>
        </a:custGeom>
        <a:noFill/>
        <a:ln w="28575" cap="flat" cmpd="sng" algn="ctr">
          <a:solidFill>
            <a:srgbClr val="75808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Palatino Linotype"/>
            <a:ea typeface="+mn-ea"/>
            <a:cs typeface="+mn-cs"/>
          </a:endParaRPr>
        </a:p>
      </dsp:txBody>
      <dsp:txXfrm rot="16137546">
        <a:off x="2130279" y="835517"/>
        <a:ext cx="3597" cy="3597"/>
      </dsp:txXfrm>
    </dsp:sp>
    <dsp:sp modelId="{D5A39722-675C-42E7-B145-5A938F194B4D}">
      <dsp:nvSpPr>
        <dsp:cNvPr id="0" name=""/>
        <dsp:cNvSpPr/>
      </dsp:nvSpPr>
      <dsp:spPr>
        <a:xfrm>
          <a:off x="1488512" y="9977"/>
          <a:ext cx="1271446" cy="791394"/>
        </a:xfrm>
        <a:prstGeom prst="ellipse">
          <a:avLst/>
        </a:prstGeom>
        <a:gradFill rotWithShape="1">
          <a:gsLst>
            <a:gs pos="0">
              <a:srgbClr val="63891F">
                <a:tint val="50000"/>
                <a:satMod val="300000"/>
              </a:srgbClr>
            </a:gs>
            <a:gs pos="35000">
              <a:srgbClr val="63891F">
                <a:tint val="37000"/>
                <a:satMod val="300000"/>
              </a:srgbClr>
            </a:gs>
            <a:gs pos="100000">
              <a:srgbClr val="63891F">
                <a:tint val="15000"/>
                <a:satMod val="350000"/>
              </a:srgbClr>
            </a:gs>
          </a:gsLst>
          <a:lin ang="16200000" scaled="1"/>
        </a:gradFill>
        <a:ln w="9525" cap="flat" cmpd="sng" algn="ctr">
          <a:solidFill>
            <a:srgbClr val="63891F">
              <a:shade val="95000"/>
              <a:satMod val="105000"/>
            </a:srgbClr>
          </a:solidFill>
          <a:prstDash val="solid"/>
          <a:miter lim="800000"/>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kern="1200">
              <a:solidFill>
                <a:sysClr val="windowText" lastClr="000000"/>
              </a:solidFill>
              <a:latin typeface="Bookman Old Style" charset="0"/>
              <a:ea typeface="+mn-ea"/>
              <a:cs typeface="+mn-cs"/>
            </a:rPr>
            <a:t>Alokasi Dana Desa</a:t>
          </a:r>
          <a:endParaRPr lang="en-US" sz="1400" kern="1200" dirty="0">
            <a:solidFill>
              <a:sysClr val="windowText" lastClr="000000"/>
            </a:solidFill>
            <a:latin typeface="Palatino Linotype"/>
            <a:ea typeface="+mn-ea"/>
            <a:cs typeface="+mn-cs"/>
          </a:endParaRPr>
        </a:p>
      </dsp:txBody>
      <dsp:txXfrm>
        <a:off x="1488512" y="9977"/>
        <a:ext cx="1271446" cy="791394"/>
      </dsp:txXfrm>
    </dsp:sp>
    <dsp:sp modelId="{B36BCC23-ACB2-4BE6-817F-78F55A88C963}">
      <dsp:nvSpPr>
        <dsp:cNvPr id="0" name=""/>
        <dsp:cNvSpPr/>
      </dsp:nvSpPr>
      <dsp:spPr>
        <a:xfrm rot="2235372">
          <a:off x="2533642" y="1604117"/>
          <a:ext cx="98036" cy="33529"/>
        </a:xfrm>
        <a:custGeom>
          <a:avLst/>
          <a:gdLst/>
          <a:ahLst/>
          <a:cxnLst/>
          <a:rect l="0" t="0" r="0" b="0"/>
          <a:pathLst>
            <a:path>
              <a:moveTo>
                <a:pt x="0" y="16764"/>
              </a:moveTo>
              <a:lnTo>
                <a:pt x="98036" y="16764"/>
              </a:lnTo>
            </a:path>
          </a:pathLst>
        </a:custGeom>
        <a:noFill/>
        <a:ln w="28575" cap="flat" cmpd="sng" algn="ctr">
          <a:solidFill>
            <a:srgbClr val="75808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Palatino Linotype"/>
            <a:ea typeface="+mn-ea"/>
            <a:cs typeface="+mn-cs"/>
          </a:endParaRPr>
        </a:p>
      </dsp:txBody>
      <dsp:txXfrm rot="2235372">
        <a:off x="2580209" y="1618431"/>
        <a:ext cx="4901" cy="4901"/>
      </dsp:txXfrm>
    </dsp:sp>
    <dsp:sp modelId="{8A044ADD-6587-49CD-842B-04EE6B6B4D6E}">
      <dsp:nvSpPr>
        <dsp:cNvPr id="0" name=""/>
        <dsp:cNvSpPr/>
      </dsp:nvSpPr>
      <dsp:spPr>
        <a:xfrm>
          <a:off x="2410905" y="1554951"/>
          <a:ext cx="1210643" cy="791394"/>
        </a:xfrm>
        <a:prstGeom prst="ellipse">
          <a:avLst/>
        </a:prstGeom>
        <a:gradFill rotWithShape="1">
          <a:gsLst>
            <a:gs pos="0">
              <a:srgbClr val="63891F">
                <a:tint val="50000"/>
                <a:satMod val="300000"/>
              </a:srgbClr>
            </a:gs>
            <a:gs pos="35000">
              <a:srgbClr val="63891F">
                <a:tint val="37000"/>
                <a:satMod val="300000"/>
              </a:srgbClr>
            </a:gs>
            <a:gs pos="100000">
              <a:srgbClr val="63891F">
                <a:tint val="15000"/>
                <a:satMod val="350000"/>
              </a:srgbClr>
            </a:gs>
          </a:gsLst>
          <a:lin ang="16200000" scaled="1"/>
        </a:gradFill>
        <a:ln w="9525" cap="flat" cmpd="sng" algn="ctr">
          <a:solidFill>
            <a:srgbClr val="63891F">
              <a:shade val="95000"/>
              <a:satMod val="105000"/>
            </a:srgbClr>
          </a:solidFill>
          <a:prstDash val="solid"/>
          <a:miter lim="800000"/>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kern="1200" dirty="0">
              <a:solidFill>
                <a:sysClr val="windowText" lastClr="000000"/>
              </a:solidFill>
              <a:latin typeface="Palatino Linotype"/>
              <a:ea typeface="+mn-ea"/>
              <a:cs typeface="+mn-cs"/>
            </a:rPr>
            <a:t>Dari </a:t>
          </a:r>
          <a:r>
            <a:rPr lang="en-US" sz="1400" kern="1200" dirty="0" err="1">
              <a:solidFill>
                <a:sysClr val="windowText" lastClr="000000"/>
              </a:solidFill>
              <a:latin typeface="Palatino Linotype"/>
              <a:ea typeface="+mn-ea"/>
              <a:cs typeface="+mn-cs"/>
            </a:rPr>
            <a:t>Pemprov</a:t>
          </a:r>
          <a:endParaRPr lang="en-US" sz="1400" kern="1200" dirty="0">
            <a:solidFill>
              <a:sysClr val="windowText" lastClr="000000"/>
            </a:solidFill>
            <a:latin typeface="Palatino Linotype"/>
            <a:ea typeface="+mn-ea"/>
            <a:cs typeface="+mn-cs"/>
          </a:endParaRPr>
        </a:p>
      </dsp:txBody>
      <dsp:txXfrm>
        <a:off x="2410905" y="1554951"/>
        <a:ext cx="1210643" cy="791394"/>
      </dsp:txXfrm>
    </dsp:sp>
    <dsp:sp modelId="{8EE75CE3-548E-45A9-B94B-D9EF6AAC5217}">
      <dsp:nvSpPr>
        <dsp:cNvPr id="0" name=""/>
        <dsp:cNvSpPr/>
      </dsp:nvSpPr>
      <dsp:spPr>
        <a:xfrm rot="8623634">
          <a:off x="1623594" y="1603967"/>
          <a:ext cx="116447" cy="33529"/>
        </a:xfrm>
        <a:custGeom>
          <a:avLst/>
          <a:gdLst/>
          <a:ahLst/>
          <a:cxnLst/>
          <a:rect l="0" t="0" r="0" b="0"/>
          <a:pathLst>
            <a:path>
              <a:moveTo>
                <a:pt x="0" y="16764"/>
              </a:moveTo>
              <a:lnTo>
                <a:pt x="116447" y="16764"/>
              </a:lnTo>
            </a:path>
          </a:pathLst>
        </a:custGeom>
        <a:noFill/>
        <a:ln w="28575" cap="flat" cmpd="sng" algn="ctr">
          <a:solidFill>
            <a:srgbClr val="758085">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Palatino Linotype"/>
            <a:ea typeface="+mn-ea"/>
            <a:cs typeface="+mn-cs"/>
          </a:endParaRPr>
        </a:p>
      </dsp:txBody>
      <dsp:txXfrm rot="8623634">
        <a:off x="1678907" y="1617821"/>
        <a:ext cx="5822" cy="5822"/>
      </dsp:txXfrm>
    </dsp:sp>
    <dsp:sp modelId="{3920C1D4-DB1D-4DF4-B00C-03CE6172BDF1}">
      <dsp:nvSpPr>
        <dsp:cNvPr id="0" name=""/>
        <dsp:cNvSpPr/>
      </dsp:nvSpPr>
      <dsp:spPr>
        <a:xfrm>
          <a:off x="626922" y="1554951"/>
          <a:ext cx="1210643" cy="791394"/>
        </a:xfrm>
        <a:prstGeom prst="ellipse">
          <a:avLst/>
        </a:prstGeom>
        <a:gradFill rotWithShape="1">
          <a:gsLst>
            <a:gs pos="0">
              <a:srgbClr val="63891F">
                <a:tint val="50000"/>
                <a:satMod val="300000"/>
              </a:srgbClr>
            </a:gs>
            <a:gs pos="35000">
              <a:srgbClr val="63891F">
                <a:tint val="37000"/>
                <a:satMod val="300000"/>
              </a:srgbClr>
            </a:gs>
            <a:gs pos="100000">
              <a:srgbClr val="63891F">
                <a:tint val="15000"/>
                <a:satMod val="350000"/>
              </a:srgbClr>
            </a:gs>
          </a:gsLst>
          <a:lin ang="16200000" scaled="1"/>
        </a:gradFill>
        <a:ln w="9525" cap="flat" cmpd="sng" algn="ctr">
          <a:solidFill>
            <a:srgbClr val="63891F">
              <a:shade val="95000"/>
              <a:satMod val="105000"/>
            </a:srgbClr>
          </a:solidFill>
          <a:prstDash val="solid"/>
          <a:miter lim="800000"/>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kern="1200" dirty="0">
              <a:solidFill>
                <a:sysClr val="windowText" lastClr="000000"/>
              </a:solidFill>
              <a:latin typeface="Palatino Linotype"/>
              <a:ea typeface="+mn-ea"/>
              <a:cs typeface="+mn-cs"/>
            </a:rPr>
            <a:t>Dari </a:t>
          </a:r>
          <a:r>
            <a:rPr lang="en-US" sz="1400" kern="1200" dirty="0" err="1">
              <a:solidFill>
                <a:sysClr val="windowText" lastClr="000000"/>
              </a:solidFill>
              <a:latin typeface="Palatino Linotype"/>
              <a:ea typeface="+mn-ea"/>
              <a:cs typeface="+mn-cs"/>
            </a:rPr>
            <a:t>Pem</a:t>
          </a:r>
          <a:r>
            <a:rPr lang="en-US" sz="1400" kern="1200" dirty="0">
              <a:solidFill>
                <a:sysClr val="windowText" lastClr="000000"/>
              </a:solidFill>
              <a:latin typeface="Palatino Linotype"/>
              <a:ea typeface="+mn-ea"/>
              <a:cs typeface="+mn-cs"/>
            </a:rPr>
            <a:t> </a:t>
          </a:r>
          <a:r>
            <a:rPr lang="en-US" sz="1400" kern="1200" dirty="0" err="1">
              <a:solidFill>
                <a:sysClr val="windowText" lastClr="000000"/>
              </a:solidFill>
              <a:latin typeface="Palatino Linotype"/>
              <a:ea typeface="+mn-ea"/>
              <a:cs typeface="+mn-cs"/>
            </a:rPr>
            <a:t>Kab</a:t>
          </a:r>
          <a:r>
            <a:rPr lang="en-US" sz="1400" kern="1200" dirty="0">
              <a:solidFill>
                <a:sysClr val="windowText" lastClr="000000"/>
              </a:solidFill>
              <a:latin typeface="Palatino Linotype"/>
              <a:ea typeface="+mn-ea"/>
              <a:cs typeface="+mn-cs"/>
            </a:rPr>
            <a:t>/Kota</a:t>
          </a:r>
        </a:p>
      </dsp:txBody>
      <dsp:txXfrm>
        <a:off x="626922" y="1554951"/>
        <a:ext cx="1210643" cy="791394"/>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D47730-7D0F-4FE4-A872-FF82B3D103E0}">
      <dsp:nvSpPr>
        <dsp:cNvPr id="0" name=""/>
        <dsp:cNvSpPr/>
      </dsp:nvSpPr>
      <dsp:spPr>
        <a:xfrm>
          <a:off x="226857" y="1958"/>
          <a:ext cx="4576037" cy="559718"/>
        </a:xfrm>
        <a:prstGeom prst="roundRect">
          <a:avLst>
            <a:gd name="adj" fmla="val 10000"/>
          </a:avLst>
        </a:prstGeom>
        <a:solidFill>
          <a:srgbClr val="E68422">
            <a:hueOff val="0"/>
            <a:satOff val="0"/>
            <a:lumOff val="0"/>
            <a:alphaOff val="0"/>
          </a:srgbClr>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buNone/>
          </a:pPr>
          <a:r>
            <a:rPr lang="en-US" sz="2400" kern="1200" dirty="0" err="1">
              <a:solidFill>
                <a:sysClr val="window" lastClr="FFFFFF"/>
              </a:solidFill>
              <a:latin typeface="Palatino Linotype"/>
              <a:ea typeface="+mn-ea"/>
              <a:cs typeface="+mn-cs"/>
            </a:rPr>
            <a:t>Keadaan</a:t>
          </a:r>
          <a:r>
            <a:rPr lang="en-US" sz="2400" kern="1200" dirty="0">
              <a:solidFill>
                <a:sysClr val="window" lastClr="FFFFFF"/>
              </a:solidFill>
              <a:latin typeface="Palatino Linotype"/>
              <a:ea typeface="+mn-ea"/>
              <a:cs typeface="+mn-cs"/>
            </a:rPr>
            <a:t> </a:t>
          </a:r>
          <a:r>
            <a:rPr lang="en-US" sz="2400" kern="1200" dirty="0" err="1">
              <a:solidFill>
                <a:sysClr val="window" lastClr="FFFFFF"/>
              </a:solidFill>
              <a:latin typeface="Palatino Linotype"/>
              <a:ea typeface="+mn-ea"/>
              <a:cs typeface="+mn-cs"/>
            </a:rPr>
            <a:t>Darurat</a:t>
          </a:r>
          <a:endParaRPr lang="en-US" sz="2400" kern="1200" dirty="0">
            <a:solidFill>
              <a:sysClr val="window" lastClr="FFFFFF"/>
            </a:solidFill>
            <a:latin typeface="Palatino Linotype"/>
            <a:ea typeface="+mn-ea"/>
            <a:cs typeface="+mn-cs"/>
          </a:endParaRPr>
        </a:p>
      </dsp:txBody>
      <dsp:txXfrm>
        <a:off x="226857" y="1958"/>
        <a:ext cx="4576037" cy="559718"/>
      </dsp:txXfrm>
    </dsp:sp>
    <dsp:sp modelId="{4684FD9D-9672-4861-908D-0DB6A2EB1FA6}">
      <dsp:nvSpPr>
        <dsp:cNvPr id="0" name=""/>
        <dsp:cNvSpPr/>
      </dsp:nvSpPr>
      <dsp:spPr>
        <a:xfrm>
          <a:off x="684461" y="561677"/>
          <a:ext cx="457603" cy="419789"/>
        </a:xfrm>
        <a:custGeom>
          <a:avLst/>
          <a:gdLst/>
          <a:ahLst/>
          <a:cxnLst/>
          <a:rect l="0" t="0" r="0" b="0"/>
          <a:pathLst>
            <a:path>
              <a:moveTo>
                <a:pt x="0" y="0"/>
              </a:moveTo>
              <a:lnTo>
                <a:pt x="0" y="386865"/>
              </a:lnTo>
              <a:lnTo>
                <a:pt x="421714" y="386865"/>
              </a:lnTo>
            </a:path>
          </a:pathLst>
        </a:custGeom>
        <a:noFill/>
        <a:ln w="28575" cap="flat" cmpd="sng" algn="ctr">
          <a:solidFill>
            <a:srgbClr val="846648">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F30AEBA-D7E5-444E-AE48-C114438CEBCF}">
      <dsp:nvSpPr>
        <dsp:cNvPr id="0" name=""/>
        <dsp:cNvSpPr/>
      </dsp:nvSpPr>
      <dsp:spPr>
        <a:xfrm>
          <a:off x="1142065" y="701607"/>
          <a:ext cx="3660829" cy="559718"/>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ct val="35000"/>
            </a:spcAft>
            <a:buNone/>
          </a:pP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bencana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alam</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bencana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non-</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alam</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bencana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sosial</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atau</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kejadian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luar</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biasa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a:t>
          </a:r>
        </a:p>
      </dsp:txBody>
      <dsp:txXfrm>
        <a:off x="1142065" y="701607"/>
        <a:ext cx="3660829" cy="559718"/>
      </dsp:txXfrm>
    </dsp:sp>
    <dsp:sp modelId="{FF12B119-E859-4C94-94E2-1AEA609B1606}">
      <dsp:nvSpPr>
        <dsp:cNvPr id="0" name=""/>
        <dsp:cNvSpPr/>
      </dsp:nvSpPr>
      <dsp:spPr>
        <a:xfrm>
          <a:off x="684461" y="561677"/>
          <a:ext cx="457603" cy="1119437"/>
        </a:xfrm>
        <a:custGeom>
          <a:avLst/>
          <a:gdLst/>
          <a:ahLst/>
          <a:cxnLst/>
          <a:rect l="0" t="0" r="0" b="0"/>
          <a:pathLst>
            <a:path>
              <a:moveTo>
                <a:pt x="0" y="0"/>
              </a:moveTo>
              <a:lnTo>
                <a:pt x="0" y="1031642"/>
              </a:lnTo>
              <a:lnTo>
                <a:pt x="421714" y="1031642"/>
              </a:lnTo>
            </a:path>
          </a:pathLst>
        </a:custGeom>
        <a:noFill/>
        <a:ln w="28575" cap="flat" cmpd="sng" algn="ctr">
          <a:solidFill>
            <a:srgbClr val="846648">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FB34129-1701-4F22-AFC6-8DC8144BB789}">
      <dsp:nvSpPr>
        <dsp:cNvPr id="0" name=""/>
        <dsp:cNvSpPr/>
      </dsp:nvSpPr>
      <dsp:spPr>
        <a:xfrm>
          <a:off x="1142065" y="1401255"/>
          <a:ext cx="3660829" cy="559718"/>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23"/>
              <a:satOff val="-8377"/>
              <a:lumOff val="-196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ct val="35000"/>
            </a:spcAft>
            <a:buNone/>
          </a:pP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pelaksanaan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operasi</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pencarian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pertolongan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a:t>
          </a:r>
        </a:p>
      </dsp:txBody>
      <dsp:txXfrm>
        <a:off x="1142065" y="1401255"/>
        <a:ext cx="3660829" cy="559718"/>
      </dsp:txXfrm>
    </dsp:sp>
    <dsp:sp modelId="{C7907DED-3241-4CE8-88E4-198EB80EF9A1}">
      <dsp:nvSpPr>
        <dsp:cNvPr id="0" name=""/>
        <dsp:cNvSpPr/>
      </dsp:nvSpPr>
      <dsp:spPr>
        <a:xfrm>
          <a:off x="684461" y="561677"/>
          <a:ext cx="457603" cy="1819086"/>
        </a:xfrm>
        <a:custGeom>
          <a:avLst/>
          <a:gdLst/>
          <a:ahLst/>
          <a:cxnLst/>
          <a:rect l="0" t="0" r="0" b="0"/>
          <a:pathLst>
            <a:path>
              <a:moveTo>
                <a:pt x="0" y="0"/>
              </a:moveTo>
              <a:lnTo>
                <a:pt x="0" y="1676419"/>
              </a:lnTo>
              <a:lnTo>
                <a:pt x="421714" y="1676419"/>
              </a:lnTo>
            </a:path>
          </a:pathLst>
        </a:custGeom>
        <a:noFill/>
        <a:ln w="28575" cap="flat" cmpd="sng" algn="ctr">
          <a:solidFill>
            <a:srgbClr val="846648">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6F4A3EF-E8B0-4192-9710-2B8D0A3D3BCC}">
      <dsp:nvSpPr>
        <dsp:cNvPr id="0" name=""/>
        <dsp:cNvSpPr/>
      </dsp:nvSpPr>
      <dsp:spPr>
        <a:xfrm>
          <a:off x="1142065" y="2100904"/>
          <a:ext cx="3660829" cy="559718"/>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46"/>
              <a:satOff val="-16754"/>
              <a:lumOff val="-392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ct val="35000"/>
            </a:spcAft>
            <a:buNone/>
          </a:pP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kerusakan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sarana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prasarana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yang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dapat</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mengganggu</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kegiatan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pelayanan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publik</a:t>
          </a:r>
          <a:endParaRPr lang="en-US" sz="1400" kern="1200" dirty="0">
            <a:solidFill>
              <a:sysClr val="windowText" lastClr="000000">
                <a:hueOff val="0"/>
                <a:satOff val="0"/>
                <a:lumOff val="0"/>
                <a:alphaOff val="0"/>
              </a:sysClr>
            </a:solidFill>
            <a:latin typeface="Bookman Old Style" panose="02050604050505020204" pitchFamily="18" charset="0"/>
            <a:ea typeface="+mn-ea"/>
            <a:cs typeface="+mn-cs"/>
          </a:endParaRPr>
        </a:p>
      </dsp:txBody>
      <dsp:txXfrm>
        <a:off x="1142065" y="2100904"/>
        <a:ext cx="3660829" cy="559718"/>
      </dsp:txXfrm>
    </dsp:sp>
    <dsp:sp modelId="{6EC73978-C6CA-4D00-BA3A-CC98379EA741}">
      <dsp:nvSpPr>
        <dsp:cNvPr id="0" name=""/>
        <dsp:cNvSpPr/>
      </dsp:nvSpPr>
      <dsp:spPr>
        <a:xfrm>
          <a:off x="5082754" y="1958"/>
          <a:ext cx="4576037" cy="559718"/>
        </a:xfrm>
        <a:prstGeom prst="roundRect">
          <a:avLst>
            <a:gd name="adj" fmla="val 10000"/>
          </a:avLst>
        </a:prstGeom>
        <a:solidFill>
          <a:srgbClr val="E68422">
            <a:hueOff val="137"/>
            <a:satOff val="-50262"/>
            <a:lumOff val="-11766"/>
            <a:alphaOff val="0"/>
          </a:srgbClr>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buNone/>
          </a:pPr>
          <a:r>
            <a:rPr lang="en-US" sz="2400" kern="1200" dirty="0" err="1">
              <a:solidFill>
                <a:sysClr val="window" lastClr="FFFFFF"/>
              </a:solidFill>
              <a:latin typeface="Palatino Linotype"/>
              <a:ea typeface="+mn-ea"/>
              <a:cs typeface="+mn-cs"/>
            </a:rPr>
            <a:t>Keperluan</a:t>
          </a:r>
          <a:r>
            <a:rPr lang="en-US" sz="2400" kern="1200" dirty="0">
              <a:solidFill>
                <a:sysClr val="window" lastClr="FFFFFF"/>
              </a:solidFill>
              <a:latin typeface="Palatino Linotype"/>
              <a:ea typeface="+mn-ea"/>
              <a:cs typeface="+mn-cs"/>
            </a:rPr>
            <a:t> </a:t>
          </a:r>
          <a:r>
            <a:rPr lang="en-US" sz="2400" kern="1200" dirty="0" err="1">
              <a:solidFill>
                <a:sysClr val="window" lastClr="FFFFFF"/>
              </a:solidFill>
              <a:latin typeface="Palatino Linotype"/>
              <a:ea typeface="+mn-ea"/>
              <a:cs typeface="+mn-cs"/>
            </a:rPr>
            <a:t>Mendesak</a:t>
          </a:r>
          <a:r>
            <a:rPr lang="en-US" sz="2400" kern="1200" dirty="0">
              <a:solidFill>
                <a:sysClr val="window" lastClr="FFFFFF"/>
              </a:solidFill>
              <a:latin typeface="Palatino Linotype"/>
              <a:ea typeface="+mn-ea"/>
              <a:cs typeface="+mn-cs"/>
            </a:rPr>
            <a:t> </a:t>
          </a:r>
        </a:p>
      </dsp:txBody>
      <dsp:txXfrm>
        <a:off x="5082754" y="1958"/>
        <a:ext cx="4576037" cy="559718"/>
      </dsp:txXfrm>
    </dsp:sp>
    <dsp:sp modelId="{915C9EFF-B925-4C14-8410-67340A96AF45}">
      <dsp:nvSpPr>
        <dsp:cNvPr id="0" name=""/>
        <dsp:cNvSpPr/>
      </dsp:nvSpPr>
      <dsp:spPr>
        <a:xfrm>
          <a:off x="5540357" y="561677"/>
          <a:ext cx="457603" cy="419789"/>
        </a:xfrm>
        <a:custGeom>
          <a:avLst/>
          <a:gdLst/>
          <a:ahLst/>
          <a:cxnLst/>
          <a:rect l="0" t="0" r="0" b="0"/>
          <a:pathLst>
            <a:path>
              <a:moveTo>
                <a:pt x="0" y="0"/>
              </a:moveTo>
              <a:lnTo>
                <a:pt x="0" y="386865"/>
              </a:lnTo>
              <a:lnTo>
                <a:pt x="421714" y="386865"/>
              </a:lnTo>
            </a:path>
          </a:pathLst>
        </a:custGeom>
        <a:noFill/>
        <a:ln w="28575" cap="flat" cmpd="sng" algn="ctr">
          <a:solidFill>
            <a:srgbClr val="846648">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7FA1198-3972-40AF-A9E2-7E6ABA7E64BC}">
      <dsp:nvSpPr>
        <dsp:cNvPr id="0" name=""/>
        <dsp:cNvSpPr/>
      </dsp:nvSpPr>
      <dsp:spPr>
        <a:xfrm>
          <a:off x="5997961" y="701607"/>
          <a:ext cx="5577539" cy="559718"/>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68"/>
              <a:satOff val="-25131"/>
              <a:lumOff val="-588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ct val="35000"/>
            </a:spcAft>
            <a:buNone/>
          </a:pP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kebutuhan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daerah</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dalam</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rangka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Pelayanan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Dasar</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masyarakat</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yang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anggarannya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belum</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tersedia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dalam</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TA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berjalan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a:t>
          </a:r>
        </a:p>
      </dsp:txBody>
      <dsp:txXfrm>
        <a:off x="5997961" y="701607"/>
        <a:ext cx="5577539" cy="559718"/>
      </dsp:txXfrm>
    </dsp:sp>
    <dsp:sp modelId="{7A4F3CA1-D12F-4C0E-9F39-B3FCFA344410}">
      <dsp:nvSpPr>
        <dsp:cNvPr id="0" name=""/>
        <dsp:cNvSpPr/>
      </dsp:nvSpPr>
      <dsp:spPr>
        <a:xfrm>
          <a:off x="5540357" y="561677"/>
          <a:ext cx="457603" cy="1119437"/>
        </a:xfrm>
        <a:custGeom>
          <a:avLst/>
          <a:gdLst/>
          <a:ahLst/>
          <a:cxnLst/>
          <a:rect l="0" t="0" r="0" b="0"/>
          <a:pathLst>
            <a:path>
              <a:moveTo>
                <a:pt x="0" y="0"/>
              </a:moveTo>
              <a:lnTo>
                <a:pt x="0" y="1031642"/>
              </a:lnTo>
              <a:lnTo>
                <a:pt x="421714" y="1031642"/>
              </a:lnTo>
            </a:path>
          </a:pathLst>
        </a:custGeom>
        <a:noFill/>
        <a:ln w="28575" cap="flat" cmpd="sng" algn="ctr">
          <a:solidFill>
            <a:srgbClr val="846648">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F3C1A1D-FE27-43A5-886B-C799EED50EE9}">
      <dsp:nvSpPr>
        <dsp:cNvPr id="0" name=""/>
        <dsp:cNvSpPr/>
      </dsp:nvSpPr>
      <dsp:spPr>
        <a:xfrm>
          <a:off x="5997961" y="1401255"/>
          <a:ext cx="5577539" cy="559718"/>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91"/>
              <a:satOff val="-33508"/>
              <a:lumOff val="-784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ct val="35000"/>
            </a:spcAft>
            <a:buNone/>
          </a:pP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Belanja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Daerah  yang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bersifat</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mengikat</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belanja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yang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bersifat</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wajib</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a:t>
          </a:r>
        </a:p>
      </dsp:txBody>
      <dsp:txXfrm>
        <a:off x="5997961" y="1401255"/>
        <a:ext cx="5577539" cy="559718"/>
      </dsp:txXfrm>
    </dsp:sp>
    <dsp:sp modelId="{4CD9CF57-185E-47DA-96EA-CB3ED4F5277C}">
      <dsp:nvSpPr>
        <dsp:cNvPr id="0" name=""/>
        <dsp:cNvSpPr/>
      </dsp:nvSpPr>
      <dsp:spPr>
        <a:xfrm>
          <a:off x="5540357" y="561677"/>
          <a:ext cx="457603" cy="1819086"/>
        </a:xfrm>
        <a:custGeom>
          <a:avLst/>
          <a:gdLst/>
          <a:ahLst/>
          <a:cxnLst/>
          <a:rect l="0" t="0" r="0" b="0"/>
          <a:pathLst>
            <a:path>
              <a:moveTo>
                <a:pt x="0" y="0"/>
              </a:moveTo>
              <a:lnTo>
                <a:pt x="0" y="1676419"/>
              </a:lnTo>
              <a:lnTo>
                <a:pt x="421714" y="1676419"/>
              </a:lnTo>
            </a:path>
          </a:pathLst>
        </a:custGeom>
        <a:noFill/>
        <a:ln w="28575" cap="flat" cmpd="sng" algn="ctr">
          <a:solidFill>
            <a:srgbClr val="846648">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15425D8-9A36-4D6C-B36E-388860639142}">
      <dsp:nvSpPr>
        <dsp:cNvPr id="0" name=""/>
        <dsp:cNvSpPr/>
      </dsp:nvSpPr>
      <dsp:spPr>
        <a:xfrm>
          <a:off x="5997961" y="2100904"/>
          <a:ext cx="5577539" cy="559718"/>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114"/>
              <a:satOff val="-41885"/>
              <a:lumOff val="-980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ct val="35000"/>
            </a:spcAft>
            <a:buNone/>
          </a:pP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Pengeluaran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Daerah   yang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berada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diluar</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kendali</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Pemda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tidak</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dapat</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diprediksikan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sebelumnya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serta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amanat</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PUU; </a:t>
          </a:r>
        </a:p>
      </dsp:txBody>
      <dsp:txXfrm>
        <a:off x="5997961" y="2100904"/>
        <a:ext cx="5577539" cy="559718"/>
      </dsp:txXfrm>
    </dsp:sp>
    <dsp:sp modelId="{347DEE83-4DD9-47E7-9D11-BC352B91BD06}">
      <dsp:nvSpPr>
        <dsp:cNvPr id="0" name=""/>
        <dsp:cNvSpPr/>
      </dsp:nvSpPr>
      <dsp:spPr>
        <a:xfrm>
          <a:off x="5540357" y="561677"/>
          <a:ext cx="457603" cy="2518734"/>
        </a:xfrm>
        <a:custGeom>
          <a:avLst/>
          <a:gdLst/>
          <a:ahLst/>
          <a:cxnLst/>
          <a:rect l="0" t="0" r="0" b="0"/>
          <a:pathLst>
            <a:path>
              <a:moveTo>
                <a:pt x="0" y="0"/>
              </a:moveTo>
              <a:lnTo>
                <a:pt x="0" y="2321195"/>
              </a:lnTo>
              <a:lnTo>
                <a:pt x="421714" y="2321195"/>
              </a:lnTo>
            </a:path>
          </a:pathLst>
        </a:custGeom>
        <a:noFill/>
        <a:ln w="28575" cap="flat" cmpd="sng" algn="ctr">
          <a:solidFill>
            <a:srgbClr val="846648">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E1FD63D-8CD7-46E1-8942-5116B9BB67B3}">
      <dsp:nvSpPr>
        <dsp:cNvPr id="0" name=""/>
        <dsp:cNvSpPr/>
      </dsp:nvSpPr>
      <dsp:spPr>
        <a:xfrm>
          <a:off x="5997961" y="2800552"/>
          <a:ext cx="5577539" cy="559718"/>
        </a:xfrm>
        <a:prstGeom prst="roundRect">
          <a:avLst>
            <a:gd name="adj" fmla="val 10000"/>
          </a:avLst>
        </a:prstGeom>
        <a:solidFill>
          <a:sysClr val="window" lastClr="FFFFFF">
            <a:alpha val="90000"/>
            <a:hueOff val="0"/>
            <a:satOff val="0"/>
            <a:lumOff val="0"/>
            <a:alphaOff val="0"/>
          </a:sysClr>
        </a:solidFill>
        <a:ln w="28575" cap="flat" cmpd="sng" algn="ctr">
          <a:solidFill>
            <a:srgbClr val="E68422">
              <a:hueOff val="137"/>
              <a:satOff val="-50262"/>
              <a:lumOff val="-1176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ct val="35000"/>
            </a:spcAft>
            <a:buNone/>
          </a:pP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Pengeluaran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Daerah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lainnya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yang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apabila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ditunda</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akan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menimbulkan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kerugian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yang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lebih</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besar</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bagi</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Pemerintah</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Daerah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dan</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atau</a:t>
          </a:r>
          <a:r>
            <a:rPr lang="en-US" sz="1400" kern="1200" dirty="0">
              <a:solidFill>
                <a:sysClr val="windowText" lastClr="000000">
                  <a:hueOff val="0"/>
                  <a:satOff val="0"/>
                  <a:lumOff val="0"/>
                  <a:alphaOff val="0"/>
                </a:sysClr>
              </a:solidFill>
              <a:latin typeface="Bookman Old Style" panose="02050604050505020204" pitchFamily="18" charset="0"/>
              <a:ea typeface="+mn-ea"/>
              <a:cs typeface="+mn-cs"/>
            </a:rPr>
            <a:t> </a:t>
          </a:r>
          <a:r>
            <a:rPr lang="en-US" sz="1400" kern="1200" dirty="0" err="1">
              <a:solidFill>
                <a:sysClr val="windowText" lastClr="000000">
                  <a:hueOff val="0"/>
                  <a:satOff val="0"/>
                  <a:lumOff val="0"/>
                  <a:alphaOff val="0"/>
                </a:sysClr>
              </a:solidFill>
              <a:latin typeface="Bookman Old Style" panose="02050604050505020204" pitchFamily="18" charset="0"/>
              <a:ea typeface="+mn-ea"/>
              <a:cs typeface="+mn-cs"/>
            </a:rPr>
            <a:t>masyarakat</a:t>
          </a:r>
          <a:endParaRPr lang="en-US" sz="1400" kern="1200" dirty="0">
            <a:solidFill>
              <a:sysClr val="windowText" lastClr="000000">
                <a:hueOff val="0"/>
                <a:satOff val="0"/>
                <a:lumOff val="0"/>
                <a:alphaOff val="0"/>
              </a:sysClr>
            </a:solidFill>
            <a:latin typeface="Bookman Old Style" panose="02050604050505020204" pitchFamily="18" charset="0"/>
            <a:ea typeface="+mn-ea"/>
            <a:cs typeface="+mn-cs"/>
          </a:endParaRPr>
        </a:p>
      </dsp:txBody>
      <dsp:txXfrm>
        <a:off x="5997961" y="2800552"/>
        <a:ext cx="5577539" cy="559718"/>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DC1755-2126-4C03-BE71-306127D547B6}">
      <dsp:nvSpPr>
        <dsp:cNvPr id="0" name=""/>
        <dsp:cNvSpPr/>
      </dsp:nvSpPr>
      <dsp:spPr>
        <a:xfrm>
          <a:off x="-6021989" y="-921449"/>
          <a:ext cx="7168765" cy="7168765"/>
        </a:xfrm>
        <a:prstGeom prst="blockArc">
          <a:avLst>
            <a:gd name="adj1" fmla="val 18900000"/>
            <a:gd name="adj2" fmla="val 2700000"/>
            <a:gd name="adj3" fmla="val 301"/>
          </a:avLst>
        </a:prstGeom>
        <a:noFill/>
        <a:ln w="25400" cap="flat" cmpd="sng" algn="ctr">
          <a:solidFill>
            <a:srgbClr val="C0504D">
              <a:tint val="99000"/>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F64DDB5-DC62-4931-973A-E244E6E2B2C7}">
      <dsp:nvSpPr>
        <dsp:cNvPr id="0" name=""/>
        <dsp:cNvSpPr/>
      </dsp:nvSpPr>
      <dsp:spPr>
        <a:xfrm>
          <a:off x="427112" y="280460"/>
          <a:ext cx="9421759" cy="560707"/>
        </a:xfrm>
        <a:prstGeom prst="rect">
          <a:avLst/>
        </a:prstGeom>
        <a:gradFill rotWithShape="0">
          <a:gsLst>
            <a:gs pos="0">
              <a:srgbClr val="C0504D">
                <a:shade val="80000"/>
                <a:hueOff val="0"/>
                <a:satOff val="0"/>
                <a:lumOff val="0"/>
                <a:alphaOff val="0"/>
                <a:shade val="51000"/>
                <a:satMod val="130000"/>
              </a:srgbClr>
            </a:gs>
            <a:gs pos="80000">
              <a:srgbClr val="C0504D">
                <a:shade val="80000"/>
                <a:hueOff val="0"/>
                <a:satOff val="0"/>
                <a:lumOff val="0"/>
                <a:alphaOff val="0"/>
                <a:shade val="93000"/>
                <a:satMod val="130000"/>
              </a:srgbClr>
            </a:gs>
            <a:gs pos="100000">
              <a:srgbClr val="C0504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5061" tIns="40640" rIns="40640" bIns="40640" numCol="1" spcCol="1270" anchor="ctr" anchorCtr="0">
          <a:noAutofit/>
        </a:bodyPr>
        <a:lstStyle/>
        <a:p>
          <a:pPr lvl="0" algn="l" defTabSz="711200">
            <a:lnSpc>
              <a:spcPct val="90000"/>
            </a:lnSpc>
            <a:spcBef>
              <a:spcPct val="0"/>
            </a:spcBef>
            <a:spcAft>
              <a:spcPct val="35000"/>
            </a:spcAft>
            <a:buNone/>
          </a:pPr>
          <a:r>
            <a:rPr lang="en-US" sz="1600" kern="1200" dirty="0">
              <a:solidFill>
                <a:sysClr val="window" lastClr="FFFFFF"/>
              </a:solidFill>
              <a:latin typeface="Calibri"/>
              <a:ea typeface="+mn-ea"/>
              <a:cs typeface="+mn-cs"/>
            </a:rPr>
            <a:t>Paling </a:t>
          </a:r>
          <a:r>
            <a:rPr lang="en-US" sz="1600" kern="1200" dirty="0" err="1">
              <a:solidFill>
                <a:sysClr val="window" lastClr="FFFFFF"/>
              </a:solidFill>
              <a:latin typeface="Calibri"/>
              <a:ea typeface="+mn-ea"/>
              <a:cs typeface="+mn-cs"/>
            </a:rPr>
            <a:t>tinggi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sebesar</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angka</a:t>
          </a:r>
          <a:r>
            <a:rPr lang="en-US" sz="1600" kern="1200" dirty="0">
              <a:solidFill>
                <a:sysClr val="window" lastClr="FFFFFF"/>
              </a:solidFill>
              <a:latin typeface="Calibri"/>
              <a:ea typeface="+mn-ea"/>
              <a:cs typeface="+mn-cs"/>
            </a:rPr>
            <a:t> APBD </a:t>
          </a:r>
          <a:r>
            <a:rPr lang="en-US" sz="1600" kern="1200" dirty="0" err="1">
              <a:solidFill>
                <a:sysClr val="window" lastClr="FFFFFF"/>
              </a:solidFill>
              <a:latin typeface="Calibri"/>
              <a:ea typeface="+mn-ea"/>
              <a:cs typeface="+mn-cs"/>
            </a:rPr>
            <a:t>tahun</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sebelumnya</a:t>
          </a:r>
          <a:r>
            <a:rPr lang="en-US" sz="1600" kern="1200" dirty="0">
              <a:solidFill>
                <a:sysClr val="window" lastClr="FFFFFF"/>
              </a:solidFill>
              <a:latin typeface="Calibri"/>
              <a:ea typeface="+mn-ea"/>
              <a:cs typeface="+mn-cs"/>
            </a:rPr>
            <a:t>.</a:t>
          </a:r>
        </a:p>
      </dsp:txBody>
      <dsp:txXfrm>
        <a:off x="427112" y="280460"/>
        <a:ext cx="9421759" cy="560707"/>
      </dsp:txXfrm>
    </dsp:sp>
    <dsp:sp modelId="{E34846B2-836C-4B7E-8C55-EDBD6AB78905}">
      <dsp:nvSpPr>
        <dsp:cNvPr id="0" name=""/>
        <dsp:cNvSpPr/>
      </dsp:nvSpPr>
      <dsp:spPr>
        <a:xfrm>
          <a:off x="76670" y="210371"/>
          <a:ext cx="700884" cy="700884"/>
        </a:xfrm>
        <a:prstGeom prst="ellipse">
          <a:avLst/>
        </a:prstGeom>
        <a:solidFill>
          <a:sysClr val="window" lastClr="FFFFFF">
            <a:hueOff val="0"/>
            <a:satOff val="0"/>
            <a:lumOff val="0"/>
            <a:alphaOff val="0"/>
          </a:sysClr>
        </a:solidFill>
        <a:ln w="9525" cap="flat" cmpd="sng" algn="ctr">
          <a:solidFill>
            <a:srgbClr val="C0504D">
              <a:shade val="80000"/>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CD518B-8AB9-4F8A-9B65-A0E3C22F4529}">
      <dsp:nvSpPr>
        <dsp:cNvPr id="0" name=""/>
        <dsp:cNvSpPr/>
      </dsp:nvSpPr>
      <dsp:spPr>
        <a:xfrm>
          <a:off x="888332" y="1121414"/>
          <a:ext cx="8960539" cy="560707"/>
        </a:xfrm>
        <a:prstGeom prst="rect">
          <a:avLst/>
        </a:prstGeom>
        <a:gradFill rotWithShape="0">
          <a:gsLst>
            <a:gs pos="0">
              <a:srgbClr val="C0504D">
                <a:shade val="80000"/>
                <a:hueOff val="-7174"/>
                <a:satOff val="-805"/>
                <a:lumOff val="5136"/>
                <a:alphaOff val="0"/>
                <a:shade val="51000"/>
                <a:satMod val="130000"/>
              </a:srgbClr>
            </a:gs>
            <a:gs pos="80000">
              <a:srgbClr val="C0504D">
                <a:shade val="80000"/>
                <a:hueOff val="-7174"/>
                <a:satOff val="-805"/>
                <a:lumOff val="5136"/>
                <a:alphaOff val="0"/>
                <a:shade val="93000"/>
                <a:satMod val="130000"/>
              </a:srgbClr>
            </a:gs>
            <a:gs pos="100000">
              <a:srgbClr val="C0504D">
                <a:shade val="80000"/>
                <a:hueOff val="-7174"/>
                <a:satOff val="-805"/>
                <a:lumOff val="513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5061" tIns="40640" rIns="40640" bIns="40640" numCol="1" spcCol="1270" anchor="ctr" anchorCtr="0">
          <a:noAutofit/>
        </a:bodyPr>
        <a:lstStyle/>
        <a:p>
          <a:pPr lvl="0" algn="l" defTabSz="711200">
            <a:lnSpc>
              <a:spcPct val="90000"/>
            </a:lnSpc>
            <a:spcBef>
              <a:spcPct val="0"/>
            </a:spcBef>
            <a:spcAft>
              <a:spcPct val="35000"/>
            </a:spcAft>
            <a:buNone/>
          </a:pPr>
          <a:r>
            <a:rPr lang="en-US" sz="1600" kern="1200" dirty="0" err="1">
              <a:solidFill>
                <a:sysClr val="window" lastClr="FFFFFF"/>
              </a:solidFill>
              <a:latin typeface="Calibri"/>
              <a:ea typeface="+mn-ea"/>
              <a:cs typeface="+mn-cs"/>
            </a:rPr>
            <a:t>Diprioritaskan</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utk</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belanja</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yg</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bersifat</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mengikat</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dan</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belanja</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yg</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bersifat</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wajib</a:t>
          </a:r>
          <a:r>
            <a:rPr lang="en-US" sz="1600" kern="1200" dirty="0">
              <a:solidFill>
                <a:sysClr val="window" lastClr="FFFFFF"/>
              </a:solidFill>
              <a:latin typeface="Calibri"/>
              <a:ea typeface="+mn-ea"/>
              <a:cs typeface="+mn-cs"/>
            </a:rPr>
            <a:t>.</a:t>
          </a:r>
        </a:p>
      </dsp:txBody>
      <dsp:txXfrm>
        <a:off x="888332" y="1121414"/>
        <a:ext cx="8960539" cy="560707"/>
      </dsp:txXfrm>
    </dsp:sp>
    <dsp:sp modelId="{7A67E944-AA90-42F4-82BB-7A3267438C31}">
      <dsp:nvSpPr>
        <dsp:cNvPr id="0" name=""/>
        <dsp:cNvSpPr/>
      </dsp:nvSpPr>
      <dsp:spPr>
        <a:xfrm>
          <a:off x="537890" y="1051326"/>
          <a:ext cx="700884" cy="700884"/>
        </a:xfrm>
        <a:prstGeom prst="ellipse">
          <a:avLst/>
        </a:prstGeom>
        <a:solidFill>
          <a:sysClr val="window" lastClr="FFFFFF">
            <a:hueOff val="0"/>
            <a:satOff val="0"/>
            <a:lumOff val="0"/>
            <a:alphaOff val="0"/>
          </a:sysClr>
        </a:solidFill>
        <a:ln w="9525" cap="flat" cmpd="sng" algn="ctr">
          <a:solidFill>
            <a:srgbClr val="C0504D">
              <a:shade val="80000"/>
              <a:hueOff val="-7174"/>
              <a:satOff val="-805"/>
              <a:lumOff val="5136"/>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DE500A4-BB70-4910-941E-B7CC7B99BA6D}">
      <dsp:nvSpPr>
        <dsp:cNvPr id="0" name=""/>
        <dsp:cNvSpPr/>
      </dsp:nvSpPr>
      <dsp:spPr>
        <a:xfrm>
          <a:off x="1099237" y="1868498"/>
          <a:ext cx="8749635" cy="748448"/>
        </a:xfrm>
        <a:prstGeom prst="rect">
          <a:avLst/>
        </a:prstGeom>
        <a:gradFill rotWithShape="0">
          <a:gsLst>
            <a:gs pos="0">
              <a:srgbClr val="C0504D">
                <a:shade val="80000"/>
                <a:hueOff val="-14349"/>
                <a:satOff val="-1610"/>
                <a:lumOff val="10272"/>
                <a:alphaOff val="0"/>
                <a:shade val="51000"/>
                <a:satMod val="130000"/>
              </a:srgbClr>
            </a:gs>
            <a:gs pos="80000">
              <a:srgbClr val="C0504D">
                <a:shade val="80000"/>
                <a:hueOff val="-14349"/>
                <a:satOff val="-1610"/>
                <a:lumOff val="10272"/>
                <a:alphaOff val="0"/>
                <a:shade val="93000"/>
                <a:satMod val="130000"/>
              </a:srgbClr>
            </a:gs>
            <a:gs pos="100000">
              <a:srgbClr val="C0504D">
                <a:shade val="80000"/>
                <a:hueOff val="-14349"/>
                <a:satOff val="-1610"/>
                <a:lumOff val="1027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5061" tIns="40640" rIns="40640" bIns="40640" numCol="1" spcCol="1270" anchor="t" anchorCtr="0">
          <a:noAutofit/>
        </a:bodyPr>
        <a:lstStyle/>
        <a:p>
          <a:pPr lvl="0" algn="l" defTabSz="711200">
            <a:lnSpc>
              <a:spcPct val="90000"/>
            </a:lnSpc>
            <a:spcBef>
              <a:spcPct val="0"/>
            </a:spcBef>
            <a:spcAft>
              <a:spcPct val="35000"/>
            </a:spcAft>
            <a:buNone/>
          </a:pPr>
          <a:r>
            <a:rPr lang="en-US" sz="1600" kern="1200" dirty="0" err="1">
              <a:solidFill>
                <a:sysClr val="window" lastClr="FFFFFF"/>
              </a:solidFill>
              <a:latin typeface="Calibri"/>
              <a:ea typeface="+mn-ea"/>
              <a:cs typeface="+mn-cs"/>
            </a:rPr>
            <a:t>Dapat</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melampaui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angka</a:t>
          </a:r>
          <a:r>
            <a:rPr lang="en-US" sz="1600" kern="1200" dirty="0">
              <a:solidFill>
                <a:sysClr val="window" lastClr="FFFFFF"/>
              </a:solidFill>
              <a:latin typeface="Calibri"/>
              <a:ea typeface="+mn-ea"/>
              <a:cs typeface="+mn-cs"/>
            </a:rPr>
            <a:t> APBD </a:t>
          </a:r>
          <a:r>
            <a:rPr lang="en-US" sz="1600" kern="1200" dirty="0" err="1">
              <a:solidFill>
                <a:sysClr val="window" lastClr="FFFFFF"/>
              </a:solidFill>
              <a:latin typeface="Calibri"/>
              <a:ea typeface="+mn-ea"/>
              <a:cs typeface="+mn-cs"/>
            </a:rPr>
            <a:t>tahun</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sebelumnya</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apabila</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terdapat</a:t>
          </a:r>
          <a:r>
            <a:rPr lang="en-US" sz="1600" kern="1200" dirty="0">
              <a:solidFill>
                <a:sysClr val="window" lastClr="FFFFFF"/>
              </a:solidFill>
              <a:latin typeface="Calibri"/>
              <a:ea typeface="+mn-ea"/>
              <a:cs typeface="+mn-cs"/>
            </a:rPr>
            <a:t>:</a:t>
          </a:r>
        </a:p>
        <a:p>
          <a:pPr marL="114300" lvl="1" indent="-114300" algn="l" defTabSz="622300">
            <a:lnSpc>
              <a:spcPct val="90000"/>
            </a:lnSpc>
            <a:spcBef>
              <a:spcPct val="0"/>
            </a:spcBef>
            <a:spcAft>
              <a:spcPct val="15000"/>
            </a:spcAft>
            <a:buChar char="••"/>
          </a:pPr>
          <a:r>
            <a:rPr lang="en-US" sz="1400" kern="1200" dirty="0" err="1">
              <a:solidFill>
                <a:sysClr val="window" lastClr="FFFFFF"/>
              </a:solidFill>
              <a:latin typeface="Calibri"/>
              <a:ea typeface="+mn-ea"/>
              <a:cs typeface="+mn-cs"/>
            </a:rPr>
            <a:t>Kebijakan</a:t>
          </a:r>
          <a:r>
            <a:rPr lang="en-US" sz="1400" kern="1200" dirty="0">
              <a:solidFill>
                <a:sysClr val="window" lastClr="FFFFFF"/>
              </a:solidFill>
              <a:latin typeface="Calibri"/>
              <a:ea typeface="+mn-ea"/>
              <a:cs typeface="+mn-cs"/>
            </a:rPr>
            <a:t> </a:t>
          </a:r>
          <a:r>
            <a:rPr lang="en-US" sz="1400" kern="1200" dirty="0" err="1">
              <a:solidFill>
                <a:sysClr val="window" lastClr="FFFFFF"/>
              </a:solidFill>
              <a:latin typeface="Calibri"/>
              <a:ea typeface="+mn-ea"/>
              <a:cs typeface="+mn-cs"/>
            </a:rPr>
            <a:t>Pem</a:t>
          </a:r>
          <a:r>
            <a:rPr lang="en-US" sz="1400" kern="1200" dirty="0">
              <a:solidFill>
                <a:sysClr val="window" lastClr="FFFFFF"/>
              </a:solidFill>
              <a:latin typeface="Calibri"/>
              <a:ea typeface="+mn-ea"/>
              <a:cs typeface="+mn-cs"/>
            </a:rPr>
            <a:t>. </a:t>
          </a:r>
          <a:r>
            <a:rPr lang="en-US" sz="1400" kern="1200" dirty="0" err="1">
              <a:solidFill>
                <a:sysClr val="window" lastClr="FFFFFF"/>
              </a:solidFill>
              <a:latin typeface="Calibri"/>
              <a:ea typeface="+mn-ea"/>
              <a:cs typeface="+mn-cs"/>
            </a:rPr>
            <a:t>Pusat</a:t>
          </a:r>
          <a:r>
            <a:rPr lang="en-US" sz="1400" kern="1200" dirty="0">
              <a:solidFill>
                <a:sysClr val="window" lastClr="FFFFFF"/>
              </a:solidFill>
              <a:latin typeface="Calibri"/>
              <a:ea typeface="+mn-ea"/>
              <a:cs typeface="+mn-cs"/>
            </a:rPr>
            <a:t> </a:t>
          </a:r>
          <a:r>
            <a:rPr lang="en-US" sz="1400" kern="1200" dirty="0" err="1">
              <a:solidFill>
                <a:sysClr val="window" lastClr="FFFFFF"/>
              </a:solidFill>
              <a:latin typeface="Calibri"/>
              <a:ea typeface="+mn-ea"/>
              <a:cs typeface="+mn-cs"/>
            </a:rPr>
            <a:t>yg</a:t>
          </a:r>
          <a:r>
            <a:rPr lang="en-US" sz="1400" kern="1200" dirty="0">
              <a:solidFill>
                <a:sysClr val="window" lastClr="FFFFFF"/>
              </a:solidFill>
              <a:latin typeface="Calibri"/>
              <a:ea typeface="+mn-ea"/>
              <a:cs typeface="+mn-cs"/>
            </a:rPr>
            <a:t> </a:t>
          </a:r>
          <a:r>
            <a:rPr lang="en-US" sz="1400" kern="1200" dirty="0" err="1">
              <a:solidFill>
                <a:sysClr val="window" lastClr="FFFFFF"/>
              </a:solidFill>
              <a:latin typeface="Calibri"/>
              <a:ea typeface="+mn-ea"/>
              <a:cs typeface="+mn-cs"/>
            </a:rPr>
            <a:t>mengakibatkan</a:t>
          </a:r>
          <a:r>
            <a:rPr lang="en-US" sz="1400" kern="1200" dirty="0">
              <a:solidFill>
                <a:sysClr val="window" lastClr="FFFFFF"/>
              </a:solidFill>
              <a:latin typeface="Calibri"/>
              <a:ea typeface="+mn-ea"/>
              <a:cs typeface="+mn-cs"/>
            </a:rPr>
            <a:t> </a:t>
          </a:r>
          <a:r>
            <a:rPr lang="en-US" sz="1400" kern="1200" dirty="0" err="1">
              <a:solidFill>
                <a:sysClr val="window" lastClr="FFFFFF"/>
              </a:solidFill>
              <a:latin typeface="Calibri"/>
              <a:ea typeface="+mn-ea"/>
              <a:cs typeface="+mn-cs"/>
            </a:rPr>
            <a:t>tambahan</a:t>
          </a:r>
          <a:r>
            <a:rPr lang="en-US" sz="1400" kern="1200" dirty="0">
              <a:solidFill>
                <a:sysClr val="window" lastClr="FFFFFF"/>
              </a:solidFill>
              <a:latin typeface="Calibri"/>
              <a:ea typeface="+mn-ea"/>
              <a:cs typeface="+mn-cs"/>
            </a:rPr>
            <a:t> </a:t>
          </a:r>
          <a:r>
            <a:rPr lang="en-US" sz="1400" kern="1200" dirty="0" err="1">
              <a:solidFill>
                <a:sysClr val="window" lastClr="FFFFFF"/>
              </a:solidFill>
              <a:latin typeface="Calibri"/>
              <a:ea typeface="+mn-ea"/>
              <a:cs typeface="+mn-cs"/>
            </a:rPr>
            <a:t>pembebanan</a:t>
          </a:r>
          <a:r>
            <a:rPr lang="en-US" sz="1400" kern="1200" dirty="0">
              <a:solidFill>
                <a:sysClr val="window" lastClr="FFFFFF"/>
              </a:solidFill>
              <a:latin typeface="Calibri"/>
              <a:ea typeface="+mn-ea"/>
              <a:cs typeface="+mn-cs"/>
            </a:rPr>
            <a:t> </a:t>
          </a:r>
          <a:r>
            <a:rPr lang="en-US" sz="1400" kern="1200" dirty="0" err="1">
              <a:solidFill>
                <a:sysClr val="window" lastClr="FFFFFF"/>
              </a:solidFill>
              <a:latin typeface="Calibri"/>
              <a:ea typeface="+mn-ea"/>
              <a:cs typeface="+mn-cs"/>
            </a:rPr>
            <a:t>pada</a:t>
          </a:r>
          <a:r>
            <a:rPr lang="en-US" sz="1400" kern="1200" dirty="0">
              <a:solidFill>
                <a:sysClr val="window" lastClr="FFFFFF"/>
              </a:solidFill>
              <a:latin typeface="Calibri"/>
              <a:ea typeface="+mn-ea"/>
              <a:cs typeface="+mn-cs"/>
            </a:rPr>
            <a:t> APBD; </a:t>
          </a:r>
          <a:r>
            <a:rPr lang="en-US" sz="1400" kern="1200" dirty="0" err="1">
              <a:solidFill>
                <a:sysClr val="window" lastClr="FFFFFF"/>
              </a:solidFill>
              <a:latin typeface="Calibri"/>
              <a:ea typeface="+mn-ea"/>
              <a:cs typeface="+mn-cs"/>
            </a:rPr>
            <a:t>dan</a:t>
          </a:r>
          <a:r>
            <a:rPr lang="en-US" sz="1400" kern="1200" dirty="0">
              <a:solidFill>
                <a:sysClr val="window" lastClr="FFFFFF"/>
              </a:solidFill>
              <a:latin typeface="Calibri"/>
              <a:ea typeface="+mn-ea"/>
              <a:cs typeface="+mn-cs"/>
            </a:rPr>
            <a:t>/</a:t>
          </a:r>
          <a:r>
            <a:rPr lang="en-US" sz="1400" kern="1200" dirty="0" err="1">
              <a:solidFill>
                <a:sysClr val="window" lastClr="FFFFFF"/>
              </a:solidFill>
              <a:latin typeface="Calibri"/>
              <a:ea typeface="+mn-ea"/>
              <a:cs typeface="+mn-cs"/>
            </a:rPr>
            <a:t>atau</a:t>
          </a:r>
          <a:endParaRPr lang="en-US" sz="1400" kern="1200" dirty="0">
            <a:solidFill>
              <a:sysClr val="window" lastClr="FFFFFF"/>
            </a:solidFill>
            <a:latin typeface="Calibri"/>
            <a:ea typeface="+mn-ea"/>
            <a:cs typeface="+mn-cs"/>
          </a:endParaRPr>
        </a:p>
        <a:p>
          <a:pPr marL="114300" lvl="1" indent="-114300" algn="l" defTabSz="622300">
            <a:lnSpc>
              <a:spcPct val="90000"/>
            </a:lnSpc>
            <a:spcBef>
              <a:spcPct val="0"/>
            </a:spcBef>
            <a:spcAft>
              <a:spcPct val="15000"/>
            </a:spcAft>
            <a:buChar char="••"/>
          </a:pPr>
          <a:r>
            <a:rPr lang="en-US" sz="1400" kern="1200" dirty="0" err="1">
              <a:solidFill>
                <a:sysClr val="window" lastClr="FFFFFF"/>
              </a:solidFill>
              <a:latin typeface="Calibri"/>
              <a:ea typeface="+mn-ea"/>
              <a:cs typeface="+mn-cs"/>
            </a:rPr>
            <a:t>Keadaan</a:t>
          </a:r>
          <a:r>
            <a:rPr lang="en-US" sz="1400" kern="1200" dirty="0">
              <a:solidFill>
                <a:sysClr val="window" lastClr="FFFFFF"/>
              </a:solidFill>
              <a:latin typeface="Calibri"/>
              <a:ea typeface="+mn-ea"/>
              <a:cs typeface="+mn-cs"/>
            </a:rPr>
            <a:t> </a:t>
          </a:r>
          <a:r>
            <a:rPr lang="en-US" sz="1400" kern="1200" dirty="0" err="1">
              <a:solidFill>
                <a:sysClr val="window" lastClr="FFFFFF"/>
              </a:solidFill>
              <a:latin typeface="Calibri"/>
              <a:ea typeface="+mn-ea"/>
              <a:cs typeface="+mn-cs"/>
            </a:rPr>
            <a:t>darurat</a:t>
          </a:r>
          <a:r>
            <a:rPr lang="en-US" sz="1400" kern="1200" dirty="0">
              <a:solidFill>
                <a:sysClr val="window" lastClr="FFFFFF"/>
              </a:solidFill>
              <a:latin typeface="Calibri"/>
              <a:ea typeface="+mn-ea"/>
              <a:cs typeface="+mn-cs"/>
            </a:rPr>
            <a:t> </a:t>
          </a:r>
          <a:r>
            <a:rPr lang="en-US" sz="1400" kern="1200" dirty="0" err="1">
              <a:solidFill>
                <a:sysClr val="window" lastClr="FFFFFF"/>
              </a:solidFill>
              <a:latin typeface="Calibri"/>
              <a:ea typeface="+mn-ea"/>
              <a:cs typeface="+mn-cs"/>
            </a:rPr>
            <a:t>termasuk</a:t>
          </a:r>
          <a:r>
            <a:rPr lang="en-US" sz="1400" kern="1200" dirty="0">
              <a:solidFill>
                <a:sysClr val="window" lastClr="FFFFFF"/>
              </a:solidFill>
              <a:latin typeface="Calibri"/>
              <a:ea typeface="+mn-ea"/>
              <a:cs typeface="+mn-cs"/>
            </a:rPr>
            <a:t> </a:t>
          </a:r>
          <a:r>
            <a:rPr lang="en-US" sz="1400" kern="1200" dirty="0" err="1">
              <a:solidFill>
                <a:sysClr val="window" lastClr="FFFFFF"/>
              </a:solidFill>
              <a:latin typeface="Calibri"/>
              <a:ea typeface="+mn-ea"/>
              <a:cs typeface="+mn-cs"/>
            </a:rPr>
            <a:t>keperluan</a:t>
          </a:r>
          <a:r>
            <a:rPr lang="en-US" sz="1400" kern="1200" dirty="0">
              <a:solidFill>
                <a:sysClr val="window" lastClr="FFFFFF"/>
              </a:solidFill>
              <a:latin typeface="Calibri"/>
              <a:ea typeface="+mn-ea"/>
              <a:cs typeface="+mn-cs"/>
            </a:rPr>
            <a:t> </a:t>
          </a:r>
          <a:r>
            <a:rPr lang="en-US" sz="1400" kern="1200" dirty="0" err="1">
              <a:solidFill>
                <a:sysClr val="window" lastClr="FFFFFF"/>
              </a:solidFill>
              <a:latin typeface="Calibri"/>
              <a:ea typeface="+mn-ea"/>
              <a:cs typeface="+mn-cs"/>
            </a:rPr>
            <a:t>mendesak</a:t>
          </a:r>
          <a:r>
            <a:rPr lang="en-US" sz="1400" kern="1200" dirty="0">
              <a:solidFill>
                <a:sysClr val="window" lastClr="FFFFFF"/>
              </a:solidFill>
              <a:latin typeface="Calibri"/>
              <a:ea typeface="+mn-ea"/>
              <a:cs typeface="+mn-cs"/>
            </a:rPr>
            <a:t> </a:t>
          </a:r>
          <a:r>
            <a:rPr lang="en-US" sz="1400" kern="1200" dirty="0" err="1">
              <a:solidFill>
                <a:sysClr val="window" lastClr="FFFFFF"/>
              </a:solidFill>
              <a:latin typeface="Calibri"/>
              <a:ea typeface="+mn-ea"/>
              <a:cs typeface="+mn-cs"/>
            </a:rPr>
            <a:t>sesuai</a:t>
          </a:r>
          <a:r>
            <a:rPr lang="en-US" sz="1400" kern="1200" dirty="0">
              <a:solidFill>
                <a:sysClr val="window" lastClr="FFFFFF"/>
              </a:solidFill>
              <a:latin typeface="Calibri"/>
              <a:ea typeface="+mn-ea"/>
              <a:cs typeface="+mn-cs"/>
            </a:rPr>
            <a:t> PUU.</a:t>
          </a:r>
        </a:p>
      </dsp:txBody>
      <dsp:txXfrm>
        <a:off x="1099237" y="1868498"/>
        <a:ext cx="8749635" cy="748448"/>
      </dsp:txXfrm>
    </dsp:sp>
    <dsp:sp modelId="{DD3ECA06-622B-4093-A6A6-8C3DF72B8646}">
      <dsp:nvSpPr>
        <dsp:cNvPr id="0" name=""/>
        <dsp:cNvSpPr/>
      </dsp:nvSpPr>
      <dsp:spPr>
        <a:xfrm>
          <a:off x="748795" y="1892280"/>
          <a:ext cx="700884" cy="700884"/>
        </a:xfrm>
        <a:prstGeom prst="ellipse">
          <a:avLst/>
        </a:prstGeom>
        <a:solidFill>
          <a:sysClr val="window" lastClr="FFFFFF">
            <a:hueOff val="0"/>
            <a:satOff val="0"/>
            <a:lumOff val="0"/>
            <a:alphaOff val="0"/>
          </a:sysClr>
        </a:solidFill>
        <a:ln w="9525" cap="flat" cmpd="sng" algn="ctr">
          <a:solidFill>
            <a:srgbClr val="C0504D">
              <a:shade val="80000"/>
              <a:hueOff val="-14349"/>
              <a:satOff val="-1610"/>
              <a:lumOff val="10272"/>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C228E60-77F6-4BAB-9B96-6ECF4657A914}">
      <dsp:nvSpPr>
        <dsp:cNvPr id="0" name=""/>
        <dsp:cNvSpPr/>
      </dsp:nvSpPr>
      <dsp:spPr>
        <a:xfrm>
          <a:off x="1099237" y="2802790"/>
          <a:ext cx="8749635" cy="560707"/>
        </a:xfrm>
        <a:prstGeom prst="rect">
          <a:avLst/>
        </a:prstGeom>
        <a:gradFill rotWithShape="0">
          <a:gsLst>
            <a:gs pos="0">
              <a:srgbClr val="C0504D">
                <a:shade val="80000"/>
                <a:hueOff val="-21523"/>
                <a:satOff val="-2414"/>
                <a:lumOff val="15408"/>
                <a:alphaOff val="0"/>
                <a:shade val="51000"/>
                <a:satMod val="130000"/>
              </a:srgbClr>
            </a:gs>
            <a:gs pos="80000">
              <a:srgbClr val="C0504D">
                <a:shade val="80000"/>
                <a:hueOff val="-21523"/>
                <a:satOff val="-2414"/>
                <a:lumOff val="15408"/>
                <a:alphaOff val="0"/>
                <a:shade val="93000"/>
                <a:satMod val="130000"/>
              </a:srgbClr>
            </a:gs>
            <a:gs pos="100000">
              <a:srgbClr val="C0504D">
                <a:shade val="80000"/>
                <a:hueOff val="-21523"/>
                <a:satOff val="-2414"/>
                <a:lumOff val="1540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5061" tIns="40640" rIns="40640" bIns="40640" numCol="1" spcCol="1270" anchor="ctr" anchorCtr="0">
          <a:noAutofit/>
        </a:bodyPr>
        <a:lstStyle/>
        <a:p>
          <a:pPr lvl="0" algn="l" defTabSz="711200">
            <a:lnSpc>
              <a:spcPct val="90000"/>
            </a:lnSpc>
            <a:spcBef>
              <a:spcPct val="0"/>
            </a:spcBef>
            <a:spcAft>
              <a:spcPct val="35000"/>
            </a:spcAft>
            <a:buNone/>
          </a:pPr>
          <a:r>
            <a:rPr lang="en-US" sz="1600" kern="1200" dirty="0" err="1">
              <a:solidFill>
                <a:sysClr val="window" lastClr="FFFFFF"/>
              </a:solidFill>
              <a:latin typeface="Calibri"/>
              <a:ea typeface="+mn-ea"/>
              <a:cs typeface="+mn-cs"/>
            </a:rPr>
            <a:t>Ditetapkan</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menjadi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Perkada</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setelah</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memperoleh</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pengesahan</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Menteri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bagi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Provinsi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Gubernur</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bagi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Kabupaten</a:t>
          </a:r>
          <a:r>
            <a:rPr lang="en-US" sz="1600" kern="1200" dirty="0">
              <a:solidFill>
                <a:sysClr val="window" lastClr="FFFFFF"/>
              </a:solidFill>
              <a:latin typeface="Calibri"/>
              <a:ea typeface="+mn-ea"/>
              <a:cs typeface="+mn-cs"/>
            </a:rPr>
            <a:t>/Kota.</a:t>
          </a:r>
        </a:p>
      </dsp:txBody>
      <dsp:txXfrm>
        <a:off x="1099237" y="2802790"/>
        <a:ext cx="8749635" cy="560707"/>
      </dsp:txXfrm>
    </dsp:sp>
    <dsp:sp modelId="{229943DF-7803-4EF9-BC03-A8BC8DE9B7A1}">
      <dsp:nvSpPr>
        <dsp:cNvPr id="0" name=""/>
        <dsp:cNvSpPr/>
      </dsp:nvSpPr>
      <dsp:spPr>
        <a:xfrm>
          <a:off x="748795" y="2732702"/>
          <a:ext cx="700884" cy="700884"/>
        </a:xfrm>
        <a:prstGeom prst="ellipse">
          <a:avLst/>
        </a:prstGeom>
        <a:solidFill>
          <a:sysClr val="window" lastClr="FFFFFF">
            <a:hueOff val="0"/>
            <a:satOff val="0"/>
            <a:lumOff val="0"/>
            <a:alphaOff val="0"/>
          </a:sysClr>
        </a:solidFill>
        <a:ln w="9525" cap="flat" cmpd="sng" algn="ctr">
          <a:solidFill>
            <a:srgbClr val="C0504D">
              <a:shade val="80000"/>
              <a:hueOff val="-21523"/>
              <a:satOff val="-2414"/>
              <a:lumOff val="15408"/>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029BC33-4A00-43C0-9061-4B6FF0903D55}">
      <dsp:nvSpPr>
        <dsp:cNvPr id="0" name=""/>
        <dsp:cNvSpPr/>
      </dsp:nvSpPr>
      <dsp:spPr>
        <a:xfrm>
          <a:off x="888332" y="3643745"/>
          <a:ext cx="8960539" cy="560707"/>
        </a:xfrm>
        <a:prstGeom prst="rect">
          <a:avLst/>
        </a:prstGeom>
        <a:gradFill rotWithShape="0">
          <a:gsLst>
            <a:gs pos="0">
              <a:srgbClr val="C0504D">
                <a:shade val="80000"/>
                <a:hueOff val="-28698"/>
                <a:satOff val="-3219"/>
                <a:lumOff val="20544"/>
                <a:alphaOff val="0"/>
                <a:shade val="51000"/>
                <a:satMod val="130000"/>
              </a:srgbClr>
            </a:gs>
            <a:gs pos="80000">
              <a:srgbClr val="C0504D">
                <a:shade val="80000"/>
                <a:hueOff val="-28698"/>
                <a:satOff val="-3219"/>
                <a:lumOff val="20544"/>
                <a:alphaOff val="0"/>
                <a:shade val="93000"/>
                <a:satMod val="130000"/>
              </a:srgbClr>
            </a:gs>
            <a:gs pos="100000">
              <a:srgbClr val="C0504D">
                <a:shade val="80000"/>
                <a:hueOff val="-28698"/>
                <a:satOff val="-3219"/>
                <a:lumOff val="2054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5061" tIns="40640" rIns="40640" bIns="40640" numCol="1" spcCol="1270" anchor="ctr" anchorCtr="0">
          <a:noAutofit/>
        </a:bodyPr>
        <a:lstStyle/>
        <a:p>
          <a:pPr lvl="0" algn="just" defTabSz="711200">
            <a:lnSpc>
              <a:spcPct val="90000"/>
            </a:lnSpc>
            <a:spcBef>
              <a:spcPct val="0"/>
            </a:spcBef>
            <a:spcAft>
              <a:spcPct val="35000"/>
            </a:spcAft>
            <a:buNone/>
          </a:pPr>
          <a:r>
            <a:rPr lang="en-US" sz="1600" kern="1200" dirty="0" err="1">
              <a:solidFill>
                <a:sysClr val="window" lastClr="FFFFFF"/>
              </a:solidFill>
              <a:latin typeface="Calibri"/>
              <a:ea typeface="+mn-ea"/>
              <a:cs typeface="+mn-cs"/>
            </a:rPr>
            <a:t>Disampaikan</a:t>
          </a:r>
          <a:r>
            <a:rPr lang="en-US" sz="1600" kern="1200" dirty="0">
              <a:solidFill>
                <a:sysClr val="window" lastClr="FFFFFF"/>
              </a:solidFill>
              <a:latin typeface="Calibri"/>
              <a:ea typeface="+mn-ea"/>
              <a:cs typeface="+mn-cs"/>
            </a:rPr>
            <a:t> paling </a:t>
          </a:r>
          <a:r>
            <a:rPr lang="en-US" sz="1600" kern="1200" dirty="0" err="1">
              <a:solidFill>
                <a:sysClr val="window" lastClr="FFFFFF"/>
              </a:solidFill>
              <a:latin typeface="Calibri"/>
              <a:ea typeface="+mn-ea"/>
              <a:cs typeface="+mn-cs"/>
            </a:rPr>
            <a:t>lambat</a:t>
          </a:r>
          <a:r>
            <a:rPr lang="en-US" sz="1600" kern="1200" dirty="0">
              <a:solidFill>
                <a:sysClr val="window" lastClr="FFFFFF"/>
              </a:solidFill>
              <a:latin typeface="Calibri"/>
              <a:ea typeface="+mn-ea"/>
              <a:cs typeface="+mn-cs"/>
            </a:rPr>
            <a:t> 15 </a:t>
          </a:r>
          <a:r>
            <a:rPr lang="en-US" sz="1600" kern="1200" dirty="0" err="1">
              <a:solidFill>
                <a:sysClr val="window" lastClr="FFFFFF"/>
              </a:solidFill>
              <a:latin typeface="Calibri"/>
              <a:ea typeface="+mn-ea"/>
              <a:cs typeface="+mn-cs"/>
            </a:rPr>
            <a:t>hari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sejak</a:t>
          </a:r>
          <a:r>
            <a:rPr lang="en-US" sz="1600" kern="1200" dirty="0">
              <a:solidFill>
                <a:sysClr val="window" lastClr="FFFFFF"/>
              </a:solidFill>
              <a:latin typeface="Calibri"/>
              <a:ea typeface="+mn-ea"/>
              <a:cs typeface="+mn-cs"/>
            </a:rPr>
            <a:t> KDH  &amp; DPRD </a:t>
          </a:r>
          <a:r>
            <a:rPr lang="en-US" sz="1600" kern="1200" dirty="0" err="1">
              <a:solidFill>
                <a:sysClr val="window" lastClr="FFFFFF"/>
              </a:solidFill>
              <a:latin typeface="Calibri"/>
              <a:ea typeface="+mn-ea"/>
              <a:cs typeface="+mn-cs"/>
            </a:rPr>
            <a:t>tidak</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mengambil</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keputusan</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bersama</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utk</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memperoleh</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pengesahan</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Menteri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bagi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Provinsi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Gubernur</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bagi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Kabupaten</a:t>
          </a:r>
          <a:r>
            <a:rPr lang="en-US" sz="1600" kern="1200" dirty="0">
              <a:solidFill>
                <a:sysClr val="window" lastClr="FFFFFF"/>
              </a:solidFill>
              <a:latin typeface="Calibri"/>
              <a:ea typeface="+mn-ea"/>
              <a:cs typeface="+mn-cs"/>
            </a:rPr>
            <a:t>/Kota.</a:t>
          </a:r>
        </a:p>
      </dsp:txBody>
      <dsp:txXfrm>
        <a:off x="888332" y="3643745"/>
        <a:ext cx="8960539" cy="560707"/>
      </dsp:txXfrm>
    </dsp:sp>
    <dsp:sp modelId="{4E5A6DAD-E831-41E9-83A7-47E25B1EF9D1}">
      <dsp:nvSpPr>
        <dsp:cNvPr id="0" name=""/>
        <dsp:cNvSpPr/>
      </dsp:nvSpPr>
      <dsp:spPr>
        <a:xfrm>
          <a:off x="537890" y="3573656"/>
          <a:ext cx="700884" cy="700884"/>
        </a:xfrm>
        <a:prstGeom prst="ellipse">
          <a:avLst/>
        </a:prstGeom>
        <a:solidFill>
          <a:sysClr val="window" lastClr="FFFFFF">
            <a:hueOff val="0"/>
            <a:satOff val="0"/>
            <a:lumOff val="0"/>
            <a:alphaOff val="0"/>
          </a:sysClr>
        </a:solidFill>
        <a:ln w="9525" cap="flat" cmpd="sng" algn="ctr">
          <a:solidFill>
            <a:srgbClr val="C0504D">
              <a:shade val="80000"/>
              <a:hueOff val="-28698"/>
              <a:satOff val="-3219"/>
              <a:lumOff val="20544"/>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BA6D1B-CA15-44AE-A13E-42FA52304B42}">
      <dsp:nvSpPr>
        <dsp:cNvPr id="0" name=""/>
        <dsp:cNvSpPr/>
      </dsp:nvSpPr>
      <dsp:spPr>
        <a:xfrm>
          <a:off x="427112" y="4484699"/>
          <a:ext cx="9421759" cy="560707"/>
        </a:xfrm>
        <a:prstGeom prst="rect">
          <a:avLst/>
        </a:prstGeom>
        <a:gradFill rotWithShape="0">
          <a:gsLst>
            <a:gs pos="0">
              <a:srgbClr val="C0504D">
                <a:shade val="80000"/>
                <a:hueOff val="-35872"/>
                <a:satOff val="-4024"/>
                <a:lumOff val="25680"/>
                <a:alphaOff val="0"/>
                <a:shade val="51000"/>
                <a:satMod val="130000"/>
              </a:srgbClr>
            </a:gs>
            <a:gs pos="80000">
              <a:srgbClr val="C0504D">
                <a:shade val="80000"/>
                <a:hueOff val="-35872"/>
                <a:satOff val="-4024"/>
                <a:lumOff val="25680"/>
                <a:alphaOff val="0"/>
                <a:shade val="93000"/>
                <a:satMod val="130000"/>
              </a:srgbClr>
            </a:gs>
            <a:gs pos="100000">
              <a:srgbClr val="C0504D">
                <a:shade val="80000"/>
                <a:hueOff val="-35872"/>
                <a:satOff val="-4024"/>
                <a:lumOff val="2568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5061" tIns="40640" rIns="40640" bIns="40640" numCol="1" spcCol="1270" anchor="ctr" anchorCtr="0">
          <a:noAutofit/>
        </a:bodyPr>
        <a:lstStyle/>
        <a:p>
          <a:pPr lvl="0" algn="l" defTabSz="711200">
            <a:lnSpc>
              <a:spcPct val="90000"/>
            </a:lnSpc>
            <a:spcBef>
              <a:spcPct val="0"/>
            </a:spcBef>
            <a:spcAft>
              <a:spcPct val="35000"/>
            </a:spcAft>
            <a:buNone/>
          </a:pPr>
          <a:r>
            <a:rPr lang="en-US" sz="1600" kern="1200" dirty="0" err="1">
              <a:solidFill>
                <a:sysClr val="window" lastClr="FFFFFF"/>
              </a:solidFill>
              <a:latin typeface="Calibri"/>
              <a:ea typeface="+mn-ea"/>
              <a:cs typeface="+mn-cs"/>
            </a:rPr>
            <a:t>Dalam</a:t>
          </a:r>
          <a:r>
            <a:rPr lang="en-US" sz="1600" kern="1200" dirty="0">
              <a:solidFill>
                <a:sysClr val="window" lastClr="FFFFFF"/>
              </a:solidFill>
              <a:latin typeface="Calibri"/>
              <a:ea typeface="+mn-ea"/>
              <a:cs typeface="+mn-cs"/>
            </a:rPr>
            <a:t> 30 </a:t>
          </a:r>
          <a:r>
            <a:rPr lang="en-US" sz="1600" kern="1200" dirty="0" err="1">
              <a:solidFill>
                <a:sysClr val="window" lastClr="FFFFFF"/>
              </a:solidFill>
              <a:latin typeface="Calibri"/>
              <a:ea typeface="+mn-ea"/>
              <a:cs typeface="+mn-cs"/>
            </a:rPr>
            <a:t>hari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Menteri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atau</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Gubernur</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tidak</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mengesahkan</a:t>
          </a:r>
          <a:r>
            <a:rPr lang="en-US" sz="1600" kern="1200" dirty="0">
              <a:solidFill>
                <a:sysClr val="window" lastClr="FFFFFF"/>
              </a:solidFill>
              <a:latin typeface="Calibri"/>
              <a:ea typeface="+mn-ea"/>
              <a:cs typeface="+mn-cs"/>
            </a:rPr>
            <a:t>, KDH </a:t>
          </a:r>
          <a:r>
            <a:rPr lang="en-US" sz="1600" kern="1200" dirty="0" err="1">
              <a:solidFill>
                <a:sysClr val="window" lastClr="FFFFFF"/>
              </a:solidFill>
              <a:latin typeface="Calibri"/>
              <a:ea typeface="+mn-ea"/>
              <a:cs typeface="+mn-cs"/>
            </a:rPr>
            <a:t>menetapkan</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Perkada</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menjadi</a:t>
          </a:r>
          <a:r>
            <a:rPr lang="en-US" sz="1600" kern="1200" dirty="0">
              <a:solidFill>
                <a:sysClr val="window" lastClr="FFFFFF"/>
              </a:solidFill>
              <a:latin typeface="Calibri"/>
              <a:ea typeface="+mn-ea"/>
              <a:cs typeface="+mn-cs"/>
            </a:rPr>
            <a:t> </a:t>
          </a:r>
          <a:r>
            <a:rPr lang="en-US" sz="1600" kern="1200" dirty="0" err="1">
              <a:solidFill>
                <a:sysClr val="window" lastClr="FFFFFF"/>
              </a:solidFill>
              <a:latin typeface="Calibri"/>
              <a:ea typeface="+mn-ea"/>
              <a:cs typeface="+mn-cs"/>
            </a:rPr>
            <a:t>Perkada</a:t>
          </a:r>
          <a:r>
            <a:rPr lang="en-US" sz="1600" kern="1200" dirty="0">
              <a:solidFill>
                <a:sysClr val="window" lastClr="FFFFFF"/>
              </a:solidFill>
              <a:latin typeface="Calibri"/>
              <a:ea typeface="+mn-ea"/>
              <a:cs typeface="+mn-cs"/>
            </a:rPr>
            <a:t>.</a:t>
          </a:r>
        </a:p>
      </dsp:txBody>
      <dsp:txXfrm>
        <a:off x="427112" y="4484699"/>
        <a:ext cx="9421759" cy="560707"/>
      </dsp:txXfrm>
    </dsp:sp>
    <dsp:sp modelId="{34356304-0A33-4693-97DC-3A6146F6DBB3}">
      <dsp:nvSpPr>
        <dsp:cNvPr id="0" name=""/>
        <dsp:cNvSpPr/>
      </dsp:nvSpPr>
      <dsp:spPr>
        <a:xfrm>
          <a:off x="76670" y="4414611"/>
          <a:ext cx="700884" cy="700884"/>
        </a:xfrm>
        <a:prstGeom prst="ellipse">
          <a:avLst/>
        </a:prstGeom>
        <a:solidFill>
          <a:sysClr val="window" lastClr="FFFFFF">
            <a:hueOff val="0"/>
            <a:satOff val="0"/>
            <a:lumOff val="0"/>
            <a:alphaOff val="0"/>
          </a:sysClr>
        </a:solidFill>
        <a:ln w="9525" cap="flat" cmpd="sng" algn="ctr">
          <a:solidFill>
            <a:srgbClr val="C0504D">
              <a:shade val="80000"/>
              <a:hueOff val="-35872"/>
              <a:satOff val="-4024"/>
              <a:lumOff val="25680"/>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6BEF79-8249-4F2A-9D97-AC3B914BBAE1}">
      <dsp:nvSpPr>
        <dsp:cNvPr id="0" name=""/>
        <dsp:cNvSpPr/>
      </dsp:nvSpPr>
      <dsp:spPr>
        <a:xfrm>
          <a:off x="0" y="381225"/>
          <a:ext cx="11790882" cy="1305550"/>
        </a:xfrm>
        <a:prstGeom prst="roundRect">
          <a:avLst>
            <a:gd name="adj" fmla="val 10000"/>
          </a:avLst>
        </a:prstGeom>
        <a:solidFill>
          <a:srgbClr val="9C5252">
            <a:tint val="40000"/>
            <a:alpha val="90000"/>
            <a:hueOff val="0"/>
            <a:satOff val="0"/>
            <a:lumOff val="0"/>
            <a:alphaOff val="0"/>
          </a:srgbClr>
        </a:solidFill>
        <a:ln w="28575" cap="flat" cmpd="sng" algn="ctr">
          <a:solidFill>
            <a:srgbClr val="9C5252">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5327AAB-1398-4DAC-B3FE-6A5378BCA2F5}">
      <dsp:nvSpPr>
        <dsp:cNvPr id="0" name=""/>
        <dsp:cNvSpPr/>
      </dsp:nvSpPr>
      <dsp:spPr>
        <a:xfrm>
          <a:off x="562322" y="-14406"/>
          <a:ext cx="5243453" cy="1715594"/>
        </a:xfrm>
        <a:prstGeom prst="roundRect">
          <a:avLst>
            <a:gd name="adj" fmla="val 10000"/>
          </a:avLst>
        </a:prstGeom>
        <a:blipFill rotWithShape="1">
          <a:blip xmlns:r="http://schemas.openxmlformats.org/officeDocument/2006/relationships" r:embed="rId1"/>
          <a:stretch>
            <a:fillRect/>
          </a:stretch>
        </a:blip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C8E2F75-A95B-47BB-95F7-B49D8A602226}">
      <dsp:nvSpPr>
        <dsp:cNvPr id="0" name=""/>
        <dsp:cNvSpPr/>
      </dsp:nvSpPr>
      <dsp:spPr>
        <a:xfrm rot="10800000">
          <a:off x="518316" y="1496173"/>
          <a:ext cx="4936176" cy="3289995"/>
        </a:xfrm>
        <a:prstGeom prst="round2SameRect">
          <a:avLst>
            <a:gd name="adj1" fmla="val 10500"/>
            <a:gd name="adj2" fmla="val 0"/>
          </a:avLst>
        </a:prstGeom>
        <a:solidFill>
          <a:srgbClr val="9C5252">
            <a:hueOff val="0"/>
            <a:satOff val="0"/>
            <a:lumOff val="0"/>
            <a:alphaOff val="0"/>
          </a:srgbClr>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just" defTabSz="800100">
            <a:lnSpc>
              <a:spcPct val="90000"/>
            </a:lnSpc>
            <a:spcBef>
              <a:spcPct val="0"/>
            </a:spcBef>
            <a:spcAft>
              <a:spcPct val="35000"/>
            </a:spcAft>
            <a:buNone/>
          </a:pPr>
          <a:r>
            <a:rPr lang="en-US" sz="1800" kern="1200" dirty="0" err="1">
              <a:solidFill>
                <a:sysClr val="window" lastClr="FFFFFF"/>
              </a:solidFill>
              <a:latin typeface="Palatino Linotype"/>
              <a:ea typeface="+mn-ea"/>
              <a:cs typeface="+mn-cs"/>
            </a:rPr>
            <a:t>Menteri</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Dalam</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Negeri</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melakukan</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evaluasi</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atas</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Rancangan</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Perda</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provinsi</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tentang</a:t>
          </a:r>
          <a:r>
            <a:rPr lang="en-US" sz="1800" kern="1200" dirty="0">
              <a:solidFill>
                <a:sysClr val="window" lastClr="FFFFFF"/>
              </a:solidFill>
              <a:latin typeface="Palatino Linotype"/>
              <a:ea typeface="+mn-ea"/>
              <a:cs typeface="+mn-cs"/>
            </a:rPr>
            <a:t> APBD.</a:t>
          </a:r>
        </a:p>
        <a:p>
          <a:pPr lvl="0" algn="just" defTabSz="800100">
            <a:lnSpc>
              <a:spcPct val="90000"/>
            </a:lnSpc>
            <a:spcBef>
              <a:spcPct val="0"/>
            </a:spcBef>
            <a:spcAft>
              <a:spcPct val="35000"/>
            </a:spcAft>
            <a:buNone/>
          </a:pPr>
          <a:endParaRPr lang="en-US" sz="1100" kern="1200" dirty="0">
            <a:solidFill>
              <a:sysClr val="window" lastClr="FFFFFF"/>
            </a:solidFill>
            <a:latin typeface="Palatino Linotype"/>
            <a:ea typeface="+mn-ea"/>
            <a:cs typeface="+mn-cs"/>
          </a:endParaRPr>
        </a:p>
        <a:p>
          <a:pPr lvl="0" algn="just" defTabSz="800100">
            <a:lnSpc>
              <a:spcPct val="90000"/>
            </a:lnSpc>
            <a:spcBef>
              <a:spcPct val="0"/>
            </a:spcBef>
            <a:spcAft>
              <a:spcPct val="35000"/>
            </a:spcAft>
            <a:buNone/>
          </a:pPr>
          <a:r>
            <a:rPr lang="en-US" sz="1800" kern="1200" dirty="0" err="1">
              <a:solidFill>
                <a:sysClr val="window" lastClr="FFFFFF"/>
              </a:solidFill>
              <a:latin typeface="Palatino Linotype"/>
              <a:ea typeface="+mn-ea"/>
              <a:cs typeface="+mn-cs"/>
            </a:rPr>
            <a:t>Dalam</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hal</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hasil</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evaluasi</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tidak</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ditindaklanjuti</a:t>
          </a:r>
          <a:r>
            <a:rPr lang="en-US" sz="1800" kern="1200" dirty="0">
              <a:solidFill>
                <a:sysClr val="window" lastClr="FFFFFF"/>
              </a:solidFill>
              <a:latin typeface="Palatino Linotype"/>
              <a:ea typeface="+mn-ea"/>
              <a:cs typeface="+mn-cs"/>
            </a:rPr>
            <a:t>, Menteri </a:t>
          </a:r>
          <a:r>
            <a:rPr lang="en-US" sz="1800" kern="1200" dirty="0" err="1">
              <a:solidFill>
                <a:sysClr val="window" lastClr="FFFFFF"/>
              </a:solidFill>
              <a:latin typeface="Palatino Linotype"/>
              <a:ea typeface="+mn-ea"/>
              <a:cs typeface="+mn-cs"/>
            </a:rPr>
            <a:t>Dalam</a:t>
          </a:r>
          <a:r>
            <a:rPr lang="en-US" sz="1800" kern="1200" dirty="0">
              <a:solidFill>
                <a:sysClr val="window" lastClr="FFFFFF"/>
              </a:solidFill>
              <a:latin typeface="Palatino Linotype"/>
              <a:ea typeface="+mn-ea"/>
              <a:cs typeface="+mn-cs"/>
            </a:rPr>
            <a:t> Negeri </a:t>
          </a:r>
          <a:r>
            <a:rPr lang="en-US" sz="1800" kern="1200" dirty="0" err="1">
              <a:solidFill>
                <a:sysClr val="window" lastClr="FFFFFF"/>
              </a:solidFill>
              <a:latin typeface="Palatino Linotype"/>
              <a:ea typeface="+mn-ea"/>
              <a:cs typeface="+mn-cs"/>
            </a:rPr>
            <a:t>mengusulkan</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kepada</a:t>
          </a:r>
          <a:r>
            <a:rPr lang="en-US" sz="1800" kern="1200" dirty="0">
              <a:solidFill>
                <a:sysClr val="window" lastClr="FFFFFF"/>
              </a:solidFill>
              <a:latin typeface="Palatino Linotype"/>
              <a:ea typeface="+mn-ea"/>
              <a:cs typeface="+mn-cs"/>
            </a:rPr>
            <a:t> Menteri </a:t>
          </a:r>
          <a:r>
            <a:rPr lang="en-US" sz="1800" kern="1200" dirty="0" err="1">
              <a:solidFill>
                <a:sysClr val="window" lastClr="FFFFFF"/>
              </a:solidFill>
              <a:latin typeface="Palatino Linotype"/>
              <a:ea typeface="+mn-ea"/>
              <a:cs typeface="+mn-cs"/>
            </a:rPr>
            <a:t>Keuangan</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untuk</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melakukan</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penundaan</a:t>
          </a:r>
          <a:r>
            <a:rPr lang="en-US" sz="1800" kern="1200" dirty="0">
              <a:solidFill>
                <a:sysClr val="window" lastClr="FFFFFF"/>
              </a:solidFill>
              <a:latin typeface="Palatino Linotype"/>
              <a:ea typeface="+mn-ea"/>
              <a:cs typeface="+mn-cs"/>
            </a:rPr>
            <a:t> dan/</a:t>
          </a:r>
          <a:r>
            <a:rPr lang="en-US" sz="1800" kern="1200" dirty="0" err="1">
              <a:solidFill>
                <a:sysClr val="window" lastClr="FFFFFF"/>
              </a:solidFill>
              <a:latin typeface="Palatino Linotype"/>
              <a:ea typeface="+mn-ea"/>
              <a:cs typeface="+mn-cs"/>
            </a:rPr>
            <a:t>atau</a:t>
          </a:r>
          <a:r>
            <a:rPr lang="en-US" sz="1800" kern="1200" dirty="0">
              <a:solidFill>
                <a:sysClr val="window" lastClr="FFFFFF"/>
              </a:solidFill>
              <a:latin typeface="Palatino Linotype"/>
              <a:ea typeface="+mn-ea"/>
              <a:cs typeface="+mn-cs"/>
            </a:rPr>
            <a:t> </a:t>
          </a:r>
          <a:r>
            <a:rPr lang="en-US" sz="1800" kern="1200" dirty="0" err="1">
              <a:solidFill>
                <a:sysClr val="window" lastClr="FFFFFF"/>
              </a:solidFill>
              <a:latin typeface="Palatino Linotype"/>
              <a:ea typeface="+mn-ea"/>
              <a:cs typeface="+mn-cs"/>
            </a:rPr>
            <a:t>pemotongan</a:t>
          </a:r>
          <a:r>
            <a:rPr lang="en-US" sz="1800" kern="1200" dirty="0">
              <a:solidFill>
                <a:sysClr val="window" lastClr="FFFFFF"/>
              </a:solidFill>
              <a:latin typeface="Palatino Linotype"/>
              <a:ea typeface="+mn-ea"/>
              <a:cs typeface="+mn-cs"/>
            </a:rPr>
            <a:t> Dana Transfer </a:t>
          </a:r>
          <a:r>
            <a:rPr lang="en-US" sz="1800" kern="1200" dirty="0" err="1">
              <a:solidFill>
                <a:sysClr val="window" lastClr="FFFFFF"/>
              </a:solidFill>
              <a:latin typeface="Palatino Linotype"/>
              <a:ea typeface="+mn-ea"/>
              <a:cs typeface="+mn-cs"/>
            </a:rPr>
            <a:t>Umum</a:t>
          </a:r>
          <a:r>
            <a:rPr lang="en-US" sz="1800" kern="1200" dirty="0">
              <a:solidFill>
                <a:sysClr val="window" lastClr="FFFFFF"/>
              </a:solidFill>
              <a:latin typeface="Palatino Linotype"/>
              <a:ea typeface="+mn-ea"/>
              <a:cs typeface="+mn-cs"/>
            </a:rPr>
            <a:t>.</a:t>
          </a:r>
        </a:p>
      </dsp:txBody>
      <dsp:txXfrm rot="10800000">
        <a:off x="518316" y="1496173"/>
        <a:ext cx="4936176" cy="3289995"/>
      </dsp:txXfrm>
    </dsp:sp>
    <dsp:sp modelId="{C529DD37-12C9-4915-9EBF-263652B696BB}">
      <dsp:nvSpPr>
        <dsp:cNvPr id="0" name=""/>
        <dsp:cNvSpPr/>
      </dsp:nvSpPr>
      <dsp:spPr>
        <a:xfrm>
          <a:off x="6126281" y="-57915"/>
          <a:ext cx="5324455" cy="1816171"/>
        </a:xfrm>
        <a:prstGeom prst="roundRect">
          <a:avLst>
            <a:gd name="adj" fmla="val 10000"/>
          </a:avLst>
        </a:prstGeom>
        <a:blipFill rotWithShape="1">
          <a:blip xmlns:r="http://schemas.openxmlformats.org/officeDocument/2006/relationships" r:embed="rId2"/>
          <a:stretch>
            <a:fillRect/>
          </a:stretch>
        </a:blip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DC10CB6-5DBB-4916-B2DE-93E3431B5CB1}">
      <dsp:nvSpPr>
        <dsp:cNvPr id="0" name=""/>
        <dsp:cNvSpPr/>
      </dsp:nvSpPr>
      <dsp:spPr>
        <a:xfrm rot="10800000">
          <a:off x="6295888" y="1496173"/>
          <a:ext cx="4936176" cy="3289995"/>
        </a:xfrm>
        <a:prstGeom prst="round2SameRect">
          <a:avLst>
            <a:gd name="adj1" fmla="val 10500"/>
            <a:gd name="adj2" fmla="val 0"/>
          </a:avLst>
        </a:prstGeom>
        <a:solidFill>
          <a:srgbClr val="FFFF00"/>
        </a:solidFill>
        <a:ln w="285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just" defTabSz="711200">
            <a:lnSpc>
              <a:spcPct val="90000"/>
            </a:lnSpc>
            <a:spcBef>
              <a:spcPct val="0"/>
            </a:spcBef>
            <a:spcAft>
              <a:spcPct val="35000"/>
            </a:spcAft>
            <a:buNone/>
          </a:pPr>
          <a:r>
            <a:rPr lang="en-US" sz="1600" kern="1200" dirty="0" err="1">
              <a:solidFill>
                <a:srgbClr val="000000"/>
              </a:solidFill>
              <a:latin typeface="Palatino Linotype"/>
              <a:ea typeface="+mn-ea"/>
              <a:cs typeface="+mn-cs"/>
            </a:rPr>
            <a:t>Gubernur</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sebagai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wakil</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Pemerintah</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Pusat</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dalam</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melakukan</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evaluasi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rancangan</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Perda</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kabupaten</a:t>
          </a:r>
          <a:r>
            <a:rPr lang="en-US" sz="1600" kern="1200" dirty="0">
              <a:solidFill>
                <a:srgbClr val="000000"/>
              </a:solidFill>
              <a:latin typeface="Palatino Linotype"/>
              <a:ea typeface="+mn-ea"/>
              <a:cs typeface="+mn-cs"/>
            </a:rPr>
            <a:t>/</a:t>
          </a:r>
          <a:r>
            <a:rPr lang="en-US" sz="1600" kern="1200" dirty="0" err="1">
              <a:solidFill>
                <a:srgbClr val="000000"/>
              </a:solidFill>
              <a:latin typeface="Palatino Linotype"/>
              <a:ea typeface="+mn-ea"/>
              <a:cs typeface="+mn-cs"/>
            </a:rPr>
            <a:t>kota</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tentang</a:t>
          </a:r>
          <a:r>
            <a:rPr lang="en-US" sz="1600" kern="1200" dirty="0">
              <a:solidFill>
                <a:srgbClr val="000000"/>
              </a:solidFill>
              <a:latin typeface="Palatino Linotype"/>
              <a:ea typeface="+mn-ea"/>
              <a:cs typeface="+mn-cs"/>
            </a:rPr>
            <a:t> APBD </a:t>
          </a:r>
          <a:r>
            <a:rPr lang="en-US" sz="1600" kern="1200" dirty="0" err="1">
              <a:solidFill>
                <a:srgbClr val="000000"/>
              </a:solidFill>
              <a:latin typeface="Palatino Linotype"/>
              <a:ea typeface="+mn-ea"/>
              <a:cs typeface="+mn-cs"/>
            </a:rPr>
            <a:t>berkonsultasi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dengan</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Menteri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Dalam</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Negeri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dan</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selanjutnya</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Menteri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Dalam</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Negeri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berkoordinasi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Menteri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Keuangan</a:t>
          </a:r>
          <a:r>
            <a:rPr lang="en-US" sz="1600" kern="1200" dirty="0">
              <a:solidFill>
                <a:srgbClr val="000000"/>
              </a:solidFill>
              <a:latin typeface="Palatino Linotype"/>
              <a:ea typeface="+mn-ea"/>
              <a:cs typeface="+mn-cs"/>
            </a:rPr>
            <a:t>.</a:t>
          </a:r>
        </a:p>
        <a:p>
          <a:pPr lvl="0" algn="just" defTabSz="711200">
            <a:lnSpc>
              <a:spcPct val="90000"/>
            </a:lnSpc>
            <a:spcBef>
              <a:spcPct val="0"/>
            </a:spcBef>
            <a:spcAft>
              <a:spcPct val="35000"/>
            </a:spcAft>
            <a:buNone/>
          </a:pPr>
          <a:r>
            <a:rPr lang="en-US" sz="1600" kern="1200" dirty="0" err="1">
              <a:solidFill>
                <a:srgbClr val="000000"/>
              </a:solidFill>
              <a:latin typeface="Palatino Linotype"/>
              <a:ea typeface="+mn-ea"/>
              <a:cs typeface="+mn-cs"/>
            </a:rPr>
            <a:t>Dalam</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hal</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hasil</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evaluasi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Gubernur</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tidak</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gubernur</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mengusulkan</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kepada</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Menteri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Dalam</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Negeri</a:t>
          </a:r>
          <a:r>
            <a:rPr lang="en-US" sz="1600" kern="1200" dirty="0">
              <a:solidFill>
                <a:srgbClr val="000000"/>
              </a:solidFill>
              <a:latin typeface="Palatino Linotype"/>
              <a:ea typeface="+mn-ea"/>
              <a:cs typeface="+mn-cs"/>
            </a:rPr>
            <a:t>, yang </a:t>
          </a:r>
          <a:r>
            <a:rPr lang="en-US" sz="1600" kern="1200" dirty="0" err="1">
              <a:solidFill>
                <a:srgbClr val="000000"/>
              </a:solidFill>
              <a:latin typeface="Palatino Linotype"/>
              <a:ea typeface="+mn-ea"/>
              <a:cs typeface="+mn-cs"/>
            </a:rPr>
            <a:t>selanjutnya</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Menteri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Dalam</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Negeri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mengusulkan</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kepada</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Menteri</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Keuangan</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untuk</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melakukan</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penundaan</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dan</a:t>
          </a:r>
          <a:r>
            <a:rPr lang="en-US" sz="1600" kern="1200" dirty="0">
              <a:solidFill>
                <a:srgbClr val="000000"/>
              </a:solidFill>
              <a:latin typeface="Palatino Linotype"/>
              <a:ea typeface="+mn-ea"/>
              <a:cs typeface="+mn-cs"/>
            </a:rPr>
            <a:t>/</a:t>
          </a:r>
          <a:r>
            <a:rPr lang="en-US" sz="1600" kern="1200" dirty="0" err="1">
              <a:solidFill>
                <a:srgbClr val="000000"/>
              </a:solidFill>
              <a:latin typeface="Palatino Linotype"/>
              <a:ea typeface="+mn-ea"/>
              <a:cs typeface="+mn-cs"/>
            </a:rPr>
            <a:t>atau</a:t>
          </a:r>
          <a:r>
            <a:rPr lang="en-US" sz="1600" kern="1200" dirty="0">
              <a:solidFill>
                <a:srgbClr val="000000"/>
              </a:solidFill>
              <a:latin typeface="Palatino Linotype"/>
              <a:ea typeface="+mn-ea"/>
              <a:cs typeface="+mn-cs"/>
            </a:rPr>
            <a:t> </a:t>
          </a:r>
          <a:r>
            <a:rPr lang="en-US" sz="1600" kern="1200" dirty="0" err="1">
              <a:solidFill>
                <a:srgbClr val="000000"/>
              </a:solidFill>
              <a:latin typeface="Palatino Linotype"/>
              <a:ea typeface="+mn-ea"/>
              <a:cs typeface="+mn-cs"/>
            </a:rPr>
            <a:t>pemotongan</a:t>
          </a:r>
          <a:r>
            <a:rPr lang="en-US" sz="1600" kern="1200" dirty="0">
              <a:solidFill>
                <a:srgbClr val="000000"/>
              </a:solidFill>
              <a:latin typeface="Palatino Linotype"/>
              <a:ea typeface="+mn-ea"/>
              <a:cs typeface="+mn-cs"/>
            </a:rPr>
            <a:t> Dana Transfer </a:t>
          </a:r>
          <a:r>
            <a:rPr lang="en-US" sz="1600" kern="1200" dirty="0" err="1">
              <a:solidFill>
                <a:srgbClr val="000000"/>
              </a:solidFill>
              <a:latin typeface="Palatino Linotype"/>
              <a:ea typeface="+mn-ea"/>
              <a:cs typeface="+mn-cs"/>
            </a:rPr>
            <a:t>Umum</a:t>
          </a:r>
          <a:endParaRPr lang="en-US" sz="1600" b="0" kern="1200" dirty="0">
            <a:solidFill>
              <a:srgbClr val="000000"/>
            </a:solidFill>
            <a:latin typeface="Palatino Linotype"/>
            <a:ea typeface="+mn-ea"/>
            <a:cs typeface="+mn-cs"/>
          </a:endParaRPr>
        </a:p>
      </dsp:txBody>
      <dsp:txXfrm rot="10800000">
        <a:off x="6295888" y="1496173"/>
        <a:ext cx="4936176" cy="328999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2EED6D-C6A9-45EA-B08B-C280BAFF2298}">
      <dsp:nvSpPr>
        <dsp:cNvPr id="0" name=""/>
        <dsp:cNvSpPr/>
      </dsp:nvSpPr>
      <dsp:spPr>
        <a:xfrm rot="5400000">
          <a:off x="-159523" y="161101"/>
          <a:ext cx="1063492" cy="74444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Bookman Old Style" panose="02050604050505020204" pitchFamily="18" charset="0"/>
            </a:rPr>
            <a:t>1</a:t>
          </a:r>
        </a:p>
      </dsp:txBody>
      <dsp:txXfrm rot="5400000">
        <a:off x="-159523" y="161101"/>
        <a:ext cx="1063492" cy="744444"/>
      </dsp:txXfrm>
    </dsp:sp>
    <dsp:sp modelId="{907A973C-0124-4C7B-90AE-C312B682E7EE}">
      <dsp:nvSpPr>
        <dsp:cNvPr id="0" name=""/>
        <dsp:cNvSpPr/>
      </dsp:nvSpPr>
      <dsp:spPr>
        <a:xfrm rot="5400000">
          <a:off x="4449853" y="-3703830"/>
          <a:ext cx="691270" cy="81020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i-FI" sz="2200" kern="1200" dirty="0">
              <a:latin typeface="Bookman Old Style" panose="02050604050505020204" pitchFamily="18" charset="0"/>
            </a:rPr>
            <a:t>Pembangunan manusia dan pengentasan kemiskinan;</a:t>
          </a:r>
          <a:endParaRPr lang="en-US" sz="2200" kern="1200" dirty="0">
            <a:latin typeface="Bookman Old Style" panose="02050604050505020204" pitchFamily="18" charset="0"/>
          </a:endParaRPr>
        </a:p>
      </dsp:txBody>
      <dsp:txXfrm rot="5400000">
        <a:off x="4449853" y="-3703830"/>
        <a:ext cx="691270" cy="8102087"/>
      </dsp:txXfrm>
    </dsp:sp>
    <dsp:sp modelId="{261B9640-CE5F-4BD6-9821-3FF918D9F386}">
      <dsp:nvSpPr>
        <dsp:cNvPr id="0" name=""/>
        <dsp:cNvSpPr/>
      </dsp:nvSpPr>
      <dsp:spPr>
        <a:xfrm rot="5400000">
          <a:off x="-159523" y="1107152"/>
          <a:ext cx="1063492" cy="744444"/>
        </a:xfrm>
        <a:prstGeom prst="chevron">
          <a:avLst/>
        </a:prstGeom>
        <a:solidFill>
          <a:schemeClr val="accent4">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latin typeface="Bookman Old Style" panose="02050604050505020204" pitchFamily="18" charset="0"/>
            </a:rPr>
            <a:t>2</a:t>
          </a:r>
        </a:p>
      </dsp:txBody>
      <dsp:txXfrm rot="5400000">
        <a:off x="-159523" y="1107152"/>
        <a:ext cx="1063492" cy="744444"/>
      </dsp:txXfrm>
    </dsp:sp>
    <dsp:sp modelId="{7D3B8B82-8495-4B85-9DAD-734768AD44C6}">
      <dsp:nvSpPr>
        <dsp:cNvPr id="0" name=""/>
        <dsp:cNvSpPr/>
      </dsp:nvSpPr>
      <dsp:spPr>
        <a:xfrm rot="5400000">
          <a:off x="4449853" y="-2757779"/>
          <a:ext cx="691270" cy="81020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err="1">
              <a:latin typeface="Bookman Old Style" panose="02050604050505020204" pitchFamily="18" charset="0"/>
            </a:rPr>
            <a:t>Infrastruktur</a:t>
          </a:r>
          <a:r>
            <a:rPr lang="en-US" sz="2200" kern="1200" dirty="0">
              <a:latin typeface="Bookman Old Style" panose="02050604050505020204" pitchFamily="18" charset="0"/>
            </a:rPr>
            <a:t> dan </a:t>
          </a:r>
          <a:r>
            <a:rPr lang="en-US" sz="2200" kern="1200" dirty="0" err="1">
              <a:latin typeface="Bookman Old Style" panose="02050604050505020204" pitchFamily="18" charset="0"/>
            </a:rPr>
            <a:t>pemerataan</a:t>
          </a:r>
          <a:r>
            <a:rPr lang="en-US" sz="2200" kern="1200" dirty="0">
              <a:latin typeface="Bookman Old Style" panose="02050604050505020204" pitchFamily="18" charset="0"/>
            </a:rPr>
            <a:t> wilayah;</a:t>
          </a:r>
        </a:p>
      </dsp:txBody>
      <dsp:txXfrm rot="5400000">
        <a:off x="4449853" y="-2757779"/>
        <a:ext cx="691270" cy="8102087"/>
      </dsp:txXfrm>
    </dsp:sp>
    <dsp:sp modelId="{8F5C16BC-49EA-49E9-AA47-0B3240CDF358}">
      <dsp:nvSpPr>
        <dsp:cNvPr id="0" name=""/>
        <dsp:cNvSpPr/>
      </dsp:nvSpPr>
      <dsp:spPr>
        <a:xfrm rot="5400000">
          <a:off x="-159523" y="2053203"/>
          <a:ext cx="1063492" cy="744444"/>
        </a:xfrm>
        <a:prstGeom prst="chevron">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latin typeface="Bookman Old Style" panose="02050604050505020204" pitchFamily="18" charset="0"/>
            </a:rPr>
            <a:t>3</a:t>
          </a:r>
        </a:p>
      </dsp:txBody>
      <dsp:txXfrm rot="5400000">
        <a:off x="-159523" y="2053203"/>
        <a:ext cx="1063492" cy="744444"/>
      </dsp:txXfrm>
    </dsp:sp>
    <dsp:sp modelId="{AE3D9D2F-4989-40EA-98B5-F1C1435C06C5}">
      <dsp:nvSpPr>
        <dsp:cNvPr id="0" name=""/>
        <dsp:cNvSpPr/>
      </dsp:nvSpPr>
      <dsp:spPr>
        <a:xfrm rot="5400000">
          <a:off x="4449853" y="-1811728"/>
          <a:ext cx="691270" cy="81020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Bookman Old Style" panose="02050604050505020204" pitchFamily="18" charset="0"/>
            </a:rPr>
            <a:t>Nilai </a:t>
          </a:r>
          <a:r>
            <a:rPr lang="en-US" sz="2200" kern="1200" dirty="0" err="1">
              <a:latin typeface="Bookman Old Style" panose="02050604050505020204" pitchFamily="18" charset="0"/>
            </a:rPr>
            <a:t>tambah</a:t>
          </a:r>
          <a:r>
            <a:rPr lang="en-US" sz="2200" kern="1200" dirty="0">
              <a:latin typeface="Bookman Old Style" panose="02050604050505020204" pitchFamily="18" charset="0"/>
            </a:rPr>
            <a:t> </a:t>
          </a:r>
          <a:r>
            <a:rPr lang="en-US" sz="2200" kern="1200" dirty="0" err="1">
              <a:latin typeface="Bookman Old Style" panose="02050604050505020204" pitchFamily="18" charset="0"/>
            </a:rPr>
            <a:t>sektor</a:t>
          </a:r>
          <a:r>
            <a:rPr lang="en-US" sz="2200" kern="1200" dirty="0">
              <a:latin typeface="Bookman Old Style" panose="02050604050505020204" pitchFamily="18" charset="0"/>
            </a:rPr>
            <a:t> </a:t>
          </a:r>
          <a:r>
            <a:rPr lang="en-US" sz="2200" kern="1200" dirty="0" err="1">
              <a:latin typeface="Bookman Old Style" panose="02050604050505020204" pitchFamily="18" charset="0"/>
            </a:rPr>
            <a:t>riil</a:t>
          </a:r>
          <a:r>
            <a:rPr lang="en-US" sz="2200" kern="1200" dirty="0">
              <a:latin typeface="Bookman Old Style" panose="02050604050505020204" pitchFamily="18" charset="0"/>
            </a:rPr>
            <a:t>, </a:t>
          </a:r>
          <a:r>
            <a:rPr lang="en-US" sz="2200" kern="1200" dirty="0" err="1">
              <a:latin typeface="Bookman Old Style" panose="02050604050505020204" pitchFamily="18" charset="0"/>
            </a:rPr>
            <a:t>industrialisasi</a:t>
          </a:r>
          <a:r>
            <a:rPr lang="en-US" sz="2200" kern="1200" dirty="0">
              <a:latin typeface="Bookman Old Style" panose="02050604050505020204" pitchFamily="18" charset="0"/>
            </a:rPr>
            <a:t> dan </a:t>
          </a:r>
          <a:r>
            <a:rPr lang="en-US" sz="2200" kern="1200" dirty="0" err="1">
              <a:latin typeface="Bookman Old Style" panose="02050604050505020204" pitchFamily="18" charset="0"/>
            </a:rPr>
            <a:t>kesempatan</a:t>
          </a:r>
          <a:r>
            <a:rPr lang="en-US" sz="2200" kern="1200" dirty="0">
              <a:latin typeface="Bookman Old Style" panose="02050604050505020204" pitchFamily="18" charset="0"/>
            </a:rPr>
            <a:t> </a:t>
          </a:r>
          <a:r>
            <a:rPr lang="en-US" sz="2200" kern="1200" err="1">
              <a:latin typeface="Bookman Old Style" panose="02050604050505020204" pitchFamily="18" charset="0"/>
            </a:rPr>
            <a:t>kerja</a:t>
          </a:r>
          <a:r>
            <a:rPr lang="en-US" sz="2200" kern="1200">
              <a:latin typeface="Bookman Old Style" panose="02050604050505020204" pitchFamily="18" charset="0"/>
            </a:rPr>
            <a:t>;</a:t>
          </a:r>
          <a:endParaRPr lang="en-US" sz="2200" kern="1200" dirty="0">
            <a:latin typeface="Bookman Old Style" panose="02050604050505020204" pitchFamily="18" charset="0"/>
          </a:endParaRPr>
        </a:p>
      </dsp:txBody>
      <dsp:txXfrm rot="5400000">
        <a:off x="4449853" y="-1811728"/>
        <a:ext cx="691270" cy="8102087"/>
      </dsp:txXfrm>
    </dsp:sp>
    <dsp:sp modelId="{948527E6-6056-4DBD-924F-117E6BE73C68}">
      <dsp:nvSpPr>
        <dsp:cNvPr id="0" name=""/>
        <dsp:cNvSpPr/>
      </dsp:nvSpPr>
      <dsp:spPr>
        <a:xfrm rot="5400000">
          <a:off x="-159523" y="2999254"/>
          <a:ext cx="1063492" cy="744444"/>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Bookman Old Style" panose="02050604050505020204" pitchFamily="18" charset="0"/>
            </a:rPr>
            <a:t>4</a:t>
          </a:r>
        </a:p>
      </dsp:txBody>
      <dsp:txXfrm rot="5400000">
        <a:off x="-159523" y="2999254"/>
        <a:ext cx="1063492" cy="744444"/>
      </dsp:txXfrm>
    </dsp:sp>
    <dsp:sp modelId="{0C0F345C-A809-4225-B46D-811149CE1CA8}">
      <dsp:nvSpPr>
        <dsp:cNvPr id="0" name=""/>
        <dsp:cNvSpPr/>
      </dsp:nvSpPr>
      <dsp:spPr>
        <a:xfrm rot="5400000">
          <a:off x="4449853" y="-865677"/>
          <a:ext cx="691270" cy="81020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sv-SE" sz="2200" kern="1200" dirty="0">
              <a:latin typeface="Bookman Old Style" panose="02050604050505020204" pitchFamily="18" charset="0"/>
            </a:rPr>
            <a:t>Ketahanan pangan, air, energi dan lingkungan hidup; dan</a:t>
          </a:r>
          <a:endParaRPr lang="en-US" sz="2200" kern="1200" dirty="0">
            <a:latin typeface="Bookman Old Style" panose="02050604050505020204" pitchFamily="18" charset="0"/>
          </a:endParaRPr>
        </a:p>
      </dsp:txBody>
      <dsp:txXfrm rot="5400000">
        <a:off x="4449853" y="-865677"/>
        <a:ext cx="691270" cy="8102087"/>
      </dsp:txXfrm>
    </dsp:sp>
    <dsp:sp modelId="{0A395024-EAFE-440A-A755-4B191651901B}">
      <dsp:nvSpPr>
        <dsp:cNvPr id="0" name=""/>
        <dsp:cNvSpPr/>
      </dsp:nvSpPr>
      <dsp:spPr>
        <a:xfrm rot="5400000">
          <a:off x="-159523" y="3945305"/>
          <a:ext cx="1063492" cy="744444"/>
        </a:xfrm>
        <a:prstGeom prst="chevron">
          <a:avLst/>
        </a:prstGeom>
        <a:solidFill>
          <a:srgbClr val="7030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latin typeface="Bookman Old Style" panose="02050604050505020204" pitchFamily="18" charset="0"/>
            </a:rPr>
            <a:t>5</a:t>
          </a:r>
        </a:p>
      </dsp:txBody>
      <dsp:txXfrm rot="5400000">
        <a:off x="-159523" y="3945305"/>
        <a:ext cx="1063492" cy="744444"/>
      </dsp:txXfrm>
    </dsp:sp>
    <dsp:sp modelId="{F48D3D27-8FBD-416A-8315-196E7DD49840}">
      <dsp:nvSpPr>
        <dsp:cNvPr id="0" name=""/>
        <dsp:cNvSpPr/>
      </dsp:nvSpPr>
      <dsp:spPr>
        <a:xfrm rot="5400000">
          <a:off x="4449853" y="80372"/>
          <a:ext cx="691270" cy="81020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err="1">
              <a:latin typeface="Bookman Old Style" panose="02050604050505020204" pitchFamily="18" charset="0"/>
            </a:rPr>
            <a:t>Stabilitas</a:t>
          </a:r>
          <a:r>
            <a:rPr lang="en-US" sz="2200" kern="1200" dirty="0">
              <a:latin typeface="Bookman Old Style" panose="02050604050505020204" pitchFamily="18" charset="0"/>
            </a:rPr>
            <a:t> </a:t>
          </a:r>
          <a:r>
            <a:rPr lang="en-US" sz="2200" kern="1200" dirty="0" err="1">
              <a:latin typeface="Bookman Old Style" panose="02050604050505020204" pitchFamily="18" charset="0"/>
            </a:rPr>
            <a:t>Pertahanan</a:t>
          </a:r>
          <a:r>
            <a:rPr lang="en-US" sz="2200" kern="1200" dirty="0">
              <a:latin typeface="Bookman Old Style" panose="02050604050505020204" pitchFamily="18" charset="0"/>
            </a:rPr>
            <a:t> dan </a:t>
          </a:r>
          <a:r>
            <a:rPr lang="en-US" sz="2200" kern="1200" dirty="0" err="1">
              <a:latin typeface="Bookman Old Style" panose="02050604050505020204" pitchFamily="18" charset="0"/>
            </a:rPr>
            <a:t>Keamanan</a:t>
          </a:r>
          <a:r>
            <a:rPr lang="en-US" sz="2200" kern="1200" dirty="0">
              <a:latin typeface="Bookman Old Style" panose="02050604050505020204" pitchFamily="18" charset="0"/>
            </a:rPr>
            <a:t>.</a:t>
          </a:r>
        </a:p>
      </dsp:txBody>
      <dsp:txXfrm rot="5400000">
        <a:off x="4449853" y="80372"/>
        <a:ext cx="691270" cy="810208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100DFB-BD2D-2A49-B7E2-716EEB26F84A}">
      <dsp:nvSpPr>
        <dsp:cNvPr id="0" name=""/>
        <dsp:cNvSpPr/>
      </dsp:nvSpPr>
      <dsp:spPr>
        <a:xfrm>
          <a:off x="229305" y="667"/>
          <a:ext cx="2309908" cy="1385945"/>
        </a:xfrm>
        <a:prstGeom prst="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en-US" sz="2800" kern="1200" dirty="0" err="1">
              <a:solidFill>
                <a:sysClr val="window" lastClr="FFFFFF"/>
              </a:solidFill>
              <a:latin typeface="Calibri"/>
              <a:ea typeface="+mn-ea"/>
              <a:cs typeface="+mn-cs"/>
            </a:rPr>
            <a:t>Orientasi</a:t>
          </a:r>
          <a:r>
            <a:rPr lang="en-US" sz="2800" kern="1200" dirty="0">
              <a:solidFill>
                <a:sysClr val="window" lastClr="FFFFFF"/>
              </a:solidFill>
              <a:latin typeface="Calibri"/>
              <a:ea typeface="+mn-ea"/>
              <a:cs typeface="+mn-cs"/>
            </a:rPr>
            <a:t> </a:t>
          </a:r>
          <a:r>
            <a:rPr lang="en-US" sz="2800" kern="1200" dirty="0" err="1">
              <a:solidFill>
                <a:sysClr val="window" lastClr="FFFFFF"/>
              </a:solidFill>
              <a:latin typeface="Calibri"/>
              <a:ea typeface="+mn-ea"/>
              <a:cs typeface="+mn-cs"/>
            </a:rPr>
            <a:t>produktif</a:t>
          </a:r>
          <a:endParaRPr lang="en-US" sz="2800" kern="1200" dirty="0">
            <a:solidFill>
              <a:sysClr val="window" lastClr="FFFFFF"/>
            </a:solidFill>
            <a:latin typeface="Calibri"/>
            <a:ea typeface="+mn-ea"/>
            <a:cs typeface="+mn-cs"/>
          </a:endParaRPr>
        </a:p>
      </dsp:txBody>
      <dsp:txXfrm>
        <a:off x="229305" y="667"/>
        <a:ext cx="2309908" cy="1385945"/>
      </dsp:txXfrm>
    </dsp:sp>
    <dsp:sp modelId="{E806D741-9B36-4844-931D-42B4775B8C05}">
      <dsp:nvSpPr>
        <dsp:cNvPr id="0" name=""/>
        <dsp:cNvSpPr/>
      </dsp:nvSpPr>
      <dsp:spPr>
        <a:xfrm>
          <a:off x="2770204" y="667"/>
          <a:ext cx="2309908" cy="1385945"/>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en-US" sz="2800" kern="1200" dirty="0" err="1">
              <a:solidFill>
                <a:sysClr val="window" lastClr="FFFFFF"/>
              </a:solidFill>
              <a:latin typeface="Calibri"/>
              <a:ea typeface="+mn-ea"/>
              <a:cs typeface="+mn-cs"/>
            </a:rPr>
            <a:t>Meningkatkan</a:t>
          </a:r>
          <a:r>
            <a:rPr lang="en-US" sz="2800" kern="1200" dirty="0">
              <a:solidFill>
                <a:sysClr val="window" lastClr="FFFFFF"/>
              </a:solidFill>
              <a:latin typeface="Calibri"/>
              <a:ea typeface="+mn-ea"/>
              <a:cs typeface="+mn-cs"/>
            </a:rPr>
            <a:t> </a:t>
          </a:r>
          <a:r>
            <a:rPr lang="en-US" sz="2800" kern="1200" dirty="0" err="1">
              <a:solidFill>
                <a:sysClr val="window" lastClr="FFFFFF"/>
              </a:solidFill>
              <a:latin typeface="Calibri"/>
              <a:ea typeface="+mn-ea"/>
              <a:cs typeface="+mn-cs"/>
            </a:rPr>
            <a:t>kualitas</a:t>
          </a:r>
          <a:r>
            <a:rPr lang="en-US" sz="2800" kern="1200" dirty="0">
              <a:solidFill>
                <a:sysClr val="window" lastClr="FFFFFF"/>
              </a:solidFill>
              <a:latin typeface="Calibri"/>
              <a:ea typeface="+mn-ea"/>
              <a:cs typeface="+mn-cs"/>
            </a:rPr>
            <a:t> SDM</a:t>
          </a:r>
        </a:p>
      </dsp:txBody>
      <dsp:txXfrm>
        <a:off x="2770204" y="667"/>
        <a:ext cx="2309908" cy="1385945"/>
      </dsp:txXfrm>
    </dsp:sp>
    <dsp:sp modelId="{68E69AA5-B804-C94A-99F7-2556EAE18968}">
      <dsp:nvSpPr>
        <dsp:cNvPr id="0" name=""/>
        <dsp:cNvSpPr/>
      </dsp:nvSpPr>
      <dsp:spPr>
        <a:xfrm>
          <a:off x="229305" y="1617602"/>
          <a:ext cx="2309908" cy="1385945"/>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en-US" sz="2800" kern="1200" dirty="0" err="1">
              <a:solidFill>
                <a:sysClr val="window" lastClr="FFFFFF"/>
              </a:solidFill>
              <a:latin typeface="Calibri"/>
              <a:ea typeface="+mn-ea"/>
              <a:cs typeface="+mn-cs"/>
            </a:rPr>
            <a:t>Pelayanan</a:t>
          </a:r>
          <a:r>
            <a:rPr lang="en-US" sz="2800" kern="1200" dirty="0">
              <a:solidFill>
                <a:sysClr val="window" lastClr="FFFFFF"/>
              </a:solidFill>
              <a:latin typeface="Calibri"/>
              <a:ea typeface="+mn-ea"/>
              <a:cs typeface="+mn-cs"/>
            </a:rPr>
            <a:t> </a:t>
          </a:r>
          <a:r>
            <a:rPr lang="en-US" sz="2800" kern="1200" dirty="0" err="1">
              <a:solidFill>
                <a:sysClr val="window" lastClr="FFFFFF"/>
              </a:solidFill>
              <a:latin typeface="Calibri"/>
              <a:ea typeface="+mn-ea"/>
              <a:cs typeface="+mn-cs"/>
            </a:rPr>
            <a:t>publik</a:t>
          </a:r>
          <a:endParaRPr lang="en-US" sz="2800" kern="1200" dirty="0">
            <a:solidFill>
              <a:sysClr val="window" lastClr="FFFFFF"/>
            </a:solidFill>
            <a:latin typeface="Calibri"/>
            <a:ea typeface="+mn-ea"/>
            <a:cs typeface="+mn-cs"/>
          </a:endParaRPr>
        </a:p>
      </dsp:txBody>
      <dsp:txXfrm>
        <a:off x="229305" y="1617602"/>
        <a:ext cx="2309908" cy="1385945"/>
      </dsp:txXfrm>
    </dsp:sp>
    <dsp:sp modelId="{4C3619E1-6297-AC4B-BD4E-D84869F2A5E2}">
      <dsp:nvSpPr>
        <dsp:cNvPr id="0" name=""/>
        <dsp:cNvSpPr/>
      </dsp:nvSpPr>
      <dsp:spPr>
        <a:xfrm>
          <a:off x="2770204" y="1617602"/>
          <a:ext cx="2309908" cy="1385945"/>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en-US" sz="2800" kern="1200" dirty="0" err="1">
              <a:solidFill>
                <a:sysClr val="window" lastClr="FFFFFF"/>
              </a:solidFill>
              <a:latin typeface="Calibri"/>
              <a:ea typeface="+mn-ea"/>
              <a:cs typeface="+mn-cs"/>
            </a:rPr>
            <a:t>Pertumbuhan</a:t>
          </a:r>
          <a:r>
            <a:rPr lang="en-US" sz="2800" kern="1200" dirty="0">
              <a:solidFill>
                <a:sysClr val="window" lastClr="FFFFFF"/>
              </a:solidFill>
              <a:latin typeface="Calibri"/>
              <a:ea typeface="+mn-ea"/>
              <a:cs typeface="+mn-cs"/>
            </a:rPr>
            <a:t> </a:t>
          </a:r>
          <a:r>
            <a:rPr lang="en-US" sz="2800" kern="1200" dirty="0" err="1">
              <a:solidFill>
                <a:sysClr val="window" lastClr="FFFFFF"/>
              </a:solidFill>
              <a:latin typeface="Calibri"/>
              <a:ea typeface="+mn-ea"/>
              <a:cs typeface="+mn-cs"/>
            </a:rPr>
            <a:t>ekonomi</a:t>
          </a:r>
          <a:r>
            <a:rPr lang="en-US" sz="2800" kern="1200" dirty="0">
              <a:solidFill>
                <a:sysClr val="window" lastClr="FFFFFF"/>
              </a:solidFill>
              <a:latin typeface="Calibri"/>
              <a:ea typeface="+mn-ea"/>
              <a:cs typeface="+mn-cs"/>
            </a:rPr>
            <a:t> </a:t>
          </a:r>
          <a:r>
            <a:rPr lang="en-US" sz="2800" kern="1200" dirty="0" err="1">
              <a:solidFill>
                <a:sysClr val="window" lastClr="FFFFFF"/>
              </a:solidFill>
              <a:latin typeface="Calibri"/>
              <a:ea typeface="+mn-ea"/>
              <a:cs typeface="+mn-cs"/>
            </a:rPr>
            <a:t>derah</a:t>
          </a:r>
          <a:endParaRPr lang="en-US" sz="2800" kern="1200" dirty="0">
            <a:solidFill>
              <a:sysClr val="window" lastClr="FFFFFF"/>
            </a:solidFill>
            <a:latin typeface="Calibri"/>
            <a:ea typeface="+mn-ea"/>
            <a:cs typeface="+mn-cs"/>
          </a:endParaRPr>
        </a:p>
      </dsp:txBody>
      <dsp:txXfrm>
        <a:off x="2770204" y="1617602"/>
        <a:ext cx="2309908" cy="138594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4EB4E3-91FD-4CC5-86A4-8427B17F52D2}">
      <dsp:nvSpPr>
        <dsp:cNvPr id="0" name=""/>
        <dsp:cNvSpPr/>
      </dsp:nvSpPr>
      <dsp:spPr>
        <a:xfrm>
          <a:off x="0" y="0"/>
          <a:ext cx="618134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A6FCA4-307C-4909-9EA4-857CCB540728}">
      <dsp:nvSpPr>
        <dsp:cNvPr id="0" name=""/>
        <dsp:cNvSpPr/>
      </dsp:nvSpPr>
      <dsp:spPr>
        <a:xfrm>
          <a:off x="0" y="0"/>
          <a:ext cx="717132" cy="486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d-ID" sz="1900" kern="1200" dirty="0"/>
            <a:t>PP 58/05</a:t>
          </a:r>
          <a:endParaRPr lang="en-GB" sz="1900" kern="1200" dirty="0"/>
        </a:p>
      </dsp:txBody>
      <dsp:txXfrm>
        <a:off x="0" y="0"/>
        <a:ext cx="717132" cy="4866367"/>
      </dsp:txXfrm>
    </dsp:sp>
    <dsp:sp modelId="{5B4B53B2-F160-4A63-B51E-4F14033B83BC}">
      <dsp:nvSpPr>
        <dsp:cNvPr id="0" name=""/>
        <dsp:cNvSpPr/>
      </dsp:nvSpPr>
      <dsp:spPr>
        <a:xfrm>
          <a:off x="770916" y="76036"/>
          <a:ext cx="1380479" cy="152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id-ID" sz="1700" kern="1200" dirty="0"/>
            <a:t>PAD</a:t>
          </a:r>
          <a:endParaRPr lang="en-GB" sz="1700" kern="1200" dirty="0"/>
        </a:p>
      </dsp:txBody>
      <dsp:txXfrm>
        <a:off x="770916" y="76036"/>
        <a:ext cx="1380479" cy="1520739"/>
      </dsp:txXfrm>
    </dsp:sp>
    <dsp:sp modelId="{354959F1-DC70-4CC1-8E74-7F4EB9D55EAB}">
      <dsp:nvSpPr>
        <dsp:cNvPr id="0" name=""/>
        <dsp:cNvSpPr/>
      </dsp:nvSpPr>
      <dsp:spPr>
        <a:xfrm>
          <a:off x="2205180" y="76036"/>
          <a:ext cx="1380479" cy="37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Pajak Daerah</a:t>
          </a:r>
          <a:endParaRPr lang="en-GB" sz="1400" kern="1200" dirty="0"/>
        </a:p>
      </dsp:txBody>
      <dsp:txXfrm>
        <a:off x="2205180" y="76036"/>
        <a:ext cx="1380479" cy="379442"/>
      </dsp:txXfrm>
    </dsp:sp>
    <dsp:sp modelId="{B92AC09D-FB78-4F82-B9AF-9F8268C64715}">
      <dsp:nvSpPr>
        <dsp:cNvPr id="0" name=""/>
        <dsp:cNvSpPr/>
      </dsp:nvSpPr>
      <dsp:spPr>
        <a:xfrm>
          <a:off x="2151396" y="455479"/>
          <a:ext cx="1380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62BF97-218D-45EC-9A9E-8283042251E7}">
      <dsp:nvSpPr>
        <dsp:cNvPr id="0" name=""/>
        <dsp:cNvSpPr/>
      </dsp:nvSpPr>
      <dsp:spPr>
        <a:xfrm>
          <a:off x="2205180" y="455479"/>
          <a:ext cx="1380479" cy="37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Retribusi Daerah</a:t>
          </a:r>
          <a:endParaRPr lang="en-GB" sz="1400" kern="1200" dirty="0"/>
        </a:p>
      </dsp:txBody>
      <dsp:txXfrm>
        <a:off x="2205180" y="455479"/>
        <a:ext cx="1380479" cy="379442"/>
      </dsp:txXfrm>
    </dsp:sp>
    <dsp:sp modelId="{BD209D7D-D475-4A1C-8A7C-F90BFD5D11DF}">
      <dsp:nvSpPr>
        <dsp:cNvPr id="0" name=""/>
        <dsp:cNvSpPr/>
      </dsp:nvSpPr>
      <dsp:spPr>
        <a:xfrm>
          <a:off x="2151396" y="834922"/>
          <a:ext cx="1380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CCEFF1-6DFD-4416-99B6-2FE9337B439B}">
      <dsp:nvSpPr>
        <dsp:cNvPr id="0" name=""/>
        <dsp:cNvSpPr/>
      </dsp:nvSpPr>
      <dsp:spPr>
        <a:xfrm>
          <a:off x="2205180" y="834922"/>
          <a:ext cx="3959241" cy="37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Hasil Pengelolaan Kekayaan yang dipisahkan</a:t>
          </a:r>
          <a:endParaRPr lang="en-GB" sz="1400" kern="1200" dirty="0"/>
        </a:p>
      </dsp:txBody>
      <dsp:txXfrm>
        <a:off x="2205180" y="834922"/>
        <a:ext cx="3959241" cy="379442"/>
      </dsp:txXfrm>
    </dsp:sp>
    <dsp:sp modelId="{8E7307C2-637A-4A0D-BEF8-762185C48C74}">
      <dsp:nvSpPr>
        <dsp:cNvPr id="0" name=""/>
        <dsp:cNvSpPr/>
      </dsp:nvSpPr>
      <dsp:spPr>
        <a:xfrm>
          <a:off x="2151396" y="1214365"/>
          <a:ext cx="1380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2982DC-22F0-42DF-9EE1-E47F130A055A}">
      <dsp:nvSpPr>
        <dsp:cNvPr id="0" name=""/>
        <dsp:cNvSpPr/>
      </dsp:nvSpPr>
      <dsp:spPr>
        <a:xfrm>
          <a:off x="2205180" y="1214365"/>
          <a:ext cx="2518394" cy="37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Lain-lain PAD yang Sah</a:t>
          </a:r>
          <a:endParaRPr lang="en-GB" sz="1400" kern="1200" dirty="0"/>
        </a:p>
      </dsp:txBody>
      <dsp:txXfrm>
        <a:off x="2205180" y="1214365"/>
        <a:ext cx="2518394" cy="379442"/>
      </dsp:txXfrm>
    </dsp:sp>
    <dsp:sp modelId="{87A0ED34-0AF6-401F-88FD-BBCB45FA5421}">
      <dsp:nvSpPr>
        <dsp:cNvPr id="0" name=""/>
        <dsp:cNvSpPr/>
      </dsp:nvSpPr>
      <dsp:spPr>
        <a:xfrm>
          <a:off x="717132" y="1596776"/>
          <a:ext cx="2868528" cy="0"/>
        </a:xfrm>
        <a:prstGeom prst="line">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1CD6B8-FF24-4AC9-8169-11BC59EEDA72}">
      <dsp:nvSpPr>
        <dsp:cNvPr id="0" name=""/>
        <dsp:cNvSpPr/>
      </dsp:nvSpPr>
      <dsp:spPr>
        <a:xfrm>
          <a:off x="770916" y="1672813"/>
          <a:ext cx="1380479" cy="152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id-ID" sz="1700" kern="1200" dirty="0"/>
            <a:t>Dana Perimbangan</a:t>
          </a:r>
          <a:endParaRPr lang="en-GB" sz="1700" kern="1200" dirty="0"/>
        </a:p>
      </dsp:txBody>
      <dsp:txXfrm>
        <a:off x="770916" y="1672813"/>
        <a:ext cx="1380479" cy="1520739"/>
      </dsp:txXfrm>
    </dsp:sp>
    <dsp:sp modelId="{65A0BCBE-6E30-4BE5-A525-AF655C54A252}">
      <dsp:nvSpPr>
        <dsp:cNvPr id="0" name=""/>
        <dsp:cNvSpPr/>
      </dsp:nvSpPr>
      <dsp:spPr>
        <a:xfrm>
          <a:off x="2205180" y="1672813"/>
          <a:ext cx="1380479" cy="50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Dana Bagi Hasil </a:t>
          </a:r>
          <a:endParaRPr lang="en-GB" sz="1400" kern="1200" dirty="0"/>
        </a:p>
      </dsp:txBody>
      <dsp:txXfrm>
        <a:off x="2205180" y="1672813"/>
        <a:ext cx="1380479" cy="506418"/>
      </dsp:txXfrm>
    </dsp:sp>
    <dsp:sp modelId="{8F9511B1-C66C-43AA-9E28-AEA35DA11D09}">
      <dsp:nvSpPr>
        <dsp:cNvPr id="0" name=""/>
        <dsp:cNvSpPr/>
      </dsp:nvSpPr>
      <dsp:spPr>
        <a:xfrm>
          <a:off x="2151396" y="2179231"/>
          <a:ext cx="1380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A9946-2892-4242-836E-7B8671019B43}">
      <dsp:nvSpPr>
        <dsp:cNvPr id="0" name=""/>
        <dsp:cNvSpPr/>
      </dsp:nvSpPr>
      <dsp:spPr>
        <a:xfrm>
          <a:off x="2205180" y="2179231"/>
          <a:ext cx="1380479" cy="50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Dana Alokasi Umum</a:t>
          </a:r>
        </a:p>
      </dsp:txBody>
      <dsp:txXfrm>
        <a:off x="2205180" y="2179231"/>
        <a:ext cx="1380479" cy="506418"/>
      </dsp:txXfrm>
    </dsp:sp>
    <dsp:sp modelId="{FABD35D3-4A9C-4C43-A85F-581BC12429CD}">
      <dsp:nvSpPr>
        <dsp:cNvPr id="0" name=""/>
        <dsp:cNvSpPr/>
      </dsp:nvSpPr>
      <dsp:spPr>
        <a:xfrm>
          <a:off x="2151396" y="2685650"/>
          <a:ext cx="1380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268767-8686-45DA-A06D-5A0312E9919F}">
      <dsp:nvSpPr>
        <dsp:cNvPr id="0" name=""/>
        <dsp:cNvSpPr/>
      </dsp:nvSpPr>
      <dsp:spPr>
        <a:xfrm>
          <a:off x="2205180" y="2685650"/>
          <a:ext cx="1380479" cy="50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Dana Alokasi Khusus</a:t>
          </a:r>
        </a:p>
      </dsp:txBody>
      <dsp:txXfrm>
        <a:off x="2205180" y="2685650"/>
        <a:ext cx="1380479" cy="506418"/>
      </dsp:txXfrm>
    </dsp:sp>
    <dsp:sp modelId="{4FD685B6-B454-4A00-8F85-0242A4D27CAC}">
      <dsp:nvSpPr>
        <dsp:cNvPr id="0" name=""/>
        <dsp:cNvSpPr/>
      </dsp:nvSpPr>
      <dsp:spPr>
        <a:xfrm>
          <a:off x="717132" y="3193553"/>
          <a:ext cx="28685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138576-1BB7-4285-B3A7-41602A3A7A1E}">
      <dsp:nvSpPr>
        <dsp:cNvPr id="0" name=""/>
        <dsp:cNvSpPr/>
      </dsp:nvSpPr>
      <dsp:spPr>
        <a:xfrm>
          <a:off x="770916" y="3269590"/>
          <a:ext cx="1380479" cy="152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id-ID" sz="1700" kern="1200" dirty="0"/>
            <a:t>Lain-Lain Pendapatan Yang Sah</a:t>
          </a:r>
          <a:endParaRPr lang="en-GB" sz="1700" kern="1200" dirty="0"/>
        </a:p>
      </dsp:txBody>
      <dsp:txXfrm>
        <a:off x="770916" y="3269590"/>
        <a:ext cx="1380479" cy="1520739"/>
      </dsp:txXfrm>
    </dsp:sp>
    <dsp:sp modelId="{D2A6F9F4-DAC1-4A67-A25D-D2C3B5FF7B11}">
      <dsp:nvSpPr>
        <dsp:cNvPr id="0" name=""/>
        <dsp:cNvSpPr/>
      </dsp:nvSpPr>
      <dsp:spPr>
        <a:xfrm>
          <a:off x="2205180" y="3269590"/>
          <a:ext cx="1380479" cy="30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Hibah</a:t>
          </a:r>
          <a:endParaRPr lang="en-GB" sz="1400" kern="1200" dirty="0"/>
        </a:p>
      </dsp:txBody>
      <dsp:txXfrm>
        <a:off x="2205180" y="3269590"/>
        <a:ext cx="1380479" cy="303776"/>
      </dsp:txXfrm>
    </dsp:sp>
    <dsp:sp modelId="{5898E6EC-AF3D-422C-BC41-37F279EB7A63}">
      <dsp:nvSpPr>
        <dsp:cNvPr id="0" name=""/>
        <dsp:cNvSpPr/>
      </dsp:nvSpPr>
      <dsp:spPr>
        <a:xfrm>
          <a:off x="2151396" y="3573367"/>
          <a:ext cx="1380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12339E-6332-4A3B-A047-715CC547DDE4}">
      <dsp:nvSpPr>
        <dsp:cNvPr id="0" name=""/>
        <dsp:cNvSpPr/>
      </dsp:nvSpPr>
      <dsp:spPr>
        <a:xfrm>
          <a:off x="2205180" y="3573367"/>
          <a:ext cx="1380479" cy="30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Dana Darurat</a:t>
          </a:r>
          <a:endParaRPr lang="en-GB" sz="1400" kern="1200" dirty="0"/>
        </a:p>
      </dsp:txBody>
      <dsp:txXfrm>
        <a:off x="2205180" y="3573367"/>
        <a:ext cx="1380479" cy="303776"/>
      </dsp:txXfrm>
    </dsp:sp>
    <dsp:sp modelId="{231401CB-7812-440E-BCFF-E16E466470C3}">
      <dsp:nvSpPr>
        <dsp:cNvPr id="0" name=""/>
        <dsp:cNvSpPr/>
      </dsp:nvSpPr>
      <dsp:spPr>
        <a:xfrm>
          <a:off x="2151396" y="3877143"/>
          <a:ext cx="1380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305277-4BD6-4BF4-91FB-6254BBE1308F}">
      <dsp:nvSpPr>
        <dsp:cNvPr id="0" name=""/>
        <dsp:cNvSpPr/>
      </dsp:nvSpPr>
      <dsp:spPr>
        <a:xfrm>
          <a:off x="2205180" y="3877143"/>
          <a:ext cx="2755132" cy="30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kern="1200" dirty="0"/>
            <a:t>Dana </a:t>
          </a:r>
          <a:r>
            <a:rPr lang="en-GB" sz="1400" kern="1200" dirty="0" err="1"/>
            <a:t>Bagi</a:t>
          </a:r>
          <a:r>
            <a:rPr lang="en-GB" sz="1400" kern="1200" dirty="0"/>
            <a:t> Hasil </a:t>
          </a:r>
          <a:r>
            <a:rPr lang="en-GB" sz="1400" kern="1200" dirty="0" err="1"/>
            <a:t>dari</a:t>
          </a:r>
          <a:r>
            <a:rPr lang="en-GB" sz="1400" kern="1200" dirty="0"/>
            <a:t> </a:t>
          </a:r>
          <a:r>
            <a:rPr lang="en-GB" sz="1400" kern="1200" dirty="0" err="1"/>
            <a:t>Provinsi</a:t>
          </a:r>
          <a:endParaRPr lang="en-GB" sz="1400" kern="1200" dirty="0"/>
        </a:p>
      </dsp:txBody>
      <dsp:txXfrm>
        <a:off x="2205180" y="3877143"/>
        <a:ext cx="2755132" cy="303776"/>
      </dsp:txXfrm>
    </dsp:sp>
    <dsp:sp modelId="{D16AF16A-8742-48E6-AF6F-6552E900D1CB}">
      <dsp:nvSpPr>
        <dsp:cNvPr id="0" name=""/>
        <dsp:cNvSpPr/>
      </dsp:nvSpPr>
      <dsp:spPr>
        <a:xfrm>
          <a:off x="2151396" y="4180920"/>
          <a:ext cx="1380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490965-9BDF-455C-8502-F42CF303127B}">
      <dsp:nvSpPr>
        <dsp:cNvPr id="0" name=""/>
        <dsp:cNvSpPr/>
      </dsp:nvSpPr>
      <dsp:spPr>
        <a:xfrm>
          <a:off x="2205180" y="4180920"/>
          <a:ext cx="3149466" cy="30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kern="1200" dirty="0"/>
            <a:t>Dana </a:t>
          </a:r>
          <a:r>
            <a:rPr lang="en-GB" sz="1400" kern="1200" dirty="0" err="1"/>
            <a:t>Penyesuaian</a:t>
          </a:r>
          <a:r>
            <a:rPr lang="en-GB" sz="1400" kern="1200" dirty="0"/>
            <a:t> dan </a:t>
          </a:r>
          <a:r>
            <a:rPr lang="en-GB" sz="1400" kern="1200" dirty="0" err="1"/>
            <a:t>Otsus</a:t>
          </a:r>
          <a:endParaRPr lang="en-GB" sz="1400" kern="1200" dirty="0"/>
        </a:p>
      </dsp:txBody>
      <dsp:txXfrm>
        <a:off x="2205180" y="4180920"/>
        <a:ext cx="3149466" cy="303776"/>
      </dsp:txXfrm>
    </dsp:sp>
    <dsp:sp modelId="{362E52C0-1175-4736-85F8-EE3EB19C023B}">
      <dsp:nvSpPr>
        <dsp:cNvPr id="0" name=""/>
        <dsp:cNvSpPr/>
      </dsp:nvSpPr>
      <dsp:spPr>
        <a:xfrm>
          <a:off x="2151396" y="4484697"/>
          <a:ext cx="1380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C41A3D-62B6-4597-9683-3A5DB578BB4B}">
      <dsp:nvSpPr>
        <dsp:cNvPr id="0" name=""/>
        <dsp:cNvSpPr/>
      </dsp:nvSpPr>
      <dsp:spPr>
        <a:xfrm>
          <a:off x="2205180" y="4484697"/>
          <a:ext cx="3966530" cy="30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err="1"/>
            <a:t>Bantuan</a:t>
          </a:r>
          <a:r>
            <a:rPr lang="en-US" sz="1400" kern="1200" dirty="0"/>
            <a:t> </a:t>
          </a:r>
          <a:r>
            <a:rPr lang="en-US" sz="1400" kern="1200" dirty="0" err="1"/>
            <a:t>Keuangan</a:t>
          </a:r>
          <a:r>
            <a:rPr lang="en-US" sz="1400" kern="1200" dirty="0"/>
            <a:t> </a:t>
          </a:r>
          <a:r>
            <a:rPr lang="en-US" sz="1400" kern="1200" dirty="0" err="1"/>
            <a:t>dari</a:t>
          </a:r>
          <a:r>
            <a:rPr lang="en-US" sz="1400" kern="1200" dirty="0"/>
            <a:t> Prov </a:t>
          </a:r>
          <a:r>
            <a:rPr lang="en-US" sz="1400" kern="1200" dirty="0" err="1"/>
            <a:t>Atau</a:t>
          </a:r>
          <a:r>
            <a:rPr lang="en-US" sz="1400" kern="1200" dirty="0"/>
            <a:t> </a:t>
          </a:r>
          <a:r>
            <a:rPr lang="en-US" sz="1400" kern="1200" dirty="0" err="1"/>
            <a:t>Pemda</a:t>
          </a:r>
          <a:r>
            <a:rPr lang="en-US" sz="1400" kern="1200" dirty="0"/>
            <a:t> </a:t>
          </a:r>
          <a:r>
            <a:rPr lang="en-US" sz="1400" kern="1200" dirty="0" err="1"/>
            <a:t>Lainnya</a:t>
          </a:r>
          <a:endParaRPr lang="en-GB" sz="1400" kern="1200" dirty="0"/>
        </a:p>
      </dsp:txBody>
      <dsp:txXfrm>
        <a:off x="2205180" y="4484697"/>
        <a:ext cx="3966530" cy="303776"/>
      </dsp:txXfrm>
    </dsp:sp>
    <dsp:sp modelId="{42E19781-1724-4DC2-983A-E7C9DACE372A}">
      <dsp:nvSpPr>
        <dsp:cNvPr id="0" name=""/>
        <dsp:cNvSpPr/>
      </dsp:nvSpPr>
      <dsp:spPr>
        <a:xfrm>
          <a:off x="717132" y="4790330"/>
          <a:ext cx="28685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4EB4E3-91FD-4CC5-86A4-8427B17F52D2}">
      <dsp:nvSpPr>
        <dsp:cNvPr id="0" name=""/>
        <dsp:cNvSpPr/>
      </dsp:nvSpPr>
      <dsp:spPr>
        <a:xfrm>
          <a:off x="0" y="2376"/>
          <a:ext cx="5953431"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A6FCA4-307C-4909-9EA4-857CCB540728}">
      <dsp:nvSpPr>
        <dsp:cNvPr id="0" name=""/>
        <dsp:cNvSpPr/>
      </dsp:nvSpPr>
      <dsp:spPr>
        <a:xfrm>
          <a:off x="0" y="2376"/>
          <a:ext cx="1048827" cy="486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PP 12/19</a:t>
          </a:r>
          <a:endParaRPr lang="en-GB" sz="2400" kern="1200" dirty="0"/>
        </a:p>
      </dsp:txBody>
      <dsp:txXfrm>
        <a:off x="0" y="2376"/>
        <a:ext cx="1048827" cy="4861614"/>
      </dsp:txXfrm>
    </dsp:sp>
    <dsp:sp modelId="{5B4B53B2-F160-4A63-B51E-4F14033B83BC}">
      <dsp:nvSpPr>
        <dsp:cNvPr id="0" name=""/>
        <dsp:cNvSpPr/>
      </dsp:nvSpPr>
      <dsp:spPr>
        <a:xfrm>
          <a:off x="1127489" y="78338"/>
          <a:ext cx="1319424" cy="1519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d-ID" sz="1800" kern="1200" dirty="0"/>
            <a:t>PAD</a:t>
          </a:r>
          <a:endParaRPr lang="en-GB" sz="1800" kern="1200" dirty="0"/>
        </a:p>
      </dsp:txBody>
      <dsp:txXfrm>
        <a:off x="1127489" y="78338"/>
        <a:ext cx="1319424" cy="1519254"/>
      </dsp:txXfrm>
    </dsp:sp>
    <dsp:sp modelId="{354959F1-DC70-4CC1-8E74-7F4EB9D55EAB}">
      <dsp:nvSpPr>
        <dsp:cNvPr id="0" name=""/>
        <dsp:cNvSpPr/>
      </dsp:nvSpPr>
      <dsp:spPr>
        <a:xfrm>
          <a:off x="2525575" y="78338"/>
          <a:ext cx="1319424" cy="37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Pajak Daerah</a:t>
          </a:r>
          <a:endParaRPr lang="en-GB" sz="1400" kern="1200" dirty="0"/>
        </a:p>
      </dsp:txBody>
      <dsp:txXfrm>
        <a:off x="2525575" y="78338"/>
        <a:ext cx="1319424" cy="379813"/>
      </dsp:txXfrm>
    </dsp:sp>
    <dsp:sp modelId="{B92AC09D-FB78-4F82-B9AF-9F8268C64715}">
      <dsp:nvSpPr>
        <dsp:cNvPr id="0" name=""/>
        <dsp:cNvSpPr/>
      </dsp:nvSpPr>
      <dsp:spPr>
        <a:xfrm>
          <a:off x="2446913" y="458152"/>
          <a:ext cx="27961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62BF97-218D-45EC-9A9E-8283042251E7}">
      <dsp:nvSpPr>
        <dsp:cNvPr id="0" name=""/>
        <dsp:cNvSpPr/>
      </dsp:nvSpPr>
      <dsp:spPr>
        <a:xfrm>
          <a:off x="2525575" y="458152"/>
          <a:ext cx="1451366" cy="37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Retribusi Daerah</a:t>
          </a:r>
          <a:endParaRPr lang="en-GB" sz="1400" kern="1200" dirty="0"/>
        </a:p>
      </dsp:txBody>
      <dsp:txXfrm>
        <a:off x="2525575" y="458152"/>
        <a:ext cx="1451366" cy="379813"/>
      </dsp:txXfrm>
    </dsp:sp>
    <dsp:sp modelId="{BD209D7D-D475-4A1C-8A7C-F90BFD5D11DF}">
      <dsp:nvSpPr>
        <dsp:cNvPr id="0" name=""/>
        <dsp:cNvSpPr/>
      </dsp:nvSpPr>
      <dsp:spPr>
        <a:xfrm>
          <a:off x="2446913" y="837966"/>
          <a:ext cx="27961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CCEFF1-6DFD-4416-99B6-2FE9337B439B}">
      <dsp:nvSpPr>
        <dsp:cNvPr id="0" name=""/>
        <dsp:cNvSpPr/>
      </dsp:nvSpPr>
      <dsp:spPr>
        <a:xfrm>
          <a:off x="2525575" y="837966"/>
          <a:ext cx="3422244" cy="37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Hasil Pengelolaan Kekayaan yang dipisahkan</a:t>
          </a:r>
          <a:endParaRPr lang="en-GB" sz="1400" kern="1200" dirty="0"/>
        </a:p>
      </dsp:txBody>
      <dsp:txXfrm>
        <a:off x="2525575" y="837966"/>
        <a:ext cx="3422244" cy="379813"/>
      </dsp:txXfrm>
    </dsp:sp>
    <dsp:sp modelId="{8E7307C2-637A-4A0D-BEF8-762185C48C74}">
      <dsp:nvSpPr>
        <dsp:cNvPr id="0" name=""/>
        <dsp:cNvSpPr/>
      </dsp:nvSpPr>
      <dsp:spPr>
        <a:xfrm>
          <a:off x="2446913" y="1217779"/>
          <a:ext cx="27961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2982DC-22F0-42DF-9EE1-E47F130A055A}">
      <dsp:nvSpPr>
        <dsp:cNvPr id="0" name=""/>
        <dsp:cNvSpPr/>
      </dsp:nvSpPr>
      <dsp:spPr>
        <a:xfrm>
          <a:off x="2525575" y="1217779"/>
          <a:ext cx="1931769" cy="37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Lain-lain PAD yang Sah</a:t>
          </a:r>
          <a:endParaRPr lang="en-GB" sz="1400" kern="1200" dirty="0"/>
        </a:p>
      </dsp:txBody>
      <dsp:txXfrm>
        <a:off x="2525575" y="1217779"/>
        <a:ext cx="1931769" cy="379813"/>
      </dsp:txXfrm>
    </dsp:sp>
    <dsp:sp modelId="{87A0ED34-0AF6-401F-88FD-BBCB45FA5421}">
      <dsp:nvSpPr>
        <dsp:cNvPr id="0" name=""/>
        <dsp:cNvSpPr/>
      </dsp:nvSpPr>
      <dsp:spPr>
        <a:xfrm>
          <a:off x="1048827" y="1597593"/>
          <a:ext cx="4195308" cy="0"/>
        </a:xfrm>
        <a:prstGeom prst="lin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1CD6B8-FF24-4AC9-8169-11BC59EEDA72}">
      <dsp:nvSpPr>
        <dsp:cNvPr id="0" name=""/>
        <dsp:cNvSpPr/>
      </dsp:nvSpPr>
      <dsp:spPr>
        <a:xfrm>
          <a:off x="1127489" y="1673556"/>
          <a:ext cx="1319424" cy="1519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d-ID" sz="1800" kern="1200" dirty="0"/>
            <a:t>Pendapatan Transfer</a:t>
          </a:r>
          <a:endParaRPr lang="en-GB" sz="1800" kern="1200" dirty="0"/>
        </a:p>
      </dsp:txBody>
      <dsp:txXfrm>
        <a:off x="1127489" y="1673556"/>
        <a:ext cx="1319424" cy="1519254"/>
      </dsp:txXfrm>
    </dsp:sp>
    <dsp:sp modelId="{65A0BCBE-6E30-4BE5-A525-AF655C54A252}">
      <dsp:nvSpPr>
        <dsp:cNvPr id="0" name=""/>
        <dsp:cNvSpPr/>
      </dsp:nvSpPr>
      <dsp:spPr>
        <a:xfrm>
          <a:off x="2525575" y="1673556"/>
          <a:ext cx="1319424" cy="759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Transfer Pemerintah Pusat</a:t>
          </a:r>
          <a:endParaRPr lang="en-GB" sz="1400" kern="1200" dirty="0"/>
        </a:p>
      </dsp:txBody>
      <dsp:txXfrm>
        <a:off x="2525575" y="1673556"/>
        <a:ext cx="1319424" cy="759627"/>
      </dsp:txXfrm>
    </dsp:sp>
    <dsp:sp modelId="{CFB9D3DD-32D7-4C8C-A4CD-FBD7E76694EA}">
      <dsp:nvSpPr>
        <dsp:cNvPr id="0" name=""/>
        <dsp:cNvSpPr/>
      </dsp:nvSpPr>
      <dsp:spPr>
        <a:xfrm>
          <a:off x="3923662" y="1592052"/>
          <a:ext cx="1319424" cy="15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id-ID" sz="1000" kern="1200" dirty="0"/>
            <a:t>Dana Perimbangan</a:t>
          </a:r>
          <a:endParaRPr lang="en-GB" sz="1000" kern="1200" dirty="0"/>
        </a:p>
      </dsp:txBody>
      <dsp:txXfrm>
        <a:off x="3923662" y="1592052"/>
        <a:ext cx="1319424" cy="151888"/>
      </dsp:txXfrm>
    </dsp:sp>
    <dsp:sp modelId="{6792458C-956D-41AF-B4FE-A7F78E4DD61C}">
      <dsp:nvSpPr>
        <dsp:cNvPr id="0" name=""/>
        <dsp:cNvSpPr/>
      </dsp:nvSpPr>
      <dsp:spPr>
        <a:xfrm>
          <a:off x="3923662" y="1743941"/>
          <a:ext cx="1319424" cy="15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id-ID" sz="1000" kern="1200" dirty="0"/>
            <a:t>Dana Insentif Daerah</a:t>
          </a:r>
          <a:endParaRPr lang="en-GB" sz="1000" kern="1200" dirty="0"/>
        </a:p>
      </dsp:txBody>
      <dsp:txXfrm>
        <a:off x="3923662" y="1743941"/>
        <a:ext cx="1319424" cy="151888"/>
      </dsp:txXfrm>
    </dsp:sp>
    <dsp:sp modelId="{94C07221-CC02-4EB2-B26C-4C8F97BAC381}">
      <dsp:nvSpPr>
        <dsp:cNvPr id="0" name=""/>
        <dsp:cNvSpPr/>
      </dsp:nvSpPr>
      <dsp:spPr>
        <a:xfrm>
          <a:off x="3923662" y="1895829"/>
          <a:ext cx="1319424" cy="15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id-ID" sz="1000" kern="1200" dirty="0"/>
            <a:t>Dana Otonomi Khusus</a:t>
          </a:r>
          <a:endParaRPr lang="en-GB" sz="1000" kern="1200" dirty="0"/>
        </a:p>
      </dsp:txBody>
      <dsp:txXfrm>
        <a:off x="3923662" y="1895829"/>
        <a:ext cx="1319424" cy="151888"/>
      </dsp:txXfrm>
    </dsp:sp>
    <dsp:sp modelId="{A97FD8FD-A87A-4ABB-8D88-FE64506312E1}">
      <dsp:nvSpPr>
        <dsp:cNvPr id="0" name=""/>
        <dsp:cNvSpPr/>
      </dsp:nvSpPr>
      <dsp:spPr>
        <a:xfrm>
          <a:off x="3923662" y="2047718"/>
          <a:ext cx="1319424" cy="15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id-ID" sz="1000" kern="1200" dirty="0"/>
            <a:t>Dana Keistimewaan</a:t>
          </a:r>
          <a:endParaRPr lang="en-GB" sz="1000" kern="1200" dirty="0"/>
        </a:p>
      </dsp:txBody>
      <dsp:txXfrm>
        <a:off x="3923662" y="2047718"/>
        <a:ext cx="1319424" cy="151888"/>
      </dsp:txXfrm>
    </dsp:sp>
    <dsp:sp modelId="{910148E5-F19A-40C4-8C21-A19CB0296590}">
      <dsp:nvSpPr>
        <dsp:cNvPr id="0" name=""/>
        <dsp:cNvSpPr/>
      </dsp:nvSpPr>
      <dsp:spPr>
        <a:xfrm>
          <a:off x="3923662" y="2199606"/>
          <a:ext cx="1319424" cy="151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id-ID" sz="1000" kern="1200" dirty="0"/>
            <a:t>Dana Desa</a:t>
          </a:r>
          <a:endParaRPr lang="en-GB" sz="1000" kern="1200" dirty="0"/>
        </a:p>
      </dsp:txBody>
      <dsp:txXfrm>
        <a:off x="3923662" y="2199606"/>
        <a:ext cx="1319424" cy="151888"/>
      </dsp:txXfrm>
    </dsp:sp>
    <dsp:sp modelId="{8F9511B1-C66C-43AA-9E28-AEA35DA11D09}">
      <dsp:nvSpPr>
        <dsp:cNvPr id="0" name=""/>
        <dsp:cNvSpPr/>
      </dsp:nvSpPr>
      <dsp:spPr>
        <a:xfrm>
          <a:off x="2446913" y="2433183"/>
          <a:ext cx="27961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A9946-2892-4242-836E-7B8671019B43}">
      <dsp:nvSpPr>
        <dsp:cNvPr id="0" name=""/>
        <dsp:cNvSpPr/>
      </dsp:nvSpPr>
      <dsp:spPr>
        <a:xfrm>
          <a:off x="2525575" y="2433183"/>
          <a:ext cx="1319424" cy="759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Transfer </a:t>
          </a:r>
          <a:r>
            <a:rPr lang="id-ID" sz="1400" kern="1200" dirty="0" err="1"/>
            <a:t>antar-Daerah</a:t>
          </a:r>
          <a:endParaRPr lang="id-ID" sz="1400" kern="1200" dirty="0"/>
        </a:p>
      </dsp:txBody>
      <dsp:txXfrm>
        <a:off x="2525575" y="2433183"/>
        <a:ext cx="1319424" cy="759627"/>
      </dsp:txXfrm>
    </dsp:sp>
    <dsp:sp modelId="{0E3FA154-C3D7-4486-8222-A60E74F6580C}">
      <dsp:nvSpPr>
        <dsp:cNvPr id="0" name=""/>
        <dsp:cNvSpPr/>
      </dsp:nvSpPr>
      <dsp:spPr>
        <a:xfrm>
          <a:off x="3923662" y="2547294"/>
          <a:ext cx="1319424" cy="37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id-ID" sz="1000" kern="1200" dirty="0"/>
            <a:t>Pendapatan Bagi Hasil</a:t>
          </a:r>
        </a:p>
      </dsp:txBody>
      <dsp:txXfrm>
        <a:off x="3923662" y="2547294"/>
        <a:ext cx="1319424" cy="379813"/>
      </dsp:txXfrm>
    </dsp:sp>
    <dsp:sp modelId="{A52D2D10-1C0E-4A96-A204-5038542D6785}">
      <dsp:nvSpPr>
        <dsp:cNvPr id="0" name=""/>
        <dsp:cNvSpPr/>
      </dsp:nvSpPr>
      <dsp:spPr>
        <a:xfrm>
          <a:off x="3923662" y="2927108"/>
          <a:ext cx="1319424" cy="379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id-ID" sz="1000" kern="1200" dirty="0"/>
            <a:t>Bantuan Keuangan</a:t>
          </a:r>
        </a:p>
      </dsp:txBody>
      <dsp:txXfrm>
        <a:off x="3923662" y="2927108"/>
        <a:ext cx="1319424" cy="379813"/>
      </dsp:txXfrm>
    </dsp:sp>
    <dsp:sp modelId="{4FD685B6-B454-4A00-8F85-0242A4D27CAC}">
      <dsp:nvSpPr>
        <dsp:cNvPr id="0" name=""/>
        <dsp:cNvSpPr/>
      </dsp:nvSpPr>
      <dsp:spPr>
        <a:xfrm>
          <a:off x="1048827" y="3192810"/>
          <a:ext cx="41953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138576-1BB7-4285-B3A7-41602A3A7A1E}">
      <dsp:nvSpPr>
        <dsp:cNvPr id="0" name=""/>
        <dsp:cNvSpPr/>
      </dsp:nvSpPr>
      <dsp:spPr>
        <a:xfrm>
          <a:off x="1127489" y="3268773"/>
          <a:ext cx="1548951" cy="1519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id-ID" sz="2100" kern="1200" dirty="0"/>
            <a:t>Lain-Lain Pendapatan Yang Sah</a:t>
          </a:r>
          <a:endParaRPr lang="en-GB" sz="2100" kern="1200" dirty="0"/>
        </a:p>
      </dsp:txBody>
      <dsp:txXfrm>
        <a:off x="1127489" y="3268773"/>
        <a:ext cx="1548951" cy="1519254"/>
      </dsp:txXfrm>
    </dsp:sp>
    <dsp:sp modelId="{D2A6F9F4-DAC1-4A67-A25D-D2C3B5FF7B11}">
      <dsp:nvSpPr>
        <dsp:cNvPr id="0" name=""/>
        <dsp:cNvSpPr/>
      </dsp:nvSpPr>
      <dsp:spPr>
        <a:xfrm>
          <a:off x="2755102" y="3268773"/>
          <a:ext cx="1319424" cy="50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Hibah</a:t>
          </a:r>
          <a:endParaRPr lang="en-GB" sz="1400" kern="1200" dirty="0"/>
        </a:p>
      </dsp:txBody>
      <dsp:txXfrm>
        <a:off x="2755102" y="3268773"/>
        <a:ext cx="1319424" cy="505923"/>
      </dsp:txXfrm>
    </dsp:sp>
    <dsp:sp modelId="{5898E6EC-AF3D-422C-BC41-37F279EB7A63}">
      <dsp:nvSpPr>
        <dsp:cNvPr id="0" name=""/>
        <dsp:cNvSpPr/>
      </dsp:nvSpPr>
      <dsp:spPr>
        <a:xfrm>
          <a:off x="2676440" y="3774697"/>
          <a:ext cx="27961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12339E-6332-4A3B-A047-715CC547DDE4}">
      <dsp:nvSpPr>
        <dsp:cNvPr id="0" name=""/>
        <dsp:cNvSpPr/>
      </dsp:nvSpPr>
      <dsp:spPr>
        <a:xfrm>
          <a:off x="2755102" y="3774697"/>
          <a:ext cx="1319424" cy="50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Dana Darurat</a:t>
          </a:r>
          <a:endParaRPr lang="en-GB" sz="1400" kern="1200" dirty="0"/>
        </a:p>
      </dsp:txBody>
      <dsp:txXfrm>
        <a:off x="2755102" y="3774697"/>
        <a:ext cx="1319424" cy="505923"/>
      </dsp:txXfrm>
    </dsp:sp>
    <dsp:sp modelId="{231401CB-7812-440E-BCFF-E16E466470C3}">
      <dsp:nvSpPr>
        <dsp:cNvPr id="0" name=""/>
        <dsp:cNvSpPr/>
      </dsp:nvSpPr>
      <dsp:spPr>
        <a:xfrm>
          <a:off x="2676440" y="4280620"/>
          <a:ext cx="27961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C41A3D-62B6-4597-9683-3A5DB578BB4B}">
      <dsp:nvSpPr>
        <dsp:cNvPr id="0" name=""/>
        <dsp:cNvSpPr/>
      </dsp:nvSpPr>
      <dsp:spPr>
        <a:xfrm>
          <a:off x="2755102" y="4280620"/>
          <a:ext cx="2338996" cy="50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id-ID" sz="1400" kern="1200" dirty="0"/>
            <a:t>Lain-lain Pendapatan yang ditetapkan pemerintah</a:t>
          </a:r>
          <a:endParaRPr lang="en-GB" sz="1400" kern="1200" dirty="0"/>
        </a:p>
      </dsp:txBody>
      <dsp:txXfrm>
        <a:off x="2755102" y="4280620"/>
        <a:ext cx="2338996" cy="505923"/>
      </dsp:txXfrm>
    </dsp:sp>
    <dsp:sp modelId="{42E19781-1724-4DC2-983A-E7C9DACE372A}">
      <dsp:nvSpPr>
        <dsp:cNvPr id="0" name=""/>
        <dsp:cNvSpPr/>
      </dsp:nvSpPr>
      <dsp:spPr>
        <a:xfrm>
          <a:off x="1048827" y="4788028"/>
          <a:ext cx="41953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4EB4E3-91FD-4CC5-86A4-8427B17F52D2}">
      <dsp:nvSpPr>
        <dsp:cNvPr id="0" name=""/>
        <dsp:cNvSpPr/>
      </dsp:nvSpPr>
      <dsp:spPr>
        <a:xfrm>
          <a:off x="0" y="2349"/>
          <a:ext cx="5776451"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A6FCA4-307C-4909-9EA4-857CCB540728}">
      <dsp:nvSpPr>
        <dsp:cNvPr id="0" name=""/>
        <dsp:cNvSpPr/>
      </dsp:nvSpPr>
      <dsp:spPr>
        <a:xfrm>
          <a:off x="0" y="2349"/>
          <a:ext cx="1157737" cy="4807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PP 12/19</a:t>
          </a:r>
          <a:endParaRPr lang="en-GB" sz="2400" kern="1200" dirty="0"/>
        </a:p>
      </dsp:txBody>
      <dsp:txXfrm>
        <a:off x="0" y="2349"/>
        <a:ext cx="1157737" cy="4807565"/>
      </dsp:txXfrm>
    </dsp:sp>
    <dsp:sp modelId="{5B4B53B2-F160-4A63-B51E-4F14033B83BC}">
      <dsp:nvSpPr>
        <dsp:cNvPr id="0" name=""/>
        <dsp:cNvSpPr/>
      </dsp:nvSpPr>
      <dsp:spPr>
        <a:xfrm>
          <a:off x="1216461" y="74181"/>
          <a:ext cx="1507236" cy="143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err="1"/>
            <a:t>Belanja</a:t>
          </a:r>
          <a:r>
            <a:rPr lang="en-US" sz="2400" kern="1200" dirty="0"/>
            <a:t> </a:t>
          </a:r>
          <a:r>
            <a:rPr lang="en-US" sz="2400" kern="1200" dirty="0" err="1"/>
            <a:t>Operasi</a:t>
          </a:r>
          <a:endParaRPr lang="en-GB" sz="2400" kern="1200" dirty="0"/>
        </a:p>
      </dsp:txBody>
      <dsp:txXfrm>
        <a:off x="1216461" y="74181"/>
        <a:ext cx="1507236" cy="1436635"/>
      </dsp:txXfrm>
    </dsp:sp>
    <dsp:sp modelId="{354959F1-DC70-4CC1-8E74-7F4EB9D55EAB}">
      <dsp:nvSpPr>
        <dsp:cNvPr id="0" name=""/>
        <dsp:cNvSpPr/>
      </dsp:nvSpPr>
      <dsp:spPr>
        <a:xfrm>
          <a:off x="2782420" y="74181"/>
          <a:ext cx="1507236" cy="23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err="1"/>
            <a:t>Belanja</a:t>
          </a:r>
          <a:r>
            <a:rPr lang="en-US" sz="1400" kern="1200" dirty="0"/>
            <a:t> </a:t>
          </a:r>
          <a:r>
            <a:rPr lang="en-US" sz="1400" kern="1200" dirty="0" err="1"/>
            <a:t>Pegawai</a:t>
          </a:r>
          <a:endParaRPr lang="en-GB" sz="1400" kern="1200" dirty="0"/>
        </a:p>
      </dsp:txBody>
      <dsp:txXfrm>
        <a:off x="2782420" y="74181"/>
        <a:ext cx="1507236" cy="239205"/>
      </dsp:txXfrm>
    </dsp:sp>
    <dsp:sp modelId="{B92AC09D-FB78-4F82-B9AF-9F8268C64715}">
      <dsp:nvSpPr>
        <dsp:cNvPr id="0" name=""/>
        <dsp:cNvSpPr/>
      </dsp:nvSpPr>
      <dsp:spPr>
        <a:xfrm>
          <a:off x="2723697" y="313386"/>
          <a:ext cx="1507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62BF97-218D-45EC-9A9E-8283042251E7}">
      <dsp:nvSpPr>
        <dsp:cNvPr id="0" name=""/>
        <dsp:cNvSpPr/>
      </dsp:nvSpPr>
      <dsp:spPr>
        <a:xfrm>
          <a:off x="2782420" y="313386"/>
          <a:ext cx="2492968" cy="23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err="1"/>
            <a:t>Belanja</a:t>
          </a:r>
          <a:r>
            <a:rPr lang="en-US" sz="1400" kern="1200" dirty="0"/>
            <a:t> </a:t>
          </a:r>
          <a:r>
            <a:rPr lang="en-US" sz="1400" kern="1200" dirty="0" err="1"/>
            <a:t>Barang</a:t>
          </a:r>
          <a:r>
            <a:rPr lang="en-US" sz="1400" kern="1200" dirty="0"/>
            <a:t> &amp; </a:t>
          </a:r>
          <a:r>
            <a:rPr lang="en-US" sz="1400" kern="1200" dirty="0" err="1"/>
            <a:t>Jasa</a:t>
          </a:r>
          <a:endParaRPr lang="en-GB" sz="1400" kern="1200" dirty="0"/>
        </a:p>
      </dsp:txBody>
      <dsp:txXfrm>
        <a:off x="2782420" y="313386"/>
        <a:ext cx="2492968" cy="239205"/>
      </dsp:txXfrm>
    </dsp:sp>
    <dsp:sp modelId="{BD209D7D-D475-4A1C-8A7C-F90BFD5D11DF}">
      <dsp:nvSpPr>
        <dsp:cNvPr id="0" name=""/>
        <dsp:cNvSpPr/>
      </dsp:nvSpPr>
      <dsp:spPr>
        <a:xfrm>
          <a:off x="2723697" y="552592"/>
          <a:ext cx="1507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B3A24D-ED18-4A45-8F25-2065ED551BFF}">
      <dsp:nvSpPr>
        <dsp:cNvPr id="0" name=""/>
        <dsp:cNvSpPr/>
      </dsp:nvSpPr>
      <dsp:spPr>
        <a:xfrm>
          <a:off x="2782420" y="552592"/>
          <a:ext cx="1507236" cy="23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kern="1200" dirty="0" err="1"/>
            <a:t>Belanja</a:t>
          </a:r>
          <a:r>
            <a:rPr lang="en-GB" sz="1400" kern="1200" dirty="0"/>
            <a:t> </a:t>
          </a:r>
          <a:r>
            <a:rPr lang="en-GB" sz="1400" kern="1200" dirty="0" err="1"/>
            <a:t>Bunga</a:t>
          </a:r>
          <a:endParaRPr lang="en-GB" sz="1400" kern="1200" dirty="0"/>
        </a:p>
      </dsp:txBody>
      <dsp:txXfrm>
        <a:off x="2782420" y="552592"/>
        <a:ext cx="1507236" cy="239205"/>
      </dsp:txXfrm>
    </dsp:sp>
    <dsp:sp modelId="{A9456552-6DF5-4EBF-B903-38204B156ADA}">
      <dsp:nvSpPr>
        <dsp:cNvPr id="0" name=""/>
        <dsp:cNvSpPr/>
      </dsp:nvSpPr>
      <dsp:spPr>
        <a:xfrm>
          <a:off x="2723697" y="791797"/>
          <a:ext cx="1507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CCEFF1-6DFD-4416-99B6-2FE9337B439B}">
      <dsp:nvSpPr>
        <dsp:cNvPr id="0" name=""/>
        <dsp:cNvSpPr/>
      </dsp:nvSpPr>
      <dsp:spPr>
        <a:xfrm>
          <a:off x="2782420" y="791797"/>
          <a:ext cx="1507236" cy="23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err="1"/>
            <a:t>Belanja</a:t>
          </a:r>
          <a:r>
            <a:rPr lang="en-US" sz="1400" kern="1200" dirty="0"/>
            <a:t> </a:t>
          </a:r>
          <a:r>
            <a:rPr lang="en-US" sz="1400" kern="1200" dirty="0" err="1"/>
            <a:t>subsidi</a:t>
          </a:r>
          <a:endParaRPr lang="en-GB" sz="1400" kern="1200" dirty="0"/>
        </a:p>
      </dsp:txBody>
      <dsp:txXfrm>
        <a:off x="2782420" y="791797"/>
        <a:ext cx="1507236" cy="239205"/>
      </dsp:txXfrm>
    </dsp:sp>
    <dsp:sp modelId="{8E7307C2-637A-4A0D-BEF8-762185C48C74}">
      <dsp:nvSpPr>
        <dsp:cNvPr id="0" name=""/>
        <dsp:cNvSpPr/>
      </dsp:nvSpPr>
      <dsp:spPr>
        <a:xfrm>
          <a:off x="2723697" y="1031003"/>
          <a:ext cx="1507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2982DC-22F0-42DF-9EE1-E47F130A055A}">
      <dsp:nvSpPr>
        <dsp:cNvPr id="0" name=""/>
        <dsp:cNvSpPr/>
      </dsp:nvSpPr>
      <dsp:spPr>
        <a:xfrm>
          <a:off x="2782420" y="1031003"/>
          <a:ext cx="1507236" cy="23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err="1"/>
            <a:t>Belanja</a:t>
          </a:r>
          <a:r>
            <a:rPr lang="en-US" sz="1400" kern="1200" dirty="0"/>
            <a:t> </a:t>
          </a:r>
          <a:r>
            <a:rPr lang="en-US" sz="1400" kern="1200" dirty="0" err="1"/>
            <a:t>Hibah</a:t>
          </a:r>
          <a:endParaRPr lang="en-GB" sz="1400" kern="1200" dirty="0"/>
        </a:p>
      </dsp:txBody>
      <dsp:txXfrm>
        <a:off x="2782420" y="1031003"/>
        <a:ext cx="1507236" cy="239205"/>
      </dsp:txXfrm>
    </dsp:sp>
    <dsp:sp modelId="{1B4E8E62-2419-4D86-9F01-B489BAA5D87C}">
      <dsp:nvSpPr>
        <dsp:cNvPr id="0" name=""/>
        <dsp:cNvSpPr/>
      </dsp:nvSpPr>
      <dsp:spPr>
        <a:xfrm>
          <a:off x="2723697" y="1270208"/>
          <a:ext cx="1507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B34BA5-1F4A-4956-A280-4C5EE997FF98}">
      <dsp:nvSpPr>
        <dsp:cNvPr id="0" name=""/>
        <dsp:cNvSpPr/>
      </dsp:nvSpPr>
      <dsp:spPr>
        <a:xfrm>
          <a:off x="2782420" y="1270208"/>
          <a:ext cx="1507236" cy="23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err="1"/>
            <a:t>Belanja</a:t>
          </a:r>
          <a:r>
            <a:rPr lang="en-US" sz="1400" kern="1200" dirty="0"/>
            <a:t> </a:t>
          </a:r>
          <a:r>
            <a:rPr lang="en-US" sz="1400" kern="1200" dirty="0" err="1"/>
            <a:t>Bansos</a:t>
          </a:r>
          <a:endParaRPr lang="en-GB" sz="1400" kern="1200" dirty="0"/>
        </a:p>
      </dsp:txBody>
      <dsp:txXfrm>
        <a:off x="2782420" y="1270208"/>
        <a:ext cx="1507236" cy="239205"/>
      </dsp:txXfrm>
    </dsp:sp>
    <dsp:sp modelId="{87A0ED34-0AF6-401F-88FD-BBCB45FA5421}">
      <dsp:nvSpPr>
        <dsp:cNvPr id="0" name=""/>
        <dsp:cNvSpPr/>
      </dsp:nvSpPr>
      <dsp:spPr>
        <a:xfrm>
          <a:off x="1157737" y="1510817"/>
          <a:ext cx="3131919" cy="0"/>
        </a:xfrm>
        <a:prstGeom prst="lin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54D2F9-4A60-4BFA-A8D2-F9978640FD6A}">
      <dsp:nvSpPr>
        <dsp:cNvPr id="0" name=""/>
        <dsp:cNvSpPr/>
      </dsp:nvSpPr>
      <dsp:spPr>
        <a:xfrm>
          <a:off x="1216461" y="1582649"/>
          <a:ext cx="1507236" cy="86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err="1"/>
            <a:t>Belanja</a:t>
          </a:r>
          <a:r>
            <a:rPr lang="en-US" sz="2400" kern="1200" dirty="0"/>
            <a:t> Modal</a:t>
          </a:r>
          <a:endParaRPr lang="en-GB" sz="2400" kern="1200" dirty="0"/>
        </a:p>
      </dsp:txBody>
      <dsp:txXfrm>
        <a:off x="1216461" y="1582649"/>
        <a:ext cx="1507236" cy="860932"/>
      </dsp:txXfrm>
    </dsp:sp>
    <dsp:sp modelId="{DF527D9A-B2ED-4413-B0EA-59288342BE3B}">
      <dsp:nvSpPr>
        <dsp:cNvPr id="0" name=""/>
        <dsp:cNvSpPr/>
      </dsp:nvSpPr>
      <dsp:spPr>
        <a:xfrm>
          <a:off x="1157737" y="2443581"/>
          <a:ext cx="31319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9B233-6B1D-42D9-BDB8-609B496B055C}">
      <dsp:nvSpPr>
        <dsp:cNvPr id="0" name=""/>
        <dsp:cNvSpPr/>
      </dsp:nvSpPr>
      <dsp:spPr>
        <a:xfrm>
          <a:off x="1216461" y="2396575"/>
          <a:ext cx="3233383" cy="71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err="1"/>
            <a:t>Belanja</a:t>
          </a:r>
          <a:r>
            <a:rPr lang="en-US" sz="2400" kern="1200" dirty="0"/>
            <a:t> </a:t>
          </a:r>
          <a:r>
            <a:rPr lang="en-US" sz="2400" kern="1200" dirty="0" err="1"/>
            <a:t>Tidak</a:t>
          </a:r>
          <a:r>
            <a:rPr lang="en-US" sz="2400" kern="1200" dirty="0"/>
            <a:t> </a:t>
          </a:r>
          <a:r>
            <a:rPr lang="en-US" sz="2400" kern="1200" dirty="0" err="1"/>
            <a:t>Terduga</a:t>
          </a:r>
          <a:endParaRPr lang="en-US" kern="1200" dirty="0"/>
        </a:p>
      </dsp:txBody>
      <dsp:txXfrm>
        <a:off x="1216461" y="2396575"/>
        <a:ext cx="3233383" cy="711235"/>
      </dsp:txXfrm>
    </dsp:sp>
    <dsp:sp modelId="{53193E2A-A35E-4C3F-B87F-B03E661158BF}">
      <dsp:nvSpPr>
        <dsp:cNvPr id="0" name=""/>
        <dsp:cNvSpPr/>
      </dsp:nvSpPr>
      <dsp:spPr>
        <a:xfrm>
          <a:off x="1157737" y="3226648"/>
          <a:ext cx="31319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78BC21-966B-417A-86AE-4533090A87AD}">
      <dsp:nvSpPr>
        <dsp:cNvPr id="0" name=""/>
        <dsp:cNvSpPr/>
      </dsp:nvSpPr>
      <dsp:spPr>
        <a:xfrm>
          <a:off x="1216461" y="3298480"/>
          <a:ext cx="1728935" cy="143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err="1"/>
            <a:t>Belanja</a:t>
          </a:r>
          <a:r>
            <a:rPr lang="en-US" sz="2400" kern="1200" dirty="0"/>
            <a:t> Transfer</a:t>
          </a:r>
        </a:p>
      </dsp:txBody>
      <dsp:txXfrm>
        <a:off x="1216461" y="3298480"/>
        <a:ext cx="1728935" cy="1436635"/>
      </dsp:txXfrm>
    </dsp:sp>
    <dsp:sp modelId="{E8B5AF52-377B-49D9-8BA4-4EE09DE8F66C}">
      <dsp:nvSpPr>
        <dsp:cNvPr id="0" name=""/>
        <dsp:cNvSpPr/>
      </dsp:nvSpPr>
      <dsp:spPr>
        <a:xfrm>
          <a:off x="3004120" y="3298480"/>
          <a:ext cx="2294827" cy="718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a:t>Belanja</a:t>
          </a:r>
          <a:r>
            <a:rPr lang="en-US" sz="2000" kern="1200" dirty="0"/>
            <a:t> </a:t>
          </a:r>
          <a:r>
            <a:rPr lang="en-US" sz="2000" kern="1200" dirty="0" err="1"/>
            <a:t>Bagi</a:t>
          </a:r>
          <a:r>
            <a:rPr lang="en-US" sz="2000" kern="1200" dirty="0"/>
            <a:t> Hasil</a:t>
          </a:r>
        </a:p>
      </dsp:txBody>
      <dsp:txXfrm>
        <a:off x="3004120" y="3298480"/>
        <a:ext cx="2294827" cy="718317"/>
      </dsp:txXfrm>
    </dsp:sp>
    <dsp:sp modelId="{241F197B-3085-49FE-9304-D3477DEB3358}">
      <dsp:nvSpPr>
        <dsp:cNvPr id="0" name=""/>
        <dsp:cNvSpPr/>
      </dsp:nvSpPr>
      <dsp:spPr>
        <a:xfrm>
          <a:off x="2945396" y="4016798"/>
          <a:ext cx="15072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08FE7-0FCA-45CD-8BD2-D2EC8F4599A3}">
      <dsp:nvSpPr>
        <dsp:cNvPr id="0" name=""/>
        <dsp:cNvSpPr/>
      </dsp:nvSpPr>
      <dsp:spPr>
        <a:xfrm>
          <a:off x="3004120" y="4016798"/>
          <a:ext cx="2769049" cy="718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a:t>Belanja</a:t>
          </a:r>
          <a:r>
            <a:rPr lang="en-US" sz="2000" kern="1200" dirty="0"/>
            <a:t> </a:t>
          </a:r>
          <a:r>
            <a:rPr lang="en-US" sz="2000" kern="1200" dirty="0" err="1"/>
            <a:t>Bantuan</a:t>
          </a:r>
          <a:r>
            <a:rPr lang="en-US" sz="2000" kern="1200" dirty="0"/>
            <a:t> </a:t>
          </a:r>
          <a:r>
            <a:rPr lang="en-US" sz="2000" kern="1200" dirty="0" err="1"/>
            <a:t>Keuangan</a:t>
          </a:r>
          <a:endParaRPr lang="en-US" sz="2000" kern="1200" dirty="0"/>
        </a:p>
      </dsp:txBody>
      <dsp:txXfrm>
        <a:off x="3004120" y="4016798"/>
        <a:ext cx="2769049" cy="718317"/>
      </dsp:txXfrm>
    </dsp:sp>
    <dsp:sp modelId="{A5C0FAA9-2E35-42E2-9B2B-BE70662F1EF6}">
      <dsp:nvSpPr>
        <dsp:cNvPr id="0" name=""/>
        <dsp:cNvSpPr/>
      </dsp:nvSpPr>
      <dsp:spPr>
        <a:xfrm>
          <a:off x="1157737" y="4735116"/>
          <a:ext cx="313191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4EB4E3-91FD-4CC5-86A4-8427B17F52D2}">
      <dsp:nvSpPr>
        <dsp:cNvPr id="0" name=""/>
        <dsp:cNvSpPr/>
      </dsp:nvSpPr>
      <dsp:spPr>
        <a:xfrm>
          <a:off x="0" y="0"/>
          <a:ext cx="552081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A6FCA4-307C-4909-9EA4-857CCB540728}">
      <dsp:nvSpPr>
        <dsp:cNvPr id="0" name=""/>
        <dsp:cNvSpPr/>
      </dsp:nvSpPr>
      <dsp:spPr>
        <a:xfrm>
          <a:off x="0" y="0"/>
          <a:ext cx="1104162" cy="481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d-ID" sz="2400" kern="1200" dirty="0"/>
            <a:t>PP 58/05</a:t>
          </a:r>
          <a:endParaRPr lang="en-GB" sz="2400" kern="1200" dirty="0"/>
        </a:p>
      </dsp:txBody>
      <dsp:txXfrm>
        <a:off x="0" y="0"/>
        <a:ext cx="1104162" cy="4812265"/>
      </dsp:txXfrm>
    </dsp:sp>
    <dsp:sp modelId="{5B4B53B2-F160-4A63-B51E-4F14033B83BC}">
      <dsp:nvSpPr>
        <dsp:cNvPr id="0" name=""/>
        <dsp:cNvSpPr/>
      </dsp:nvSpPr>
      <dsp:spPr>
        <a:xfrm>
          <a:off x="1186974" y="111847"/>
          <a:ext cx="2125513" cy="2236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err="1"/>
            <a:t>Belanja</a:t>
          </a:r>
          <a:r>
            <a:rPr lang="en-US" sz="3600" kern="1200" dirty="0"/>
            <a:t> </a:t>
          </a:r>
          <a:r>
            <a:rPr lang="en-US" sz="3600" kern="1200" dirty="0" err="1"/>
            <a:t>Tidak</a:t>
          </a:r>
          <a:r>
            <a:rPr lang="en-US" sz="3600" kern="1200" dirty="0"/>
            <a:t> </a:t>
          </a:r>
          <a:r>
            <a:rPr lang="en-US" sz="3600" kern="1200" dirty="0" err="1"/>
            <a:t>Langsung</a:t>
          </a:r>
          <a:endParaRPr lang="en-GB" sz="3600" kern="1200" dirty="0"/>
        </a:p>
      </dsp:txBody>
      <dsp:txXfrm>
        <a:off x="1186974" y="111847"/>
        <a:ext cx="2125513" cy="2236951"/>
      </dsp:txXfrm>
    </dsp:sp>
    <dsp:sp modelId="{354959F1-DC70-4CC1-8E74-7F4EB9D55EAB}">
      <dsp:nvSpPr>
        <dsp:cNvPr id="0" name=""/>
        <dsp:cNvSpPr/>
      </dsp:nvSpPr>
      <dsp:spPr>
        <a:xfrm>
          <a:off x="3395299" y="111847"/>
          <a:ext cx="2125513" cy="27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err="1"/>
            <a:t>Belanja</a:t>
          </a:r>
          <a:r>
            <a:rPr lang="en-US" sz="1200" kern="1200" dirty="0"/>
            <a:t> </a:t>
          </a:r>
          <a:r>
            <a:rPr lang="en-US" sz="1200" kern="1200" dirty="0" err="1"/>
            <a:t>Pegawai</a:t>
          </a:r>
          <a:endParaRPr lang="en-GB" sz="1200" kern="1200" dirty="0"/>
        </a:p>
      </dsp:txBody>
      <dsp:txXfrm>
        <a:off x="3395299" y="111847"/>
        <a:ext cx="2125513" cy="279618"/>
      </dsp:txXfrm>
    </dsp:sp>
    <dsp:sp modelId="{B92AC09D-FB78-4F82-B9AF-9F8268C64715}">
      <dsp:nvSpPr>
        <dsp:cNvPr id="0" name=""/>
        <dsp:cNvSpPr/>
      </dsp:nvSpPr>
      <dsp:spPr>
        <a:xfrm>
          <a:off x="3312487" y="391466"/>
          <a:ext cx="21255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DE25B5-DC6C-4896-AFC4-0BC9FCF3F921}">
      <dsp:nvSpPr>
        <dsp:cNvPr id="0" name=""/>
        <dsp:cNvSpPr/>
      </dsp:nvSpPr>
      <dsp:spPr>
        <a:xfrm>
          <a:off x="3395299" y="391466"/>
          <a:ext cx="2125513" cy="27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err="1"/>
            <a:t>Belanja</a:t>
          </a:r>
          <a:r>
            <a:rPr lang="en-GB" sz="1200" kern="1200" dirty="0"/>
            <a:t> </a:t>
          </a:r>
          <a:r>
            <a:rPr lang="en-GB" sz="1200" kern="1200" dirty="0" err="1"/>
            <a:t>Bunga</a:t>
          </a:r>
          <a:endParaRPr lang="en-GB" sz="1200" kern="1200" dirty="0"/>
        </a:p>
      </dsp:txBody>
      <dsp:txXfrm>
        <a:off x="3395299" y="391466"/>
        <a:ext cx="2125513" cy="279618"/>
      </dsp:txXfrm>
    </dsp:sp>
    <dsp:sp modelId="{FABB6A30-4243-48B9-90E6-B8CD4C2CE43D}">
      <dsp:nvSpPr>
        <dsp:cNvPr id="0" name=""/>
        <dsp:cNvSpPr/>
      </dsp:nvSpPr>
      <dsp:spPr>
        <a:xfrm>
          <a:off x="3312487" y="671085"/>
          <a:ext cx="21255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62BF97-218D-45EC-9A9E-8283042251E7}">
      <dsp:nvSpPr>
        <dsp:cNvPr id="0" name=""/>
        <dsp:cNvSpPr/>
      </dsp:nvSpPr>
      <dsp:spPr>
        <a:xfrm>
          <a:off x="3395299" y="671085"/>
          <a:ext cx="2125513" cy="27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err="1"/>
            <a:t>Belanja</a:t>
          </a:r>
          <a:r>
            <a:rPr lang="en-US" sz="1200" kern="1200" dirty="0"/>
            <a:t> </a:t>
          </a:r>
          <a:r>
            <a:rPr lang="en-US" sz="1200" kern="1200" dirty="0" err="1"/>
            <a:t>Subsidi</a:t>
          </a:r>
          <a:endParaRPr lang="en-GB" sz="1200" kern="1200" dirty="0"/>
        </a:p>
      </dsp:txBody>
      <dsp:txXfrm>
        <a:off x="3395299" y="671085"/>
        <a:ext cx="2125513" cy="279618"/>
      </dsp:txXfrm>
    </dsp:sp>
    <dsp:sp modelId="{BD209D7D-D475-4A1C-8A7C-F90BFD5D11DF}">
      <dsp:nvSpPr>
        <dsp:cNvPr id="0" name=""/>
        <dsp:cNvSpPr/>
      </dsp:nvSpPr>
      <dsp:spPr>
        <a:xfrm>
          <a:off x="3312487" y="950704"/>
          <a:ext cx="21255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CCEFF1-6DFD-4416-99B6-2FE9337B439B}">
      <dsp:nvSpPr>
        <dsp:cNvPr id="0" name=""/>
        <dsp:cNvSpPr/>
      </dsp:nvSpPr>
      <dsp:spPr>
        <a:xfrm>
          <a:off x="3395299" y="950704"/>
          <a:ext cx="2125513" cy="27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err="1"/>
            <a:t>Belanja</a:t>
          </a:r>
          <a:r>
            <a:rPr lang="en-US" sz="1200" kern="1200" dirty="0"/>
            <a:t> </a:t>
          </a:r>
          <a:r>
            <a:rPr lang="en-US" sz="1200" kern="1200" dirty="0" err="1"/>
            <a:t>Hibah</a:t>
          </a:r>
          <a:endParaRPr lang="en-GB" sz="1200" kern="1200" dirty="0"/>
        </a:p>
      </dsp:txBody>
      <dsp:txXfrm>
        <a:off x="3395299" y="950704"/>
        <a:ext cx="2125513" cy="279618"/>
      </dsp:txXfrm>
    </dsp:sp>
    <dsp:sp modelId="{8E7307C2-637A-4A0D-BEF8-762185C48C74}">
      <dsp:nvSpPr>
        <dsp:cNvPr id="0" name=""/>
        <dsp:cNvSpPr/>
      </dsp:nvSpPr>
      <dsp:spPr>
        <a:xfrm>
          <a:off x="3312487" y="1230323"/>
          <a:ext cx="21255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B746DB-0B73-4D9F-B0FA-73751D82C4BA}">
      <dsp:nvSpPr>
        <dsp:cNvPr id="0" name=""/>
        <dsp:cNvSpPr/>
      </dsp:nvSpPr>
      <dsp:spPr>
        <a:xfrm>
          <a:off x="3395299" y="1230323"/>
          <a:ext cx="2125513" cy="27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err="1"/>
            <a:t>Belanja</a:t>
          </a:r>
          <a:r>
            <a:rPr lang="en-US" sz="1200" kern="1200" dirty="0"/>
            <a:t> </a:t>
          </a:r>
          <a:r>
            <a:rPr lang="en-US" sz="1200" kern="1200" dirty="0" err="1"/>
            <a:t>Bansos</a:t>
          </a:r>
          <a:endParaRPr lang="en-GB" sz="1200" kern="1200" dirty="0"/>
        </a:p>
      </dsp:txBody>
      <dsp:txXfrm>
        <a:off x="3395299" y="1230323"/>
        <a:ext cx="2125513" cy="279618"/>
      </dsp:txXfrm>
    </dsp:sp>
    <dsp:sp modelId="{C4AA327E-4B8D-4E3C-9426-2209A3C07C03}">
      <dsp:nvSpPr>
        <dsp:cNvPr id="0" name=""/>
        <dsp:cNvSpPr/>
      </dsp:nvSpPr>
      <dsp:spPr>
        <a:xfrm>
          <a:off x="3312487" y="1509942"/>
          <a:ext cx="21255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BF88C2-9409-415E-80D2-CD2ADE0C7CF6}">
      <dsp:nvSpPr>
        <dsp:cNvPr id="0" name=""/>
        <dsp:cNvSpPr/>
      </dsp:nvSpPr>
      <dsp:spPr>
        <a:xfrm>
          <a:off x="3395299" y="1509942"/>
          <a:ext cx="2125513" cy="27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err="1"/>
            <a:t>Belanja</a:t>
          </a:r>
          <a:r>
            <a:rPr lang="en-GB" sz="1200" kern="1200" dirty="0"/>
            <a:t> </a:t>
          </a:r>
          <a:r>
            <a:rPr lang="en-GB" sz="1200" kern="1200" dirty="0" err="1"/>
            <a:t>Bagi</a:t>
          </a:r>
          <a:r>
            <a:rPr lang="en-GB" sz="1200" kern="1200" dirty="0"/>
            <a:t> Hasil</a:t>
          </a:r>
        </a:p>
      </dsp:txBody>
      <dsp:txXfrm>
        <a:off x="3395299" y="1509942"/>
        <a:ext cx="2125513" cy="279618"/>
      </dsp:txXfrm>
    </dsp:sp>
    <dsp:sp modelId="{EB562597-638A-4C89-93E9-F977FAC3D8F2}">
      <dsp:nvSpPr>
        <dsp:cNvPr id="0" name=""/>
        <dsp:cNvSpPr/>
      </dsp:nvSpPr>
      <dsp:spPr>
        <a:xfrm>
          <a:off x="3312487" y="1789561"/>
          <a:ext cx="21255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3B78BD-A35F-43AB-A633-92FD9F64C1FA}">
      <dsp:nvSpPr>
        <dsp:cNvPr id="0" name=""/>
        <dsp:cNvSpPr/>
      </dsp:nvSpPr>
      <dsp:spPr>
        <a:xfrm>
          <a:off x="3395299" y="1789561"/>
          <a:ext cx="2125513" cy="27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err="1"/>
            <a:t>Bantuan</a:t>
          </a:r>
          <a:r>
            <a:rPr lang="en-US" sz="1200" kern="1200" dirty="0"/>
            <a:t> </a:t>
          </a:r>
          <a:r>
            <a:rPr lang="en-US" sz="1200" kern="1200" dirty="0" err="1"/>
            <a:t>Keuangan</a:t>
          </a:r>
          <a:endParaRPr lang="en-US" sz="1200" kern="1200" dirty="0"/>
        </a:p>
      </dsp:txBody>
      <dsp:txXfrm>
        <a:off x="3395299" y="1789561"/>
        <a:ext cx="2125513" cy="279618"/>
      </dsp:txXfrm>
    </dsp:sp>
    <dsp:sp modelId="{7CFBE0A1-0CC7-4DC1-AF12-93E788EC7735}">
      <dsp:nvSpPr>
        <dsp:cNvPr id="0" name=""/>
        <dsp:cNvSpPr/>
      </dsp:nvSpPr>
      <dsp:spPr>
        <a:xfrm>
          <a:off x="3312487" y="2069179"/>
          <a:ext cx="21255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2982DC-22F0-42DF-9EE1-E47F130A055A}">
      <dsp:nvSpPr>
        <dsp:cNvPr id="0" name=""/>
        <dsp:cNvSpPr/>
      </dsp:nvSpPr>
      <dsp:spPr>
        <a:xfrm>
          <a:off x="3395299" y="2069179"/>
          <a:ext cx="2125513" cy="279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t>BTT</a:t>
          </a:r>
        </a:p>
      </dsp:txBody>
      <dsp:txXfrm>
        <a:off x="3395299" y="2069179"/>
        <a:ext cx="2125513" cy="279618"/>
      </dsp:txXfrm>
    </dsp:sp>
    <dsp:sp modelId="{87A0ED34-0AF6-401F-88FD-BBCB45FA5421}">
      <dsp:nvSpPr>
        <dsp:cNvPr id="0" name=""/>
        <dsp:cNvSpPr/>
      </dsp:nvSpPr>
      <dsp:spPr>
        <a:xfrm>
          <a:off x="1104162" y="2348798"/>
          <a:ext cx="4416650" cy="0"/>
        </a:xfrm>
        <a:prstGeom prst="line">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1CD6B8-FF24-4AC9-8169-11BC59EEDA72}">
      <dsp:nvSpPr>
        <dsp:cNvPr id="0" name=""/>
        <dsp:cNvSpPr/>
      </dsp:nvSpPr>
      <dsp:spPr>
        <a:xfrm>
          <a:off x="1186974" y="2460646"/>
          <a:ext cx="2125513" cy="2236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err="1"/>
            <a:t>Belanja</a:t>
          </a:r>
          <a:r>
            <a:rPr lang="en-US" sz="3600" kern="1200" dirty="0"/>
            <a:t> </a:t>
          </a:r>
          <a:r>
            <a:rPr lang="en-US" sz="3600" kern="1200" dirty="0" err="1"/>
            <a:t>Langsung</a:t>
          </a:r>
          <a:endParaRPr lang="en-GB" sz="3600" kern="1200" dirty="0"/>
        </a:p>
      </dsp:txBody>
      <dsp:txXfrm>
        <a:off x="1186974" y="2460646"/>
        <a:ext cx="2125513" cy="2236951"/>
      </dsp:txXfrm>
    </dsp:sp>
    <dsp:sp modelId="{65A0BCBE-6E30-4BE5-A525-AF655C54A252}">
      <dsp:nvSpPr>
        <dsp:cNvPr id="0" name=""/>
        <dsp:cNvSpPr/>
      </dsp:nvSpPr>
      <dsp:spPr>
        <a:xfrm>
          <a:off x="3395299" y="2460646"/>
          <a:ext cx="2125513" cy="74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a:t>Belanja</a:t>
          </a:r>
          <a:r>
            <a:rPr lang="en-US" sz="1600" kern="1200" dirty="0"/>
            <a:t> </a:t>
          </a:r>
          <a:r>
            <a:rPr lang="en-US" sz="1600" kern="1200" dirty="0" err="1"/>
            <a:t>Pegawai</a:t>
          </a:r>
          <a:endParaRPr lang="en-GB" sz="1600" kern="1200" dirty="0"/>
        </a:p>
      </dsp:txBody>
      <dsp:txXfrm>
        <a:off x="3395299" y="2460646"/>
        <a:ext cx="2125513" cy="744922"/>
      </dsp:txXfrm>
    </dsp:sp>
    <dsp:sp modelId="{8F9511B1-C66C-43AA-9E28-AEA35DA11D09}">
      <dsp:nvSpPr>
        <dsp:cNvPr id="0" name=""/>
        <dsp:cNvSpPr/>
      </dsp:nvSpPr>
      <dsp:spPr>
        <a:xfrm>
          <a:off x="3312487" y="3205568"/>
          <a:ext cx="21255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A9946-2892-4242-836E-7B8671019B43}">
      <dsp:nvSpPr>
        <dsp:cNvPr id="0" name=""/>
        <dsp:cNvSpPr/>
      </dsp:nvSpPr>
      <dsp:spPr>
        <a:xfrm>
          <a:off x="3395299" y="3205568"/>
          <a:ext cx="2125513" cy="74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a:t>Belanja</a:t>
          </a:r>
          <a:r>
            <a:rPr lang="en-US" sz="1600" kern="1200" dirty="0"/>
            <a:t> </a:t>
          </a:r>
          <a:r>
            <a:rPr lang="en-US" sz="1600" kern="1200" dirty="0" err="1"/>
            <a:t>Barang</a:t>
          </a:r>
          <a:r>
            <a:rPr lang="en-US" sz="1600" kern="1200" dirty="0"/>
            <a:t> &amp; </a:t>
          </a:r>
          <a:r>
            <a:rPr lang="en-US" sz="1600" kern="1200" dirty="0" err="1"/>
            <a:t>Jasa</a:t>
          </a:r>
          <a:endParaRPr lang="id-ID" sz="1600" kern="1200" dirty="0"/>
        </a:p>
      </dsp:txBody>
      <dsp:txXfrm>
        <a:off x="3395299" y="3205568"/>
        <a:ext cx="2125513" cy="744922"/>
      </dsp:txXfrm>
    </dsp:sp>
    <dsp:sp modelId="{FABD35D3-4A9C-4C43-A85F-581BC12429CD}">
      <dsp:nvSpPr>
        <dsp:cNvPr id="0" name=""/>
        <dsp:cNvSpPr/>
      </dsp:nvSpPr>
      <dsp:spPr>
        <a:xfrm>
          <a:off x="3312487" y="3950490"/>
          <a:ext cx="21255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268767-8686-45DA-A06D-5A0312E9919F}">
      <dsp:nvSpPr>
        <dsp:cNvPr id="0" name=""/>
        <dsp:cNvSpPr/>
      </dsp:nvSpPr>
      <dsp:spPr>
        <a:xfrm>
          <a:off x="3395299" y="3950490"/>
          <a:ext cx="2125513" cy="744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a:t>Belanja</a:t>
          </a:r>
          <a:r>
            <a:rPr lang="en-US" sz="1600" kern="1200" dirty="0"/>
            <a:t> Modal</a:t>
          </a:r>
          <a:endParaRPr lang="id-ID" sz="1600" kern="1200" dirty="0"/>
        </a:p>
      </dsp:txBody>
      <dsp:txXfrm>
        <a:off x="3395299" y="3950490"/>
        <a:ext cx="2125513" cy="744922"/>
      </dsp:txXfrm>
    </dsp:sp>
    <dsp:sp modelId="{4FD685B6-B454-4A00-8F85-0242A4D27CAC}">
      <dsp:nvSpPr>
        <dsp:cNvPr id="0" name=""/>
        <dsp:cNvSpPr/>
      </dsp:nvSpPr>
      <dsp:spPr>
        <a:xfrm>
          <a:off x="1104162" y="4697597"/>
          <a:ext cx="44166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27DB4CC-22D0-495C-8558-E9F629FA1650}" type="datetimeFigureOut">
              <a:rPr lang="en-US" smtClean="0"/>
              <a:pPr/>
              <a:t>6/26/2019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48B791B-4C45-4102-953F-0F3966E91D90}" type="slidenum">
              <a:rPr lang="en-US" smtClean="0"/>
              <a:pPr/>
              <a:t>‹#›</a:t>
            </a:fld>
            <a:endParaRPr lang="en-US"/>
          </a:p>
        </p:txBody>
      </p:sp>
    </p:spTree>
    <p:extLst>
      <p:ext uri="{BB962C8B-B14F-4D97-AF65-F5344CB8AC3E}">
        <p14:creationId xmlns:p14="http://schemas.microsoft.com/office/powerpoint/2010/main" xmlns="" val="2972840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9399BD8-C5E6-4BDF-9805-32A59ACC03D5}" type="datetimeFigureOut">
              <a:rPr lang="en-US" smtClean="0"/>
              <a:pPr/>
              <a:t>6/26/2019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67E0E39-AAD8-498D-A4AE-0EA777F097AF}" type="slidenum">
              <a:rPr lang="en-US" smtClean="0"/>
              <a:pPr/>
              <a:t>‹#›</a:t>
            </a:fld>
            <a:endParaRPr lang="en-US"/>
          </a:p>
        </p:txBody>
      </p:sp>
    </p:spTree>
    <p:extLst>
      <p:ext uri="{BB962C8B-B14F-4D97-AF65-F5344CB8AC3E}">
        <p14:creationId xmlns:p14="http://schemas.microsoft.com/office/powerpoint/2010/main" xmlns="" val="418477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1113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47698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5509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9408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6548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6925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8871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84834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48214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93369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9881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98694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48494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ea typeface="ＭＳ Ｐゴシック" pitchFamily="34" charset="-128"/>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4204FD-25A0-46A6-AFB8-9309DB547F30}" type="slidenum">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xmlns="" val="731973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7087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34526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09710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35303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00723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19671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40476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205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04354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16390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38996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75774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9724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01238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45456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02813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74699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83291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5145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22032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701849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82786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31412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27822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86586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746621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 xmlns:a16="http://schemas.microsoft.com/office/drawing/2014/main" id="{E4B746D5-3DBF-461F-8D46-379757B09A66}"/>
              </a:ext>
            </a:extLst>
          </p:cNvPr>
          <p:cNvSpPr>
            <a:spLocks noGrp="1" noChangeArrowheads="1"/>
          </p:cNvSpPr>
          <p:nvPr>
            <p:ph type="sldNum" sz="quarter" idx="5"/>
          </p:nvPr>
        </p:nvSpPr>
        <p:spPr bwMode="auto">
          <a:xfrm>
            <a:off x="3852863" y="9431338"/>
            <a:ext cx="2944812" cy="495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D727DC-6BB3-4C82-8EC3-986F3059EBD2}" type="slidenum">
              <a:rPr kumimoji="0" lang="en-US" altLang="en-US" sz="12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1"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4" name="Rectangle 7">
            <a:extLst>
              <a:ext uri="{FF2B5EF4-FFF2-40B4-BE49-F238E27FC236}">
                <a16:creationId xmlns="" xmlns:a16="http://schemas.microsoft.com/office/drawing/2014/main" id="{33A9EEC7-C32C-4CBC-9061-73BB609ADA64}"/>
              </a:ext>
            </a:extLst>
          </p:cNvPr>
          <p:cNvSpPr txBox="1">
            <a:spLocks noGrp="1" noChangeArrowheads="1"/>
          </p:cNvSpPr>
          <p:nvPr/>
        </p:nvSpPr>
        <p:spPr bwMode="auto">
          <a:xfrm>
            <a:off x="3852863" y="9431338"/>
            <a:ext cx="2944812"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124" tIns="54063" rIns="108124" bIns="54063"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5B5906-59AF-4163-924D-7FEAD9E00AE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5715" name="Rectangle 2050">
            <a:extLst>
              <a:ext uri="{FF2B5EF4-FFF2-40B4-BE49-F238E27FC236}">
                <a16:creationId xmlns="" xmlns:a16="http://schemas.microsoft.com/office/drawing/2014/main" id="{B46AF74B-9970-4CF0-9863-5AA95A20B49C}"/>
              </a:ext>
            </a:extLst>
          </p:cNvPr>
          <p:cNvSpPr>
            <a:spLocks noGrp="1" noRot="1" noChangeAspect="1" noChangeArrowheads="1" noTextEdit="1"/>
          </p:cNvSpPr>
          <p:nvPr>
            <p:ph type="sldImg"/>
          </p:nvPr>
        </p:nvSpPr>
        <p:spPr bwMode="auto">
          <a:xfrm>
            <a:off x="92075" y="746125"/>
            <a:ext cx="6615113" cy="3721100"/>
          </a:xfrm>
          <a:ln>
            <a:solidFill>
              <a:srgbClr val="000000"/>
            </a:solidFill>
            <a:miter lim="800000"/>
            <a:headEnd/>
            <a:tailEnd/>
          </a:ln>
        </p:spPr>
      </p:sp>
      <p:sp>
        <p:nvSpPr>
          <p:cNvPr id="115716" name="Rectangle 2051">
            <a:extLst>
              <a:ext uri="{FF2B5EF4-FFF2-40B4-BE49-F238E27FC236}">
                <a16:creationId xmlns="" xmlns:a16="http://schemas.microsoft.com/office/drawing/2014/main" id="{C2481FB8-EBF1-4520-9E69-B64DAB091D23}"/>
              </a:ext>
            </a:extLst>
          </p:cNvPr>
          <p:cNvSpPr>
            <a:spLocks noGrp="1" noChangeArrowheads="1"/>
          </p:cNvSpPr>
          <p:nvPr>
            <p:ph type="body" idx="1"/>
          </p:nvPr>
        </p:nvSpPr>
        <p:spPr bwMode="auto">
          <a:xfrm>
            <a:off x="906463" y="4714875"/>
            <a:ext cx="4984750" cy="44656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523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6">
            <a:extLst>
              <a:ext uri="{FF2B5EF4-FFF2-40B4-BE49-F238E27FC236}">
                <a16:creationId xmlns="" xmlns:a16="http://schemas.microsoft.com/office/drawing/2014/main" id="{10BD8548-B96E-47B7-B2EF-EC3EFDA29DE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269875">
              <a:defRPr>
                <a:solidFill>
                  <a:schemeClr val="tx1"/>
                </a:solidFill>
                <a:latin typeface="Arial" panose="020B0604020202020204" pitchFamily="34" charset="0"/>
                <a:cs typeface="Arial" panose="020B0604020202020204" pitchFamily="34" charset="0"/>
              </a:defRPr>
            </a:lvl1pPr>
            <a:lvl2pPr marL="742950" indent="-285750" defTabSz="269875">
              <a:defRPr>
                <a:solidFill>
                  <a:schemeClr val="tx1"/>
                </a:solidFill>
                <a:latin typeface="Arial" panose="020B0604020202020204" pitchFamily="34" charset="0"/>
                <a:cs typeface="Arial" panose="020B0604020202020204" pitchFamily="34" charset="0"/>
              </a:defRPr>
            </a:lvl2pPr>
            <a:lvl3pPr marL="1143000" indent="-228600" defTabSz="269875">
              <a:defRPr>
                <a:solidFill>
                  <a:schemeClr val="tx1"/>
                </a:solidFill>
                <a:latin typeface="Arial" panose="020B0604020202020204" pitchFamily="34" charset="0"/>
                <a:cs typeface="Arial" panose="020B0604020202020204" pitchFamily="34" charset="0"/>
              </a:defRPr>
            </a:lvl3pPr>
            <a:lvl4pPr marL="1600200" indent="-228600" defTabSz="269875">
              <a:defRPr>
                <a:solidFill>
                  <a:schemeClr val="tx1"/>
                </a:solidFill>
                <a:latin typeface="Arial" panose="020B0604020202020204" pitchFamily="34" charset="0"/>
                <a:cs typeface="Arial" panose="020B0604020202020204" pitchFamily="34" charset="0"/>
              </a:defRPr>
            </a:lvl4pPr>
            <a:lvl5pPr marL="2057400" indent="-228600" defTabSz="269875">
              <a:defRPr>
                <a:solidFill>
                  <a:schemeClr val="tx1"/>
                </a:solidFill>
                <a:latin typeface="Arial" panose="020B0604020202020204" pitchFamily="34" charset="0"/>
                <a:cs typeface="Arial" panose="020B0604020202020204" pitchFamily="34" charset="0"/>
              </a:defRPr>
            </a:lvl5pPr>
            <a:lvl6pPr marL="2514600" indent="-228600" defTabSz="269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69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69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69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269875" rtl="0" eaLnBrk="1" fontAlgn="base" latinLnBrk="0" hangingPunct="1">
              <a:lnSpc>
                <a:spcPct val="100000"/>
              </a:lnSpc>
              <a:spcBef>
                <a:spcPct val="0"/>
              </a:spcBef>
              <a:spcAft>
                <a:spcPct val="0"/>
              </a:spcAft>
              <a:buClrTx/>
              <a:buSzTx/>
              <a:buFontTx/>
              <a:buNone/>
              <a:tabLst/>
              <a:defRPr/>
            </a:pPr>
            <a:fld id="{7E8FB774-B8CF-47D7-B87D-B40897816F73}" type="slidenum">
              <a:rPr kumimoji="0" lang="en-US" altLang="en-US" sz="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269875" rtl="0" eaLnBrk="1" fontAlgn="base" latinLnBrk="0" hangingPunct="1">
                <a:lnSpc>
                  <a:spcPct val="100000"/>
                </a:lnSpc>
                <a:spcBef>
                  <a:spcPct val="0"/>
                </a:spcBef>
                <a:spcAft>
                  <a:spcPct val="0"/>
                </a:spcAft>
                <a:buClrTx/>
                <a:buSzTx/>
                <a:buFontTx/>
                <a:buNone/>
                <a:tabLst/>
                <a:defRPr/>
              </a:pPr>
              <a:t>54</a:t>
            </a:fld>
            <a:endParaRPr kumimoji="0" lang="en-US" altLang="en-US" sz="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0355" name="Slide Image Placeholder 1">
            <a:extLst>
              <a:ext uri="{FF2B5EF4-FFF2-40B4-BE49-F238E27FC236}">
                <a16:creationId xmlns="" xmlns:a16="http://schemas.microsoft.com/office/drawing/2014/main" id="{ECE483D2-15C7-471D-A01D-4CCDE08D9375}"/>
              </a:ext>
            </a:extLst>
          </p:cNvPr>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6" name="Notes Placeholder 2">
            <a:extLst>
              <a:ext uri="{FF2B5EF4-FFF2-40B4-BE49-F238E27FC236}">
                <a16:creationId xmlns="" xmlns:a16="http://schemas.microsoft.com/office/drawing/2014/main" id="{2BFE3D1D-E30C-49F5-886C-CF8D0A259E3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100357" name="Slide Number Placeholder 3">
            <a:extLst>
              <a:ext uri="{FF2B5EF4-FFF2-40B4-BE49-F238E27FC236}">
                <a16:creationId xmlns="" xmlns:a16="http://schemas.microsoft.com/office/drawing/2014/main" id="{C973FB2D-F4BE-4A1E-8F33-524A5BCC8E3D}"/>
              </a:ext>
            </a:extLst>
          </p:cNvPr>
          <p:cNvSpPr txBox="1">
            <a:spLocks noGrp="1"/>
          </p:cNvSpPr>
          <p:nvPr/>
        </p:nvSpPr>
        <p:spPr bwMode="auto">
          <a:xfrm>
            <a:off x="1039813" y="3068638"/>
            <a:ext cx="796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7019" tIns="13511" rIns="27019" bIns="13511"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32022C-5D0F-4837-9276-D6F985438C0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262137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8400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6694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70204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0799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 xmlns:a16="http://schemas.microsoft.com/office/drawing/2014/main" id="{0D778281-23AE-4128-A63B-B8E57968B268}"/>
              </a:ext>
            </a:extLst>
          </p:cNvPr>
          <p:cNvSpPr txBox="1">
            <a:spLocks noGrp="1" noChangeArrowheads="1"/>
          </p:cNvSpPr>
          <p:nvPr/>
        </p:nvSpPr>
        <p:spPr bwMode="auto">
          <a:xfrm>
            <a:off x="3849688" y="9432925"/>
            <a:ext cx="2947987"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210" tIns="59106" rIns="118210" bIns="59106" anchor="b"/>
          <a:lstStyle>
            <a:lvl1pPr>
              <a:defRPr sz="3800" b="1" i="1">
                <a:solidFill>
                  <a:schemeClr val="tx1"/>
                </a:solidFill>
                <a:latin typeface="Times New Roman" panose="02020603050405020304" pitchFamily="18" charset="0"/>
                <a:cs typeface="Arial" panose="020B0604020202020204" pitchFamily="34" charset="0"/>
              </a:defRPr>
            </a:lvl1pPr>
            <a:lvl2pPr marL="742950" indent="-285750">
              <a:defRPr sz="3800" b="1" i="1">
                <a:solidFill>
                  <a:schemeClr val="tx1"/>
                </a:solidFill>
                <a:latin typeface="Times New Roman" panose="02020603050405020304" pitchFamily="18" charset="0"/>
                <a:cs typeface="Arial" panose="020B0604020202020204" pitchFamily="34" charset="0"/>
              </a:defRPr>
            </a:lvl2pPr>
            <a:lvl3pPr marL="1143000" indent="-228600">
              <a:defRPr sz="3800" b="1" i="1">
                <a:solidFill>
                  <a:schemeClr val="tx1"/>
                </a:solidFill>
                <a:latin typeface="Times New Roman" panose="02020603050405020304" pitchFamily="18" charset="0"/>
                <a:cs typeface="Arial" panose="020B0604020202020204" pitchFamily="34" charset="0"/>
              </a:defRPr>
            </a:lvl3pPr>
            <a:lvl4pPr marL="1600200" indent="-228600">
              <a:defRPr sz="3800" b="1" i="1">
                <a:solidFill>
                  <a:schemeClr val="tx1"/>
                </a:solidFill>
                <a:latin typeface="Times New Roman" panose="02020603050405020304" pitchFamily="18" charset="0"/>
                <a:cs typeface="Arial" panose="020B0604020202020204" pitchFamily="34" charset="0"/>
              </a:defRPr>
            </a:lvl4pPr>
            <a:lvl5pPr marL="2057400" indent="-228600">
              <a:defRPr sz="3800" b="1"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A0813-0D7B-46E6-96E3-798C26623ECB}" type="slidenum">
              <a:rPr kumimoji="0" lang="en-US" altLang="en-US" sz="15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0595" name="Rectangle 2050">
            <a:extLst>
              <a:ext uri="{FF2B5EF4-FFF2-40B4-BE49-F238E27FC236}">
                <a16:creationId xmlns="" xmlns:a16="http://schemas.microsoft.com/office/drawing/2014/main" id="{45E2ABA0-01DB-493F-82AF-374BEF81F32A}"/>
              </a:ext>
            </a:extLst>
          </p:cNvPr>
          <p:cNvSpPr>
            <a:spLocks noGrp="1" noRot="1" noChangeAspect="1" noChangeArrowheads="1" noTextEdit="1"/>
          </p:cNvSpPr>
          <p:nvPr>
            <p:ph type="sldImg"/>
          </p:nvPr>
        </p:nvSpPr>
        <p:spPr bwMode="auto">
          <a:xfrm>
            <a:off x="85725" y="742950"/>
            <a:ext cx="6626225" cy="3727450"/>
          </a:xfrm>
          <a:ln>
            <a:solidFill>
              <a:srgbClr val="000000"/>
            </a:solidFill>
            <a:miter lim="800000"/>
            <a:headEnd/>
            <a:tailEnd/>
          </a:ln>
        </p:spPr>
      </p:sp>
      <p:sp>
        <p:nvSpPr>
          <p:cNvPr id="110596" name="Rectangle 2051">
            <a:extLst>
              <a:ext uri="{FF2B5EF4-FFF2-40B4-BE49-F238E27FC236}">
                <a16:creationId xmlns="" xmlns:a16="http://schemas.microsoft.com/office/drawing/2014/main" id="{7C9F9C78-3970-4219-831C-7F3C378278C6}"/>
              </a:ext>
            </a:extLst>
          </p:cNvPr>
          <p:cNvSpPr>
            <a:spLocks noGrp="1" noChangeArrowheads="1"/>
          </p:cNvSpPr>
          <p:nvPr>
            <p:ph type="body" idx="1"/>
          </p:nvPr>
        </p:nvSpPr>
        <p:spPr bwMode="auto">
          <a:xfrm>
            <a:off x="906463" y="4716463"/>
            <a:ext cx="4984750" cy="4465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h-TH"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7719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E1435-7AED-40DB-9730-C0695A325D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E788122-8E97-400A-B812-D54118687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F553BA2-5918-4C0C-B574-1D0B0B5A03D5}"/>
              </a:ext>
            </a:extLst>
          </p:cNvPr>
          <p:cNvSpPr>
            <a:spLocks noGrp="1"/>
          </p:cNvSpPr>
          <p:nvPr>
            <p:ph type="dt" sz="half" idx="10"/>
          </p:nvPr>
        </p:nvSpPr>
        <p:spPr/>
        <p:txBody>
          <a:bodyPr/>
          <a:lstStyle/>
          <a:p>
            <a:fld id="{48A87A34-81AB-432B-8DAE-1953F412C126}" type="datetimeFigureOut">
              <a:rPr lang="en-US" smtClean="0"/>
              <a:pPr/>
              <a:t>6/26/2019</a:t>
            </a:fld>
            <a:endParaRPr lang="en-US" dirty="0"/>
          </a:p>
        </p:txBody>
      </p:sp>
      <p:sp>
        <p:nvSpPr>
          <p:cNvPr id="5" name="Footer Placeholder 4">
            <a:extLst>
              <a:ext uri="{FF2B5EF4-FFF2-40B4-BE49-F238E27FC236}">
                <a16:creationId xmlns="" xmlns:a16="http://schemas.microsoft.com/office/drawing/2014/main" id="{D91BD075-5777-43A9-B11B-5132D72822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2269E90-CFA4-4329-9E24-44B86653DD7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905751527"/>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E3B28F-1ED8-4094-8385-4E050FEFAC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E9A2BBF-8544-427F-A5F7-BEFFFCD267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F149B0-ABD7-440A-8F46-53852C281C57}"/>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 xmlns:a16="http://schemas.microsoft.com/office/drawing/2014/main" id="{67D88B5D-DD4F-4C26-9417-0F05FE516A59}"/>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 xmlns:a16="http://schemas.microsoft.com/office/drawing/2014/main" id="{C2A827FE-165D-4D60-A2C1-019B3DFB8880}"/>
              </a:ext>
            </a:extLst>
          </p:cNvPr>
          <p:cNvSpPr>
            <a:spLocks noGrp="1"/>
          </p:cNvSpPr>
          <p:nvPr>
            <p:ph type="sldNum" sz="quarter" idx="12"/>
          </p:nvPr>
        </p:nvSpPr>
        <p:spPr/>
        <p:txBody>
          <a:bodyPr/>
          <a:lstStyle/>
          <a:p>
            <a:fld id="{F49573D4-CBEF-495F-B437-0708861DCD22}" type="slidenum">
              <a:rPr lang="en-US" altLang="en-US" smtClean="0"/>
              <a:pPr/>
              <a:t>‹#›</a:t>
            </a:fld>
            <a:endParaRPr lang="en-US" altLang="en-US"/>
          </a:p>
        </p:txBody>
      </p:sp>
    </p:spTree>
    <p:extLst>
      <p:ext uri="{BB962C8B-B14F-4D97-AF65-F5344CB8AC3E}">
        <p14:creationId xmlns:p14="http://schemas.microsoft.com/office/powerpoint/2010/main" xmlns="" val="234327245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07C4CBF-1B04-410B-BEAB-E543D2952A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261D428-D632-4ED9-BF7C-16AA07B52F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AB5C12-8055-4039-B390-1FBA5EB5D352}"/>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 xmlns:a16="http://schemas.microsoft.com/office/drawing/2014/main" id="{7D4712F5-E605-420F-AE1F-B5CAF24763D9}"/>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 xmlns:a16="http://schemas.microsoft.com/office/drawing/2014/main" id="{10B1750F-E6DF-4C60-8DD1-17696021AD64}"/>
              </a:ext>
            </a:extLst>
          </p:cNvPr>
          <p:cNvSpPr>
            <a:spLocks noGrp="1"/>
          </p:cNvSpPr>
          <p:nvPr>
            <p:ph type="sldNum" sz="quarter" idx="12"/>
          </p:nvPr>
        </p:nvSpPr>
        <p:spPr/>
        <p:txBody>
          <a:bodyPr/>
          <a:lstStyle/>
          <a:p>
            <a:fld id="{F703A75D-17E9-44D1-B6AB-74DDC9102C0B}" type="slidenum">
              <a:rPr lang="en-US" altLang="en-US" smtClean="0"/>
              <a:pPr/>
              <a:t>‹#›</a:t>
            </a:fld>
            <a:endParaRPr lang="en-US" altLang="en-US"/>
          </a:p>
        </p:txBody>
      </p:sp>
    </p:spTree>
    <p:extLst>
      <p:ext uri="{BB962C8B-B14F-4D97-AF65-F5344CB8AC3E}">
        <p14:creationId xmlns:p14="http://schemas.microsoft.com/office/powerpoint/2010/main" xmlns="" val="1809648577"/>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905001"/>
            <a:ext cx="9146382" cy="2667000"/>
          </a:xfrm>
        </p:spPr>
        <p:txBody>
          <a:bodyPr>
            <a:noAutofit/>
          </a:bodyPr>
          <a:lstStyle>
            <a:lvl1pPr>
              <a:defRPr sz="5399"/>
            </a:lvl1pPr>
          </a:lstStyle>
          <a:p>
            <a:r>
              <a:rPr lang="en-US"/>
              <a:t>Click to edit Master title style</a:t>
            </a:r>
            <a:endParaRPr/>
          </a:p>
        </p:txBody>
      </p:sp>
      <p:grpSp>
        <p:nvGrpSpPr>
          <p:cNvPr id="256" name="line" descr="Line graphic"/>
          <p:cNvGrpSpPr/>
          <p:nvPr/>
        </p:nvGrpSpPr>
        <p:grpSpPr bwMode="invGray">
          <a:xfrm>
            <a:off x="1585310" y="4724400"/>
            <a:ext cx="8634184"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Subtitle 2"/>
          <p:cNvSpPr>
            <a:spLocks noGrp="1"/>
          </p:cNvSpPr>
          <p:nvPr>
            <p:ph type="subTitle" idx="1"/>
          </p:nvPr>
        </p:nvSpPr>
        <p:spPr>
          <a:xfrm>
            <a:off x="1522812" y="5105400"/>
            <a:ext cx="9146381" cy="1066800"/>
          </a:xfrm>
        </p:spPr>
        <p:txBody>
          <a:bodyPr/>
          <a:lstStyle>
            <a:lvl1pPr marL="0" indent="0" algn="l">
              <a:spcBef>
                <a:spcPts val="0"/>
              </a:spcBef>
              <a:buNone/>
              <a:defRPr>
                <a:solidFill>
                  <a:schemeClr val="tx1">
                    <a:tint val="75000"/>
                  </a:schemeClr>
                </a:solidFill>
              </a:defRPr>
            </a:lvl1pPr>
            <a:lvl2pPr marL="457159" indent="0" algn="ctr">
              <a:buNone/>
              <a:defRPr>
                <a:solidFill>
                  <a:schemeClr val="tx1">
                    <a:tint val="75000"/>
                  </a:schemeClr>
                </a:solidFill>
              </a:defRPr>
            </a:lvl2pPr>
            <a:lvl3pPr marL="914317" indent="0" algn="ctr">
              <a:buNone/>
              <a:defRPr>
                <a:solidFill>
                  <a:schemeClr val="tx1">
                    <a:tint val="75000"/>
                  </a:schemeClr>
                </a:solidFill>
              </a:defRPr>
            </a:lvl3pPr>
            <a:lvl4pPr marL="1371475" indent="0" algn="ctr">
              <a:buNone/>
              <a:defRPr>
                <a:solidFill>
                  <a:schemeClr val="tx1">
                    <a:tint val="75000"/>
                  </a:schemeClr>
                </a:solidFill>
              </a:defRPr>
            </a:lvl4pPr>
            <a:lvl5pPr marL="1828633" indent="0" algn="ctr">
              <a:buNone/>
              <a:defRPr>
                <a:solidFill>
                  <a:schemeClr val="tx1">
                    <a:tint val="75000"/>
                  </a:schemeClr>
                </a:solidFill>
              </a:defRPr>
            </a:lvl5pPr>
            <a:lvl6pPr marL="2285792" indent="0" algn="ctr">
              <a:buNone/>
              <a:defRPr>
                <a:solidFill>
                  <a:schemeClr val="tx1">
                    <a:tint val="75000"/>
                  </a:schemeClr>
                </a:solidFill>
              </a:defRPr>
            </a:lvl6pPr>
            <a:lvl7pPr marL="2742950" indent="0" algn="ctr">
              <a:buNone/>
              <a:defRPr>
                <a:solidFill>
                  <a:schemeClr val="tx1">
                    <a:tint val="75000"/>
                  </a:schemeClr>
                </a:solidFill>
              </a:defRPr>
            </a:lvl7pPr>
            <a:lvl8pPr marL="3200109" indent="0" algn="ctr">
              <a:buNone/>
              <a:defRPr>
                <a:solidFill>
                  <a:schemeClr val="tx1">
                    <a:tint val="75000"/>
                  </a:schemeClr>
                </a:solidFill>
              </a:defRPr>
            </a:lvl8pPr>
            <a:lvl9pPr marL="365726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xmlns="" val="2857491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2" y="274638"/>
            <a:ext cx="9146381" cy="1020762"/>
          </a:xfrm>
        </p:spPr>
        <p:txBody>
          <a:bodyPr/>
          <a:lstStyle/>
          <a:p>
            <a:r>
              <a:rPr lang="en-US"/>
              <a:t>Click to edit Master title style</a:t>
            </a:r>
            <a:endParaRPr/>
          </a:p>
        </p:txBody>
      </p:sp>
      <p:grpSp>
        <p:nvGrpSpPr>
          <p:cNvPr id="167" name="line" descr="Line graphic"/>
          <p:cNvGrpSpPr/>
          <p:nvPr/>
        </p:nvGrpSpPr>
        <p:grpSpPr bwMode="invGray">
          <a:xfrm>
            <a:off x="1522810" y="1514475"/>
            <a:ext cx="10572329"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idx="1"/>
          </p:nvPr>
        </p:nvSpPr>
        <p:spPr/>
        <p:txBody>
          <a:bodyPr/>
          <a:lstStyle>
            <a:lvl2pPr marL="548590">
              <a:defRPr/>
            </a:lvl2pPr>
            <a:lvl3pPr marL="777169">
              <a:defRPr/>
            </a:lvl3pPr>
            <a:lvl4pPr marL="1005748">
              <a:defRPr/>
            </a:lvl4pPr>
            <a:lvl5pPr marL="1234328">
              <a:defRPr/>
            </a:lvl5pPr>
            <a:lvl6pPr marL="1462907">
              <a:defRPr baseline="0"/>
            </a:lvl6pPr>
            <a:lvl7pPr marL="1691486">
              <a:defRPr baseline="0"/>
            </a:lvl7pPr>
            <a:lvl8pPr marL="1920065">
              <a:defRPr baseline="0"/>
            </a:lvl8pPr>
            <a:lvl9pPr marL="2148644">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pPr/>
              <a:t>6/26/2019</a:t>
            </a:fld>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p14="http://schemas.microsoft.com/office/powerpoint/2010/main" xmlns="" val="1119487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1"/>
            <a:ext cx="9146382"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5310" y="4724400"/>
            <a:ext cx="8634184"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p>
          </p:txBody>
        </p:sp>
      </p:grpSp>
      <p:sp>
        <p:nvSpPr>
          <p:cNvPr id="3" name="Text Placeholder 2"/>
          <p:cNvSpPr>
            <a:spLocks noGrp="1"/>
          </p:cNvSpPr>
          <p:nvPr>
            <p:ph type="body" idx="1"/>
          </p:nvPr>
        </p:nvSpPr>
        <p:spPr>
          <a:xfrm>
            <a:off x="1522812" y="5102527"/>
            <a:ext cx="9146381" cy="1069675"/>
          </a:xfrm>
        </p:spPr>
        <p:txBody>
          <a:bodyPr anchor="t">
            <a:normAutofit/>
          </a:bodyPr>
          <a:lstStyle>
            <a:lvl1pPr marL="0" indent="0">
              <a:spcBef>
                <a:spcPts val="0"/>
              </a:spcBef>
              <a:buNone/>
              <a:defRPr sz="2400">
                <a:solidFill>
                  <a:schemeClr val="tx1">
                    <a:tint val="75000"/>
                  </a:schemeClr>
                </a:solidFill>
              </a:defRPr>
            </a:lvl1pPr>
            <a:lvl2pPr marL="457159" indent="0">
              <a:buNone/>
              <a:defRPr sz="1800">
                <a:solidFill>
                  <a:schemeClr val="tx1">
                    <a:tint val="75000"/>
                  </a:schemeClr>
                </a:solidFill>
              </a:defRPr>
            </a:lvl2pPr>
            <a:lvl3pPr marL="914317" indent="0">
              <a:buNone/>
              <a:defRPr sz="1600">
                <a:solidFill>
                  <a:schemeClr val="tx1">
                    <a:tint val="75000"/>
                  </a:schemeClr>
                </a:solidFill>
              </a:defRPr>
            </a:lvl3pPr>
            <a:lvl4pPr marL="1371475" indent="0">
              <a:buNone/>
              <a:defRPr sz="1400">
                <a:solidFill>
                  <a:schemeClr val="tx1">
                    <a:tint val="75000"/>
                  </a:schemeClr>
                </a:solidFill>
              </a:defRPr>
            </a:lvl4pPr>
            <a:lvl5pPr marL="1828633" indent="0">
              <a:buNone/>
              <a:defRPr sz="1400">
                <a:solidFill>
                  <a:schemeClr val="tx1">
                    <a:tint val="75000"/>
                  </a:schemeClr>
                </a:solidFill>
              </a:defRPr>
            </a:lvl5pPr>
            <a:lvl6pPr marL="2285792" indent="0">
              <a:buNone/>
              <a:defRPr sz="1400">
                <a:solidFill>
                  <a:schemeClr val="tx1">
                    <a:tint val="75000"/>
                  </a:schemeClr>
                </a:solidFill>
              </a:defRPr>
            </a:lvl6pPr>
            <a:lvl7pPr marL="2742950" indent="0">
              <a:buNone/>
              <a:defRPr sz="1400">
                <a:solidFill>
                  <a:schemeClr val="tx1">
                    <a:tint val="75000"/>
                  </a:schemeClr>
                </a:solidFill>
              </a:defRPr>
            </a:lvl7pPr>
            <a:lvl8pPr marL="3200109" indent="0">
              <a:buNone/>
              <a:defRPr sz="1400">
                <a:solidFill>
                  <a:schemeClr val="tx1">
                    <a:tint val="75000"/>
                  </a:schemeClr>
                </a:solidFill>
              </a:defRPr>
            </a:lvl8pPr>
            <a:lvl9pPr marL="3657267"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pPr/>
              <a:t>6/26/2019</a:t>
            </a:fld>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11897311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2" y="274638"/>
            <a:ext cx="9146381" cy="1020762"/>
          </a:xfrm>
        </p:spPr>
        <p:txBody>
          <a:bodyPr/>
          <a:lstStyle/>
          <a:p>
            <a:r>
              <a:rPr lang="en-US"/>
              <a:t>Click to edit Master title style</a:t>
            </a:r>
            <a:endParaRPr/>
          </a:p>
        </p:txBody>
      </p:sp>
      <p:grpSp>
        <p:nvGrpSpPr>
          <p:cNvPr id="158" name="line" descr="Line graphic"/>
          <p:cNvGrpSpPr/>
          <p:nvPr/>
        </p:nvGrpSpPr>
        <p:grpSpPr bwMode="invGray">
          <a:xfrm>
            <a:off x="1522810" y="1514475"/>
            <a:ext cx="10572329"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Content Placeholder 2"/>
          <p:cNvSpPr>
            <a:spLocks noGrp="1"/>
          </p:cNvSpPr>
          <p:nvPr>
            <p:ph sz="half" idx="1"/>
          </p:nvPr>
        </p:nvSpPr>
        <p:spPr>
          <a:xfrm>
            <a:off x="1522811" y="1905000"/>
            <a:ext cx="4420750" cy="4267200"/>
          </a:xfrm>
        </p:spPr>
        <p:txBody>
          <a:bodyPr>
            <a:normAutofit/>
          </a:bodyPr>
          <a:lstStyle>
            <a:lvl1pPr>
              <a:defRPr sz="2400"/>
            </a:lvl1pPr>
            <a:lvl2pPr>
              <a:defRPr sz="2000"/>
            </a:lvl2pPr>
            <a:lvl3pPr>
              <a:defRPr sz="1800"/>
            </a:lvl3pPr>
            <a:lvl4pPr>
              <a:defRPr sz="1600"/>
            </a:lvl4pPr>
            <a:lvl5pPr>
              <a:defRPr sz="1600"/>
            </a:lvl5pPr>
            <a:lvl6pPr marL="1956638">
              <a:defRPr sz="1600"/>
            </a:lvl6pPr>
            <a:lvl7pPr marL="1956638">
              <a:defRPr sz="1600" baseline="0"/>
            </a:lvl7pPr>
            <a:lvl8pPr marL="1956638">
              <a:defRPr sz="1600" baseline="0"/>
            </a:lvl8pPr>
            <a:lvl9pPr marL="1956638">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4" y="1905000"/>
            <a:ext cx="4420748" cy="4267200"/>
          </a:xfrm>
        </p:spPr>
        <p:txBody>
          <a:bodyPr>
            <a:normAutofit/>
          </a:bodyPr>
          <a:lstStyle>
            <a:lvl1pPr>
              <a:defRPr sz="2400"/>
            </a:lvl1pPr>
            <a:lvl2pPr>
              <a:defRPr sz="2000"/>
            </a:lvl2pPr>
            <a:lvl3pPr>
              <a:defRPr sz="1800"/>
            </a:lvl3pPr>
            <a:lvl4pPr>
              <a:defRPr sz="1600"/>
            </a:lvl4pPr>
            <a:lvl5pPr>
              <a:defRPr sz="1600"/>
            </a:lvl5pPr>
            <a:lvl6pPr marL="1956638">
              <a:defRPr sz="1600"/>
            </a:lvl6pPr>
            <a:lvl7pPr marL="1956638">
              <a:defRPr sz="1600"/>
            </a:lvl7pPr>
            <a:lvl8pPr marL="1956638">
              <a:defRPr sz="1600" baseline="0"/>
            </a:lvl8pPr>
            <a:lvl9pPr marL="1956638">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pPr/>
              <a:t>6/26/2019</a:t>
            </a:fld>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2119228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2" y="274638"/>
            <a:ext cx="9146381"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810" y="1514475"/>
            <a:ext cx="10572329"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Text Placeholder 2"/>
          <p:cNvSpPr>
            <a:spLocks noGrp="1"/>
          </p:cNvSpPr>
          <p:nvPr>
            <p:ph type="body" idx="1"/>
          </p:nvPr>
        </p:nvSpPr>
        <p:spPr>
          <a:xfrm>
            <a:off x="1522809" y="1905000"/>
            <a:ext cx="4417703" cy="762000"/>
          </a:xfrm>
        </p:spPr>
        <p:txBody>
          <a:bodyPr anchor="ctr"/>
          <a:lstStyle>
            <a:lvl1pPr marL="0" indent="0">
              <a:spcBef>
                <a:spcPts val="0"/>
              </a:spcBef>
              <a:buNone/>
              <a:defRPr sz="2400" b="0"/>
            </a:lvl1pPr>
            <a:lvl2pPr marL="457159" indent="0">
              <a:buNone/>
              <a:defRPr sz="2000" b="1"/>
            </a:lvl2pPr>
            <a:lvl3pPr marL="914317" indent="0">
              <a:buNone/>
              <a:defRPr sz="1800" b="1"/>
            </a:lvl3pPr>
            <a:lvl4pPr marL="1371475" indent="0">
              <a:buNone/>
              <a:defRPr sz="1600" b="1"/>
            </a:lvl4pPr>
            <a:lvl5pPr marL="1828633" indent="0">
              <a:buNone/>
              <a:defRPr sz="1600" b="1"/>
            </a:lvl5pPr>
            <a:lvl6pPr marL="2285792" indent="0">
              <a:buNone/>
              <a:defRPr sz="1600" b="1"/>
            </a:lvl6pPr>
            <a:lvl7pPr marL="2742950" indent="0">
              <a:buNone/>
              <a:defRPr sz="1600" b="1"/>
            </a:lvl7pPr>
            <a:lvl8pPr marL="3200109" indent="0">
              <a:buNone/>
              <a:defRPr sz="1600" b="1"/>
            </a:lvl8pPr>
            <a:lvl9pPr marL="3657267"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09" y="2819401"/>
            <a:ext cx="4417703" cy="3352801"/>
          </a:xfrm>
        </p:spPr>
        <p:txBody>
          <a:bodyPr/>
          <a:lstStyle>
            <a:lvl1pPr>
              <a:defRPr sz="2400"/>
            </a:lvl1pPr>
            <a:lvl2pPr>
              <a:defRPr sz="2000"/>
            </a:lvl2pPr>
            <a:lvl3pPr>
              <a:defRPr sz="1800"/>
            </a:lvl3pPr>
            <a:lvl4pPr>
              <a:defRPr sz="1600"/>
            </a:lvl4pPr>
            <a:lvl5pPr>
              <a:defRPr sz="1600"/>
            </a:lvl5pPr>
            <a:lvl6pPr marL="1956638">
              <a:defRPr sz="1600"/>
            </a:lvl6pPr>
            <a:lvl7pPr marL="1956638">
              <a:defRPr sz="1600" baseline="0"/>
            </a:lvl7pPr>
            <a:lvl8pPr marL="1956638">
              <a:defRPr sz="1600" baseline="0"/>
            </a:lvl8pPr>
            <a:lvl9pPr marL="1956638">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3" cy="762000"/>
          </a:xfrm>
        </p:spPr>
        <p:txBody>
          <a:bodyPr anchor="ctr"/>
          <a:lstStyle>
            <a:lvl1pPr marL="0" indent="0">
              <a:spcBef>
                <a:spcPts val="0"/>
              </a:spcBef>
              <a:buNone/>
              <a:defRPr sz="2400" b="0"/>
            </a:lvl1pPr>
            <a:lvl2pPr marL="457159" indent="0">
              <a:buNone/>
              <a:defRPr sz="2000" b="1"/>
            </a:lvl2pPr>
            <a:lvl3pPr marL="914317" indent="0">
              <a:buNone/>
              <a:defRPr sz="1800" b="1"/>
            </a:lvl3pPr>
            <a:lvl4pPr marL="1371475" indent="0">
              <a:buNone/>
              <a:defRPr sz="1600" b="1"/>
            </a:lvl4pPr>
            <a:lvl5pPr marL="1828633" indent="0">
              <a:buNone/>
              <a:defRPr sz="1600" b="1"/>
            </a:lvl5pPr>
            <a:lvl6pPr marL="2285792" indent="0">
              <a:buNone/>
              <a:defRPr sz="1600" b="1"/>
            </a:lvl6pPr>
            <a:lvl7pPr marL="2742950" indent="0">
              <a:buNone/>
              <a:defRPr sz="1600" b="1"/>
            </a:lvl7pPr>
            <a:lvl8pPr marL="3200109" indent="0">
              <a:buNone/>
              <a:defRPr sz="1600" b="1"/>
            </a:lvl8pPr>
            <a:lvl9pPr marL="365726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9" y="2819401"/>
            <a:ext cx="4417703" cy="3352801"/>
          </a:xfrm>
        </p:spPr>
        <p:txBody>
          <a:bodyPr/>
          <a:lstStyle>
            <a:lvl1pPr>
              <a:defRPr sz="2400"/>
            </a:lvl1pPr>
            <a:lvl2pPr>
              <a:defRPr sz="2000"/>
            </a:lvl2pPr>
            <a:lvl3pPr>
              <a:defRPr sz="1800"/>
            </a:lvl3pPr>
            <a:lvl4pPr>
              <a:defRPr sz="1600"/>
            </a:lvl4pPr>
            <a:lvl5pPr marL="1956638">
              <a:defRPr sz="1600"/>
            </a:lvl5pPr>
            <a:lvl6pPr marL="1956638">
              <a:defRPr sz="1600"/>
            </a:lvl6pPr>
            <a:lvl7pPr marL="1956638">
              <a:defRPr sz="1600"/>
            </a:lvl7pPr>
            <a:lvl8pPr marL="1956638">
              <a:defRPr sz="1600"/>
            </a:lvl8pPr>
            <a:lvl9pPr marL="195663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pPr/>
              <a:t>6/26/2019</a:t>
            </a:fld>
            <a:endParaRPr/>
          </a:p>
        </p:txBody>
      </p:sp>
      <p:sp>
        <p:nvSpPr>
          <p:cNvPr id="9" name="Slide Number Placeholder 8"/>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1894813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810" y="1514475"/>
            <a:ext cx="10572329"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pPr/>
              <a:t>6/26/2019</a:t>
            </a:fld>
            <a:endParaRPr/>
          </a:p>
        </p:txBody>
      </p:sp>
      <p:sp>
        <p:nvSpPr>
          <p:cNvPr id="5" name="Slide Number Placeholder 4"/>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2681856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pPr/>
              <a:t>6/26/2019</a:t>
            </a:fld>
            <a:endParaRPr/>
          </a:p>
        </p:txBody>
      </p:sp>
      <p:sp>
        <p:nvSpPr>
          <p:cNvPr id="4" name="Slide Number Placeholder 3"/>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995261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2" y="274638"/>
            <a:ext cx="9146381"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808" y="3429000"/>
            <a:ext cx="2743915" cy="2743200"/>
          </a:xfrm>
        </p:spPr>
        <p:txBody>
          <a:bodyPr anchor="b">
            <a:normAutofit/>
          </a:bodyPr>
          <a:lstStyle>
            <a:lvl1pPr marL="0" indent="0">
              <a:spcBef>
                <a:spcPts val="1200"/>
              </a:spcBef>
              <a:buNone/>
              <a:defRPr sz="1600"/>
            </a:lvl1pPr>
            <a:lvl2pPr marL="457159" indent="0">
              <a:buNone/>
              <a:defRPr sz="1200"/>
            </a:lvl2pPr>
            <a:lvl3pPr marL="914317" indent="0">
              <a:buNone/>
              <a:defRPr sz="1000"/>
            </a:lvl3pPr>
            <a:lvl4pPr marL="1371475" indent="0">
              <a:buNone/>
              <a:defRPr sz="900"/>
            </a:lvl4pPr>
            <a:lvl5pPr marL="1828633" indent="0">
              <a:buNone/>
              <a:defRPr sz="900"/>
            </a:lvl5pPr>
            <a:lvl6pPr marL="2285792" indent="0">
              <a:buNone/>
              <a:defRPr sz="900"/>
            </a:lvl6pPr>
            <a:lvl7pPr marL="2742950" indent="0">
              <a:buNone/>
              <a:defRPr sz="900"/>
            </a:lvl7pPr>
            <a:lvl8pPr marL="3200109" indent="0">
              <a:buNone/>
              <a:defRPr sz="900"/>
            </a:lvl8pPr>
            <a:lvl9pPr marL="3657267" indent="0">
              <a:buNone/>
              <a:defRPr sz="900"/>
            </a:lvl9pPr>
          </a:lstStyle>
          <a:p>
            <a:pPr lvl="0"/>
            <a:r>
              <a:rPr lang="en-US"/>
              <a:t>Click to edit Master text styles</a:t>
            </a:r>
          </a:p>
        </p:txBody>
      </p:sp>
      <p:sp>
        <p:nvSpPr>
          <p:cNvPr id="3" name="Content Placeholder 2"/>
          <p:cNvSpPr>
            <a:spLocks noGrp="1"/>
          </p:cNvSpPr>
          <p:nvPr>
            <p:ph idx="1"/>
          </p:nvPr>
        </p:nvSpPr>
        <p:spPr>
          <a:xfrm>
            <a:off x="4711249" y="1905000"/>
            <a:ext cx="567075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8991" y="1630822"/>
            <a:ext cx="6292667"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pPr/>
              <a:t>6/26/2019</a:t>
            </a:fld>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2203338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F9097E-296A-439B-A9C7-8DE58A842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1CA06AB-AEC2-4DF5-ABA7-E9EE59D15C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12E5B09-4042-4222-A051-7E8E5D494FC5}"/>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 xmlns:a16="http://schemas.microsoft.com/office/drawing/2014/main" id="{8C68CCC2-4433-4D62-A927-BF390ADBE6AE}"/>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 xmlns:a16="http://schemas.microsoft.com/office/drawing/2014/main" id="{962288CF-2638-47C2-B3BF-50002E7D55F9}"/>
              </a:ext>
            </a:extLst>
          </p:cNvPr>
          <p:cNvSpPr>
            <a:spLocks noGrp="1"/>
          </p:cNvSpPr>
          <p:nvPr>
            <p:ph type="sldNum" sz="quarter" idx="12"/>
          </p:nvPr>
        </p:nvSpPr>
        <p:spPr/>
        <p:txBody>
          <a:bodyPr/>
          <a:lstStyle/>
          <a:p>
            <a:fld id="{F0245AA7-D439-4B1C-A283-64228A6A8138}" type="slidenum">
              <a:rPr lang="en-US" altLang="en-US" smtClean="0"/>
              <a:pPr/>
              <a:t>‹#›</a:t>
            </a:fld>
            <a:endParaRPr lang="en-US" altLang="en-US"/>
          </a:p>
        </p:txBody>
      </p:sp>
    </p:spTree>
    <p:extLst>
      <p:ext uri="{BB962C8B-B14F-4D97-AF65-F5344CB8AC3E}">
        <p14:creationId xmlns:p14="http://schemas.microsoft.com/office/powerpoint/2010/main" xmlns="" val="1326132513"/>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812" y="274638"/>
            <a:ext cx="9146381"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6294" y="1884311"/>
            <a:ext cx="5670758" cy="4041648"/>
          </a:xfrm>
          <a:solidFill>
            <a:schemeClr val="bg1"/>
          </a:solidFill>
        </p:spPr>
        <p:txBody>
          <a:bodyPr tIns="914400">
            <a:normAutofit/>
          </a:bodyPr>
          <a:lstStyle>
            <a:lvl1pPr marL="0" indent="0" algn="ctr">
              <a:buNone/>
              <a:defRPr sz="2400"/>
            </a:lvl1pPr>
            <a:lvl2pPr marL="457159" indent="0">
              <a:buNone/>
              <a:defRPr sz="2799"/>
            </a:lvl2pPr>
            <a:lvl3pPr marL="914317" indent="0">
              <a:buNone/>
              <a:defRPr sz="2400"/>
            </a:lvl3pPr>
            <a:lvl4pPr marL="1371475" indent="0">
              <a:buNone/>
              <a:defRPr sz="2000"/>
            </a:lvl4pPr>
            <a:lvl5pPr marL="1828633" indent="0">
              <a:buNone/>
              <a:defRPr sz="2000"/>
            </a:lvl5pPr>
            <a:lvl6pPr marL="2285792" indent="0">
              <a:buNone/>
              <a:defRPr sz="2000"/>
            </a:lvl6pPr>
            <a:lvl7pPr marL="2742950" indent="0">
              <a:buNone/>
              <a:defRPr sz="2000"/>
            </a:lvl7pPr>
            <a:lvl8pPr marL="3200109" indent="0">
              <a:buNone/>
              <a:defRPr sz="2000"/>
            </a:lvl8pPr>
            <a:lvl9pPr marL="3657267" indent="0">
              <a:buNone/>
              <a:defRPr sz="2000"/>
            </a:lvl9pPr>
          </a:lstStyle>
          <a:p>
            <a:r>
              <a:rPr lang="en-US"/>
              <a:t>Click icon to add picture</a:t>
            </a:r>
            <a:endParaRPr/>
          </a:p>
        </p:txBody>
      </p:sp>
      <p:grpSp>
        <p:nvGrpSpPr>
          <p:cNvPr id="614" name="frame" descr="Box graphic"/>
          <p:cNvGrpSpPr/>
          <p:nvPr/>
        </p:nvGrpSpPr>
        <p:grpSpPr bwMode="invGray">
          <a:xfrm flipH="1">
            <a:off x="1447878" y="1630822"/>
            <a:ext cx="6292667"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grpSp>
      </p:grpSp>
      <p:sp>
        <p:nvSpPr>
          <p:cNvPr id="4" name="Text Placeholder 3"/>
          <p:cNvSpPr>
            <a:spLocks noGrp="1"/>
          </p:cNvSpPr>
          <p:nvPr>
            <p:ph type="body" sz="half" idx="2"/>
          </p:nvPr>
        </p:nvSpPr>
        <p:spPr>
          <a:xfrm>
            <a:off x="7908017" y="3411748"/>
            <a:ext cx="2743915" cy="2743200"/>
          </a:xfrm>
        </p:spPr>
        <p:txBody>
          <a:bodyPr anchor="b">
            <a:normAutofit/>
          </a:bodyPr>
          <a:lstStyle>
            <a:lvl1pPr marL="0" indent="0">
              <a:spcBef>
                <a:spcPts val="1200"/>
              </a:spcBef>
              <a:buNone/>
              <a:defRPr sz="1600"/>
            </a:lvl1pPr>
            <a:lvl2pPr marL="457159" indent="0">
              <a:buNone/>
              <a:defRPr sz="1200"/>
            </a:lvl2pPr>
            <a:lvl3pPr marL="914317" indent="0">
              <a:buNone/>
              <a:defRPr sz="1000"/>
            </a:lvl3pPr>
            <a:lvl4pPr marL="1371475" indent="0">
              <a:buNone/>
              <a:defRPr sz="900"/>
            </a:lvl4pPr>
            <a:lvl5pPr marL="1828633" indent="0">
              <a:buNone/>
              <a:defRPr sz="900"/>
            </a:lvl5pPr>
            <a:lvl6pPr marL="2285792" indent="0">
              <a:buNone/>
              <a:defRPr sz="900"/>
            </a:lvl6pPr>
            <a:lvl7pPr marL="2742950" indent="0">
              <a:buNone/>
              <a:defRPr sz="900"/>
            </a:lvl7pPr>
            <a:lvl8pPr marL="3200109" indent="0">
              <a:buNone/>
              <a:defRPr sz="900"/>
            </a:lvl8pPr>
            <a:lvl9pPr marL="3657267"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pPr/>
              <a:t>6/26/2019</a:t>
            </a:fld>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2476647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810" y="1514475"/>
            <a:ext cx="10572329"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p:nvPr>
        </p:nvSpPr>
        <p:spPr/>
        <p:txBody>
          <a:bodyPr vert="eaVert"/>
          <a:lstStyle>
            <a:lvl5pPr>
              <a:defRPr/>
            </a:lvl5pPr>
            <a:lvl6pPr marL="1956638">
              <a:defRPr/>
            </a:lvl6pPr>
            <a:lvl7pPr marL="1956638">
              <a:defRPr/>
            </a:lvl7pPr>
            <a:lvl8pPr marL="1956638">
              <a:defRPr/>
            </a:lvl8pPr>
            <a:lvl9pPr marL="1956638">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pPr/>
              <a:t>6/26/2019</a:t>
            </a:fld>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11370605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4311" y="274640"/>
            <a:ext cx="1371957"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7047" y="3472590"/>
            <a:ext cx="6492240" cy="64025"/>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800">
                <a:ln>
                  <a:noFill/>
                </a:ln>
              </a:endParaRPr>
            </a:p>
          </p:txBody>
        </p:sp>
      </p:grpSp>
      <p:sp>
        <p:nvSpPr>
          <p:cNvPr id="3" name="Vertical Text Placeholder 2"/>
          <p:cNvSpPr>
            <a:spLocks noGrp="1"/>
          </p:cNvSpPr>
          <p:nvPr>
            <p:ph type="body" orient="vert" idx="1" hasCustomPrompt="1"/>
          </p:nvPr>
        </p:nvSpPr>
        <p:spPr>
          <a:xfrm>
            <a:off x="608170" y="277815"/>
            <a:ext cx="9146382" cy="5898573"/>
          </a:xfrm>
        </p:spPr>
        <p:txBody>
          <a:bodyPr vert="eaVert"/>
          <a:lstStyle>
            <a:lvl5pPr>
              <a:defRPr/>
            </a:lvl5pPr>
            <a:lvl6pPr marL="1261757"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pPr/>
              <a:t>6/26/2019</a:t>
            </a:fld>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17595337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 xmlns:a16="http://schemas.microsoft.com/office/drawing/2014/main" id="{A948BDE1-26F1-4AB2-833E-A71CAE16D282}"/>
              </a:ext>
            </a:extLst>
          </p:cNvPr>
          <p:cNvGrpSpPr>
            <a:grpSpLocks/>
          </p:cNvGrpSpPr>
          <p:nvPr/>
        </p:nvGrpSpPr>
        <p:grpSpPr bwMode="auto">
          <a:xfrm>
            <a:off x="-13677" y="2708276"/>
            <a:ext cx="12246709" cy="1501775"/>
            <a:chOff x="-23" y="1319"/>
            <a:chExt cx="5799" cy="946"/>
          </a:xfrm>
        </p:grpSpPr>
        <p:sp>
          <p:nvSpPr>
            <p:cNvPr id="5" name="Freeform 18">
              <a:extLst>
                <a:ext uri="{FF2B5EF4-FFF2-40B4-BE49-F238E27FC236}">
                  <a16:creationId xmlns="" xmlns:a16="http://schemas.microsoft.com/office/drawing/2014/main" id="{8DD8FC59-A0B8-45BD-A2FD-BF290F253960}"/>
                </a:ext>
              </a:extLst>
            </p:cNvPr>
            <p:cNvSpPr>
              <a:spLocks/>
            </p:cNvSpPr>
            <p:nvPr/>
          </p:nvSpPr>
          <p:spPr bwMode="gray">
            <a:xfrm>
              <a:off x="-20" y="1319"/>
              <a:ext cx="5779" cy="946"/>
            </a:xfrm>
            <a:custGeom>
              <a:avLst/>
              <a:gdLst>
                <a:gd name="T0" fmla="*/ 6 w 5779"/>
                <a:gd name="T1" fmla="*/ 454 h 946"/>
                <a:gd name="T2" fmla="*/ 355 w 5779"/>
                <a:gd name="T3" fmla="*/ 454 h 946"/>
                <a:gd name="T4" fmla="*/ 757 w 5779"/>
                <a:gd name="T5" fmla="*/ 1 h 946"/>
                <a:gd name="T6" fmla="*/ 2511 w 5779"/>
                <a:gd name="T7" fmla="*/ 0 h 946"/>
                <a:gd name="T8" fmla="*/ 2646 w 5779"/>
                <a:gd name="T9" fmla="*/ 144 h 946"/>
                <a:gd name="T10" fmla="*/ 5779 w 5779"/>
                <a:gd name="T11" fmla="*/ 137 h 946"/>
                <a:gd name="T12" fmla="*/ 5779 w 5779"/>
                <a:gd name="T13" fmla="*/ 772 h 946"/>
                <a:gd name="T14" fmla="*/ 2899 w 5779"/>
                <a:gd name="T15" fmla="*/ 765 h 946"/>
                <a:gd name="T16" fmla="*/ 2757 w 5779"/>
                <a:gd name="T17" fmla="*/ 946 h 946"/>
                <a:gd name="T18" fmla="*/ 1883 w 5779"/>
                <a:gd name="T19" fmla="*/ 946 h 946"/>
                <a:gd name="T20" fmla="*/ 1663 w 5779"/>
                <a:gd name="T21" fmla="*/ 687 h 946"/>
                <a:gd name="T22" fmla="*/ 0 w 5779"/>
                <a:gd name="T23" fmla="*/ 687 h 946"/>
                <a:gd name="T24" fmla="*/ 35 w 5779"/>
                <a:gd name="T25" fmla="*/ 480 h 9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79" h="946">
                  <a:moveTo>
                    <a:pt x="6" y="454"/>
                  </a:moveTo>
                  <a:lnTo>
                    <a:pt x="355" y="454"/>
                  </a:lnTo>
                  <a:lnTo>
                    <a:pt x="757" y="1"/>
                  </a:lnTo>
                  <a:lnTo>
                    <a:pt x="2511" y="0"/>
                  </a:lnTo>
                  <a:lnTo>
                    <a:pt x="2646" y="144"/>
                  </a:lnTo>
                  <a:lnTo>
                    <a:pt x="5779" y="137"/>
                  </a:lnTo>
                  <a:lnTo>
                    <a:pt x="5779" y="772"/>
                  </a:lnTo>
                  <a:lnTo>
                    <a:pt x="2899" y="765"/>
                  </a:lnTo>
                  <a:lnTo>
                    <a:pt x="2757" y="946"/>
                  </a:lnTo>
                  <a:lnTo>
                    <a:pt x="1883" y="946"/>
                  </a:lnTo>
                  <a:lnTo>
                    <a:pt x="1663" y="687"/>
                  </a:lnTo>
                  <a:lnTo>
                    <a:pt x="0" y="687"/>
                  </a:lnTo>
                  <a:lnTo>
                    <a:pt x="35" y="480"/>
                  </a:lnTo>
                </a:path>
              </a:pathLst>
            </a:custGeom>
            <a:solidFill>
              <a:schemeClr val="bg1"/>
            </a:solidFill>
            <a:ln>
              <a:noFill/>
            </a:ln>
            <a:effectLst>
              <a:outerShdw dist="77251" dir="4832261" algn="ctr" rotWithShape="0">
                <a:srgbClr val="000066">
                  <a:alpha val="18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6" name="Freeform 19" descr="01_img(Global Digtal Desigm(imageState)">
              <a:extLst>
                <a:ext uri="{FF2B5EF4-FFF2-40B4-BE49-F238E27FC236}">
                  <a16:creationId xmlns="" xmlns:a16="http://schemas.microsoft.com/office/drawing/2014/main" id="{86CEC02F-6F4C-4700-833B-842BDBC90FB7}"/>
                </a:ext>
              </a:extLst>
            </p:cNvPr>
            <p:cNvSpPr>
              <a:spLocks/>
            </p:cNvSpPr>
            <p:nvPr/>
          </p:nvSpPr>
          <p:spPr bwMode="gray">
            <a:xfrm>
              <a:off x="-23" y="1344"/>
              <a:ext cx="5799" cy="895"/>
            </a:xfrm>
            <a:custGeom>
              <a:avLst/>
              <a:gdLst>
                <a:gd name="T0" fmla="*/ 0 w 5799"/>
                <a:gd name="T1" fmla="*/ 455 h 895"/>
                <a:gd name="T2" fmla="*/ 369 w 5799"/>
                <a:gd name="T3" fmla="*/ 454 h 895"/>
                <a:gd name="T4" fmla="*/ 776 w 5799"/>
                <a:gd name="T5" fmla="*/ 0 h 895"/>
                <a:gd name="T6" fmla="*/ 2496 w 5799"/>
                <a:gd name="T7" fmla="*/ 0 h 895"/>
                <a:gd name="T8" fmla="*/ 2632 w 5799"/>
                <a:gd name="T9" fmla="*/ 136 h 895"/>
                <a:gd name="T10" fmla="*/ 5799 w 5799"/>
                <a:gd name="T11" fmla="*/ 136 h 895"/>
                <a:gd name="T12" fmla="*/ 5788 w 5799"/>
                <a:gd name="T13" fmla="*/ 727 h 895"/>
                <a:gd name="T14" fmla="*/ 2883 w 5799"/>
                <a:gd name="T15" fmla="*/ 708 h 895"/>
                <a:gd name="T16" fmla="*/ 2747 w 5799"/>
                <a:gd name="T17" fmla="*/ 895 h 895"/>
                <a:gd name="T18" fmla="*/ 1899 w 5799"/>
                <a:gd name="T19" fmla="*/ 895 h 895"/>
                <a:gd name="T20" fmla="*/ 1681 w 5799"/>
                <a:gd name="T21" fmla="*/ 635 h 895"/>
                <a:gd name="T22" fmla="*/ 7 w 5799"/>
                <a:gd name="T23" fmla="*/ 635 h 895"/>
                <a:gd name="T24" fmla="*/ 7 w 5799"/>
                <a:gd name="T25" fmla="*/ 454 h 8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99" h="895">
                  <a:moveTo>
                    <a:pt x="0" y="455"/>
                  </a:moveTo>
                  <a:lnTo>
                    <a:pt x="369" y="454"/>
                  </a:lnTo>
                  <a:lnTo>
                    <a:pt x="776" y="0"/>
                  </a:lnTo>
                  <a:lnTo>
                    <a:pt x="2496" y="0"/>
                  </a:lnTo>
                  <a:lnTo>
                    <a:pt x="2632" y="136"/>
                  </a:lnTo>
                  <a:lnTo>
                    <a:pt x="5799" y="136"/>
                  </a:lnTo>
                  <a:lnTo>
                    <a:pt x="5788" y="727"/>
                  </a:lnTo>
                  <a:lnTo>
                    <a:pt x="2883" y="708"/>
                  </a:lnTo>
                  <a:lnTo>
                    <a:pt x="2747" y="895"/>
                  </a:lnTo>
                  <a:lnTo>
                    <a:pt x="1899" y="895"/>
                  </a:lnTo>
                  <a:lnTo>
                    <a:pt x="1681" y="635"/>
                  </a:lnTo>
                  <a:lnTo>
                    <a:pt x="7" y="635"/>
                  </a:lnTo>
                  <a:lnTo>
                    <a:pt x="7" y="454"/>
                  </a:lnTo>
                </a:path>
              </a:pathLst>
            </a:cu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grpSp>
      <p:sp>
        <p:nvSpPr>
          <p:cNvPr id="7" name="Text Box 14">
            <a:extLst>
              <a:ext uri="{FF2B5EF4-FFF2-40B4-BE49-F238E27FC236}">
                <a16:creationId xmlns="" xmlns:a16="http://schemas.microsoft.com/office/drawing/2014/main" id="{7E3247AD-3034-451B-9B86-B68E0487B110}"/>
              </a:ext>
            </a:extLst>
          </p:cNvPr>
          <p:cNvSpPr txBox="1">
            <a:spLocks noChangeArrowheads="1"/>
          </p:cNvSpPr>
          <p:nvPr/>
        </p:nvSpPr>
        <p:spPr bwMode="auto">
          <a:xfrm>
            <a:off x="406400" y="228601"/>
            <a:ext cx="143998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eaLnBrk="1" hangingPunct="1">
              <a:defRPr/>
            </a:pPr>
            <a:r>
              <a:rPr lang="en-US" sz="2000">
                <a:solidFill>
                  <a:srgbClr val="1D528D"/>
                </a:solidFill>
                <a:latin typeface="Verdana" pitchFamily="34" charset="0"/>
              </a:rPr>
              <a:t>LOGO</a:t>
            </a:r>
          </a:p>
        </p:txBody>
      </p:sp>
      <p:sp>
        <p:nvSpPr>
          <p:cNvPr id="3075" name="Rectangle 3"/>
          <p:cNvSpPr>
            <a:spLocks noGrp="1" noChangeArrowheads="1"/>
          </p:cNvSpPr>
          <p:nvPr>
            <p:ph type="subTitle" idx="1"/>
          </p:nvPr>
        </p:nvSpPr>
        <p:spPr bwMode="black">
          <a:xfrm>
            <a:off x="1320800" y="4953000"/>
            <a:ext cx="9753600" cy="381000"/>
          </a:xfrm>
        </p:spPr>
        <p:txBody>
          <a:bodyPr/>
          <a:lstStyle>
            <a:lvl1pPr marL="0" indent="0" algn="ctr">
              <a:buFont typeface="Wingdings" pitchFamily="2" charset="2"/>
              <a:buNone/>
              <a:defRPr sz="1800">
                <a:latin typeface="Verdana" pitchFamily="34" charset="0"/>
              </a:defRPr>
            </a:lvl1pPr>
          </a:lstStyle>
          <a:p>
            <a:r>
              <a:rPr lang="en-US"/>
              <a:t>Click to edit Master subtitle style</a:t>
            </a:r>
          </a:p>
        </p:txBody>
      </p:sp>
      <p:sp>
        <p:nvSpPr>
          <p:cNvPr id="3092" name="Rectangle 20"/>
          <p:cNvSpPr>
            <a:spLocks noGrp="1" noChangeArrowheads="1"/>
          </p:cNvSpPr>
          <p:nvPr>
            <p:ph type="ctrTitle" sz="quarter"/>
          </p:nvPr>
        </p:nvSpPr>
        <p:spPr bwMode="black">
          <a:xfrm>
            <a:off x="814921" y="1700213"/>
            <a:ext cx="10850033" cy="792162"/>
          </a:xfrm>
          <a:effectLst>
            <a:outerShdw dist="53882" dir="2700000" algn="ctr" rotWithShape="0">
              <a:schemeClr val="bg2">
                <a:alpha val="50000"/>
              </a:schemeClr>
            </a:outerShdw>
          </a:effectLst>
        </p:spPr>
        <p:txBody>
          <a:bodyPr/>
          <a:lstStyle>
            <a:lvl1pPr>
              <a:defRPr sz="3600" b="1">
                <a:solidFill>
                  <a:schemeClr val="tx1"/>
                </a:solidFill>
              </a:defRPr>
            </a:lvl1pPr>
          </a:lstStyle>
          <a:p>
            <a:r>
              <a:rPr lang="en-US" altLang="ko-KR"/>
              <a:t>Click to edit Master title style</a:t>
            </a:r>
          </a:p>
        </p:txBody>
      </p:sp>
    </p:spTree>
    <p:extLst>
      <p:ext uri="{BB962C8B-B14F-4D97-AF65-F5344CB8AC3E}">
        <p14:creationId xmlns:p14="http://schemas.microsoft.com/office/powerpoint/2010/main" xmlns="" val="18953594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DAFCF3BF-F299-4F83-95D4-28068259F0E1}"/>
              </a:ext>
            </a:extLst>
          </p:cNvPr>
          <p:cNvSpPr>
            <a:spLocks noGrp="1" noChangeArrowheads="1"/>
          </p:cNvSpPr>
          <p:nvPr>
            <p:ph type="dt" sz="half" idx="10"/>
          </p:nvPr>
        </p:nvSpPr>
        <p:spPr/>
        <p:txBody>
          <a:bodyPr/>
          <a:lstStyle>
            <a:lvl1pPr>
              <a:defRPr i="0"/>
            </a:lvl1pPr>
          </a:lstStyle>
          <a:p>
            <a:pPr>
              <a:defRPr/>
            </a:pPr>
            <a:endParaRPr lang="en-US"/>
          </a:p>
        </p:txBody>
      </p:sp>
      <p:sp>
        <p:nvSpPr>
          <p:cNvPr id="5" name="Rectangle 5">
            <a:extLst>
              <a:ext uri="{FF2B5EF4-FFF2-40B4-BE49-F238E27FC236}">
                <a16:creationId xmlns="" xmlns:a16="http://schemas.microsoft.com/office/drawing/2014/main" id="{839947CE-3013-40BD-A836-2BE90EB1E5DC}"/>
              </a:ext>
            </a:extLst>
          </p:cNvPr>
          <p:cNvSpPr>
            <a:spLocks noGrp="1" noChangeArrowheads="1"/>
          </p:cNvSpPr>
          <p:nvPr>
            <p:ph type="ftr" sz="quarter" idx="11"/>
          </p:nvPr>
        </p:nvSpPr>
        <p:spPr/>
        <p:txBody>
          <a:bodyPr/>
          <a:lstStyle>
            <a:lvl1pPr>
              <a:defRPr i="0"/>
            </a:lvl1pPr>
          </a:lstStyle>
          <a:p>
            <a:pPr>
              <a:defRPr/>
            </a:pPr>
            <a:endParaRPr lang="en-US"/>
          </a:p>
        </p:txBody>
      </p:sp>
      <p:sp>
        <p:nvSpPr>
          <p:cNvPr id="6" name="Rectangle 6">
            <a:extLst>
              <a:ext uri="{FF2B5EF4-FFF2-40B4-BE49-F238E27FC236}">
                <a16:creationId xmlns="" xmlns:a16="http://schemas.microsoft.com/office/drawing/2014/main" id="{ADA15CF1-EB20-4C57-B191-3229F7FF02AF}"/>
              </a:ext>
            </a:extLst>
          </p:cNvPr>
          <p:cNvSpPr>
            <a:spLocks noGrp="1" noChangeArrowheads="1"/>
          </p:cNvSpPr>
          <p:nvPr>
            <p:ph type="sldNum" sz="quarter" idx="12"/>
          </p:nvPr>
        </p:nvSpPr>
        <p:spPr/>
        <p:txBody>
          <a:bodyPr/>
          <a:lstStyle>
            <a:lvl1pPr>
              <a:defRPr i="0"/>
            </a:lvl1pPr>
          </a:lstStyle>
          <a:p>
            <a:pPr>
              <a:defRPr/>
            </a:pPr>
            <a:fld id="{80F0D058-EC4C-4757-B38E-F31AEFAC93B7}" type="slidenum">
              <a:rPr lang="en-US" altLang="en-US"/>
              <a:pPr>
                <a:defRPr/>
              </a:pPr>
              <a:t>‹#›</a:t>
            </a:fld>
            <a:endParaRPr lang="en-US" altLang="en-US"/>
          </a:p>
        </p:txBody>
      </p:sp>
    </p:spTree>
    <p:extLst>
      <p:ext uri="{BB962C8B-B14F-4D97-AF65-F5344CB8AC3E}">
        <p14:creationId xmlns:p14="http://schemas.microsoft.com/office/powerpoint/2010/main" xmlns="" val="2777792246"/>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3D93B239-346F-4756-A5EE-6E23A5896976}"/>
              </a:ext>
            </a:extLst>
          </p:cNvPr>
          <p:cNvSpPr>
            <a:spLocks noGrp="1" noChangeArrowheads="1"/>
          </p:cNvSpPr>
          <p:nvPr>
            <p:ph type="dt" sz="half" idx="10"/>
          </p:nvPr>
        </p:nvSpPr>
        <p:spPr/>
        <p:txBody>
          <a:bodyPr/>
          <a:lstStyle>
            <a:lvl1pPr>
              <a:defRPr i="0"/>
            </a:lvl1pPr>
          </a:lstStyle>
          <a:p>
            <a:pPr>
              <a:defRPr/>
            </a:pPr>
            <a:endParaRPr lang="en-US"/>
          </a:p>
        </p:txBody>
      </p:sp>
      <p:sp>
        <p:nvSpPr>
          <p:cNvPr id="5" name="Rectangle 5">
            <a:extLst>
              <a:ext uri="{FF2B5EF4-FFF2-40B4-BE49-F238E27FC236}">
                <a16:creationId xmlns="" xmlns:a16="http://schemas.microsoft.com/office/drawing/2014/main" id="{1BDF4C1B-0FA5-465B-A4B1-E5F516548241}"/>
              </a:ext>
            </a:extLst>
          </p:cNvPr>
          <p:cNvSpPr>
            <a:spLocks noGrp="1" noChangeArrowheads="1"/>
          </p:cNvSpPr>
          <p:nvPr>
            <p:ph type="ftr" sz="quarter" idx="11"/>
          </p:nvPr>
        </p:nvSpPr>
        <p:spPr/>
        <p:txBody>
          <a:bodyPr/>
          <a:lstStyle>
            <a:lvl1pPr>
              <a:defRPr i="0"/>
            </a:lvl1pPr>
          </a:lstStyle>
          <a:p>
            <a:pPr>
              <a:defRPr/>
            </a:pPr>
            <a:endParaRPr lang="en-US"/>
          </a:p>
        </p:txBody>
      </p:sp>
      <p:sp>
        <p:nvSpPr>
          <p:cNvPr id="6" name="Rectangle 6">
            <a:extLst>
              <a:ext uri="{FF2B5EF4-FFF2-40B4-BE49-F238E27FC236}">
                <a16:creationId xmlns="" xmlns:a16="http://schemas.microsoft.com/office/drawing/2014/main" id="{803BB4F1-FC80-4955-AA58-E16182F5EC93}"/>
              </a:ext>
            </a:extLst>
          </p:cNvPr>
          <p:cNvSpPr>
            <a:spLocks noGrp="1" noChangeArrowheads="1"/>
          </p:cNvSpPr>
          <p:nvPr>
            <p:ph type="sldNum" sz="quarter" idx="12"/>
          </p:nvPr>
        </p:nvSpPr>
        <p:spPr/>
        <p:txBody>
          <a:bodyPr/>
          <a:lstStyle>
            <a:lvl1pPr>
              <a:defRPr i="0"/>
            </a:lvl1pPr>
          </a:lstStyle>
          <a:p>
            <a:pPr>
              <a:defRPr/>
            </a:pPr>
            <a:fld id="{86D29F9A-1688-4917-BD5C-44EBDAD58559}" type="slidenum">
              <a:rPr lang="en-US" altLang="en-US"/>
              <a:pPr>
                <a:defRPr/>
              </a:pPr>
              <a:t>‹#›</a:t>
            </a:fld>
            <a:endParaRPr lang="en-US" altLang="en-US"/>
          </a:p>
        </p:txBody>
      </p:sp>
    </p:spTree>
    <p:extLst>
      <p:ext uri="{BB962C8B-B14F-4D97-AF65-F5344CB8AC3E}">
        <p14:creationId xmlns:p14="http://schemas.microsoft.com/office/powerpoint/2010/main" xmlns="" val="1921130133"/>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43025"/>
            <a:ext cx="5384800"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43025"/>
            <a:ext cx="5384800"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C4D8313-B588-45DE-98EA-283451D36A56}"/>
              </a:ext>
            </a:extLst>
          </p:cNvPr>
          <p:cNvSpPr>
            <a:spLocks noGrp="1" noChangeArrowheads="1"/>
          </p:cNvSpPr>
          <p:nvPr>
            <p:ph type="dt" sz="half" idx="10"/>
          </p:nvPr>
        </p:nvSpPr>
        <p:spPr/>
        <p:txBody>
          <a:bodyPr/>
          <a:lstStyle>
            <a:lvl1pPr>
              <a:defRPr i="0"/>
            </a:lvl1pPr>
          </a:lstStyle>
          <a:p>
            <a:pPr>
              <a:defRPr/>
            </a:pPr>
            <a:endParaRPr lang="en-US"/>
          </a:p>
        </p:txBody>
      </p:sp>
      <p:sp>
        <p:nvSpPr>
          <p:cNvPr id="6" name="Footer Placeholder 5">
            <a:extLst>
              <a:ext uri="{FF2B5EF4-FFF2-40B4-BE49-F238E27FC236}">
                <a16:creationId xmlns="" xmlns:a16="http://schemas.microsoft.com/office/drawing/2014/main" id="{DB3423F4-2D84-4E92-AF0C-5404162AEAB5}"/>
              </a:ext>
            </a:extLst>
          </p:cNvPr>
          <p:cNvSpPr>
            <a:spLocks noGrp="1" noChangeArrowheads="1"/>
          </p:cNvSpPr>
          <p:nvPr>
            <p:ph type="ftr" sz="quarter" idx="11"/>
          </p:nvPr>
        </p:nvSpPr>
        <p:spPr/>
        <p:txBody>
          <a:bodyPr/>
          <a:lstStyle>
            <a:lvl1pPr>
              <a:defRPr i="0"/>
            </a:lvl1pPr>
          </a:lstStyle>
          <a:p>
            <a:pPr>
              <a:defRPr/>
            </a:pPr>
            <a:endParaRPr lang="en-US"/>
          </a:p>
        </p:txBody>
      </p:sp>
      <p:sp>
        <p:nvSpPr>
          <p:cNvPr id="7" name="Slide Number Placeholder 6">
            <a:extLst>
              <a:ext uri="{FF2B5EF4-FFF2-40B4-BE49-F238E27FC236}">
                <a16:creationId xmlns="" xmlns:a16="http://schemas.microsoft.com/office/drawing/2014/main" id="{3E6284F9-9533-401F-B095-2207ECA8A943}"/>
              </a:ext>
            </a:extLst>
          </p:cNvPr>
          <p:cNvSpPr>
            <a:spLocks noGrp="1" noChangeArrowheads="1"/>
          </p:cNvSpPr>
          <p:nvPr>
            <p:ph type="sldNum" sz="quarter" idx="12"/>
          </p:nvPr>
        </p:nvSpPr>
        <p:spPr/>
        <p:txBody>
          <a:bodyPr/>
          <a:lstStyle>
            <a:lvl1pPr>
              <a:defRPr i="0"/>
            </a:lvl1pPr>
          </a:lstStyle>
          <a:p>
            <a:pPr>
              <a:defRPr/>
            </a:pPr>
            <a:fld id="{604F52D4-CFC6-4292-B1D3-7221F67E8F48}" type="slidenum">
              <a:rPr lang="en-US" altLang="en-US"/>
              <a:pPr>
                <a:defRPr/>
              </a:pPr>
              <a:t>‹#›</a:t>
            </a:fld>
            <a:endParaRPr lang="en-US" altLang="en-US"/>
          </a:p>
        </p:txBody>
      </p:sp>
    </p:spTree>
    <p:extLst>
      <p:ext uri="{BB962C8B-B14F-4D97-AF65-F5344CB8AC3E}">
        <p14:creationId xmlns:p14="http://schemas.microsoft.com/office/powerpoint/2010/main" xmlns="" val="53795917"/>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D03BFE3B-2716-461C-8DE3-F0E4D7E71121}"/>
              </a:ext>
            </a:extLst>
          </p:cNvPr>
          <p:cNvSpPr>
            <a:spLocks noGrp="1" noChangeArrowheads="1"/>
          </p:cNvSpPr>
          <p:nvPr>
            <p:ph type="dt" sz="half" idx="10"/>
          </p:nvPr>
        </p:nvSpPr>
        <p:spPr/>
        <p:txBody>
          <a:bodyPr/>
          <a:lstStyle>
            <a:lvl1pPr>
              <a:defRPr i="0"/>
            </a:lvl1pPr>
          </a:lstStyle>
          <a:p>
            <a:pPr>
              <a:defRPr/>
            </a:pPr>
            <a:endParaRPr lang="en-US"/>
          </a:p>
        </p:txBody>
      </p:sp>
      <p:sp>
        <p:nvSpPr>
          <p:cNvPr id="8" name="Rectangle 5">
            <a:extLst>
              <a:ext uri="{FF2B5EF4-FFF2-40B4-BE49-F238E27FC236}">
                <a16:creationId xmlns="" xmlns:a16="http://schemas.microsoft.com/office/drawing/2014/main" id="{8B699DDE-BCA6-4381-827B-13D91343F62E}"/>
              </a:ext>
            </a:extLst>
          </p:cNvPr>
          <p:cNvSpPr>
            <a:spLocks noGrp="1" noChangeArrowheads="1"/>
          </p:cNvSpPr>
          <p:nvPr>
            <p:ph type="ftr" sz="quarter" idx="11"/>
          </p:nvPr>
        </p:nvSpPr>
        <p:spPr/>
        <p:txBody>
          <a:bodyPr/>
          <a:lstStyle>
            <a:lvl1pPr>
              <a:defRPr i="0"/>
            </a:lvl1pPr>
          </a:lstStyle>
          <a:p>
            <a:pPr>
              <a:defRPr/>
            </a:pPr>
            <a:endParaRPr lang="en-US"/>
          </a:p>
        </p:txBody>
      </p:sp>
      <p:sp>
        <p:nvSpPr>
          <p:cNvPr id="9" name="Rectangle 6">
            <a:extLst>
              <a:ext uri="{FF2B5EF4-FFF2-40B4-BE49-F238E27FC236}">
                <a16:creationId xmlns="" xmlns:a16="http://schemas.microsoft.com/office/drawing/2014/main" id="{ED728976-19E6-4136-AB50-3D8579BBC397}"/>
              </a:ext>
            </a:extLst>
          </p:cNvPr>
          <p:cNvSpPr>
            <a:spLocks noGrp="1" noChangeArrowheads="1"/>
          </p:cNvSpPr>
          <p:nvPr>
            <p:ph type="sldNum" sz="quarter" idx="12"/>
          </p:nvPr>
        </p:nvSpPr>
        <p:spPr/>
        <p:txBody>
          <a:bodyPr/>
          <a:lstStyle>
            <a:lvl1pPr>
              <a:defRPr i="0"/>
            </a:lvl1pPr>
          </a:lstStyle>
          <a:p>
            <a:pPr>
              <a:defRPr/>
            </a:pPr>
            <a:fld id="{4B9FF444-7D0D-465B-B268-517ABBA90258}" type="slidenum">
              <a:rPr lang="en-US" altLang="en-US"/>
              <a:pPr>
                <a:defRPr/>
              </a:pPr>
              <a:t>‹#›</a:t>
            </a:fld>
            <a:endParaRPr lang="en-US" altLang="en-US"/>
          </a:p>
        </p:txBody>
      </p:sp>
    </p:spTree>
    <p:extLst>
      <p:ext uri="{BB962C8B-B14F-4D97-AF65-F5344CB8AC3E}">
        <p14:creationId xmlns:p14="http://schemas.microsoft.com/office/powerpoint/2010/main" xmlns="" val="891666376"/>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F184E6D3-A7C5-4281-ACA8-8E76C1225F50}"/>
              </a:ext>
            </a:extLst>
          </p:cNvPr>
          <p:cNvSpPr>
            <a:spLocks noGrp="1" noChangeArrowheads="1"/>
          </p:cNvSpPr>
          <p:nvPr>
            <p:ph type="dt" sz="half" idx="10"/>
          </p:nvPr>
        </p:nvSpPr>
        <p:spPr/>
        <p:txBody>
          <a:bodyPr/>
          <a:lstStyle>
            <a:lvl1pPr>
              <a:defRPr i="0"/>
            </a:lvl1pPr>
          </a:lstStyle>
          <a:p>
            <a:pPr>
              <a:defRPr/>
            </a:pPr>
            <a:endParaRPr lang="en-US"/>
          </a:p>
        </p:txBody>
      </p:sp>
      <p:sp>
        <p:nvSpPr>
          <p:cNvPr id="4" name="Rectangle 5">
            <a:extLst>
              <a:ext uri="{FF2B5EF4-FFF2-40B4-BE49-F238E27FC236}">
                <a16:creationId xmlns="" xmlns:a16="http://schemas.microsoft.com/office/drawing/2014/main" id="{0936ECE1-2E99-4770-AEDF-9253DD11180B}"/>
              </a:ext>
            </a:extLst>
          </p:cNvPr>
          <p:cNvSpPr>
            <a:spLocks noGrp="1" noChangeArrowheads="1"/>
          </p:cNvSpPr>
          <p:nvPr>
            <p:ph type="ftr" sz="quarter" idx="11"/>
          </p:nvPr>
        </p:nvSpPr>
        <p:spPr/>
        <p:txBody>
          <a:bodyPr/>
          <a:lstStyle>
            <a:lvl1pPr>
              <a:defRPr i="0"/>
            </a:lvl1pPr>
          </a:lstStyle>
          <a:p>
            <a:pPr>
              <a:defRPr/>
            </a:pPr>
            <a:endParaRPr lang="en-US"/>
          </a:p>
        </p:txBody>
      </p:sp>
      <p:sp>
        <p:nvSpPr>
          <p:cNvPr id="5" name="Rectangle 6">
            <a:extLst>
              <a:ext uri="{FF2B5EF4-FFF2-40B4-BE49-F238E27FC236}">
                <a16:creationId xmlns="" xmlns:a16="http://schemas.microsoft.com/office/drawing/2014/main" id="{7897510C-2DBF-48CA-8C6E-372C46935105}"/>
              </a:ext>
            </a:extLst>
          </p:cNvPr>
          <p:cNvSpPr>
            <a:spLocks noGrp="1" noChangeArrowheads="1"/>
          </p:cNvSpPr>
          <p:nvPr>
            <p:ph type="sldNum" sz="quarter" idx="12"/>
          </p:nvPr>
        </p:nvSpPr>
        <p:spPr/>
        <p:txBody>
          <a:bodyPr/>
          <a:lstStyle>
            <a:lvl1pPr>
              <a:defRPr i="0"/>
            </a:lvl1pPr>
          </a:lstStyle>
          <a:p>
            <a:pPr>
              <a:defRPr/>
            </a:pPr>
            <a:fld id="{719874D7-ABCF-4ADD-9167-8C61EDD00D2E}" type="slidenum">
              <a:rPr lang="en-US" altLang="en-US"/>
              <a:pPr>
                <a:defRPr/>
              </a:pPr>
              <a:t>‹#›</a:t>
            </a:fld>
            <a:endParaRPr lang="en-US" altLang="en-US"/>
          </a:p>
        </p:txBody>
      </p:sp>
    </p:spTree>
    <p:extLst>
      <p:ext uri="{BB962C8B-B14F-4D97-AF65-F5344CB8AC3E}">
        <p14:creationId xmlns:p14="http://schemas.microsoft.com/office/powerpoint/2010/main" xmlns="" val="3338608389"/>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BB3D14A4-B241-4949-9CB3-5C359CDF54AF}"/>
              </a:ext>
            </a:extLst>
          </p:cNvPr>
          <p:cNvSpPr>
            <a:spLocks noGrp="1" noChangeArrowheads="1"/>
          </p:cNvSpPr>
          <p:nvPr>
            <p:ph type="dt" sz="half" idx="10"/>
          </p:nvPr>
        </p:nvSpPr>
        <p:spPr/>
        <p:txBody>
          <a:bodyPr/>
          <a:lstStyle>
            <a:lvl1pPr>
              <a:defRPr i="0"/>
            </a:lvl1pPr>
          </a:lstStyle>
          <a:p>
            <a:pPr>
              <a:defRPr/>
            </a:pPr>
            <a:endParaRPr lang="en-US"/>
          </a:p>
        </p:txBody>
      </p:sp>
      <p:sp>
        <p:nvSpPr>
          <p:cNvPr id="3" name="Rectangle 5">
            <a:extLst>
              <a:ext uri="{FF2B5EF4-FFF2-40B4-BE49-F238E27FC236}">
                <a16:creationId xmlns="" xmlns:a16="http://schemas.microsoft.com/office/drawing/2014/main" id="{C3BBD00D-FB60-4A2E-A895-712FBB864341}"/>
              </a:ext>
            </a:extLst>
          </p:cNvPr>
          <p:cNvSpPr>
            <a:spLocks noGrp="1" noChangeArrowheads="1"/>
          </p:cNvSpPr>
          <p:nvPr>
            <p:ph type="ftr" sz="quarter" idx="11"/>
          </p:nvPr>
        </p:nvSpPr>
        <p:spPr/>
        <p:txBody>
          <a:bodyPr/>
          <a:lstStyle>
            <a:lvl1pPr>
              <a:defRPr i="0"/>
            </a:lvl1pPr>
          </a:lstStyle>
          <a:p>
            <a:pPr>
              <a:defRPr/>
            </a:pPr>
            <a:endParaRPr lang="en-US"/>
          </a:p>
        </p:txBody>
      </p:sp>
      <p:sp>
        <p:nvSpPr>
          <p:cNvPr id="4" name="Rectangle 6">
            <a:extLst>
              <a:ext uri="{FF2B5EF4-FFF2-40B4-BE49-F238E27FC236}">
                <a16:creationId xmlns="" xmlns:a16="http://schemas.microsoft.com/office/drawing/2014/main" id="{E0CE70E9-94A6-4415-A53E-ACD7BB368655}"/>
              </a:ext>
            </a:extLst>
          </p:cNvPr>
          <p:cNvSpPr>
            <a:spLocks noGrp="1" noChangeArrowheads="1"/>
          </p:cNvSpPr>
          <p:nvPr>
            <p:ph type="sldNum" sz="quarter" idx="12"/>
          </p:nvPr>
        </p:nvSpPr>
        <p:spPr/>
        <p:txBody>
          <a:bodyPr/>
          <a:lstStyle>
            <a:lvl1pPr>
              <a:defRPr i="0"/>
            </a:lvl1pPr>
          </a:lstStyle>
          <a:p>
            <a:pPr>
              <a:defRPr/>
            </a:pPr>
            <a:fld id="{CF5B18FE-1F94-4D86-AC1E-A948DD0957DD}" type="slidenum">
              <a:rPr lang="en-US" altLang="en-US"/>
              <a:pPr>
                <a:defRPr/>
              </a:pPr>
              <a:t>‹#›</a:t>
            </a:fld>
            <a:endParaRPr lang="en-US" altLang="en-US"/>
          </a:p>
        </p:txBody>
      </p:sp>
    </p:spTree>
    <p:extLst>
      <p:ext uri="{BB962C8B-B14F-4D97-AF65-F5344CB8AC3E}">
        <p14:creationId xmlns:p14="http://schemas.microsoft.com/office/powerpoint/2010/main" xmlns="" val="212273003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39E492-9842-4F43-B3C6-06C81EB2AB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1EE056F-CCE5-4892-A5C4-C91EC23E9E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1FE69FF-A8D6-49E9-8504-A1DABBC27122}"/>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 xmlns:a16="http://schemas.microsoft.com/office/drawing/2014/main" id="{255C7C90-03C8-4AA3-8DDE-5D149C4191D5}"/>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 xmlns:a16="http://schemas.microsoft.com/office/drawing/2014/main" id="{AF4B10CD-F5E9-420A-882C-28A7276C6D67}"/>
              </a:ext>
            </a:extLst>
          </p:cNvPr>
          <p:cNvSpPr>
            <a:spLocks noGrp="1"/>
          </p:cNvSpPr>
          <p:nvPr>
            <p:ph type="sldNum" sz="quarter" idx="12"/>
          </p:nvPr>
        </p:nvSpPr>
        <p:spPr/>
        <p:txBody>
          <a:bodyPr/>
          <a:lstStyle/>
          <a:p>
            <a:fld id="{42FF74F9-3E48-40E6-BF19-6CB7063D675E}" type="slidenum">
              <a:rPr lang="en-US" altLang="en-US" smtClean="0"/>
              <a:pPr/>
              <a:t>‹#›</a:t>
            </a:fld>
            <a:endParaRPr lang="en-US" altLang="en-US"/>
          </a:p>
        </p:txBody>
      </p:sp>
    </p:spTree>
    <p:extLst>
      <p:ext uri="{BB962C8B-B14F-4D97-AF65-F5344CB8AC3E}">
        <p14:creationId xmlns:p14="http://schemas.microsoft.com/office/powerpoint/2010/main" xmlns="" val="828013106"/>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6" y="27306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085A2C79-32AF-4E4A-85C8-2C1B33C76646}"/>
              </a:ext>
            </a:extLst>
          </p:cNvPr>
          <p:cNvSpPr>
            <a:spLocks noGrp="1" noChangeArrowheads="1"/>
          </p:cNvSpPr>
          <p:nvPr>
            <p:ph type="dt" sz="half" idx="10"/>
          </p:nvPr>
        </p:nvSpPr>
        <p:spPr/>
        <p:txBody>
          <a:bodyPr/>
          <a:lstStyle>
            <a:lvl1pPr>
              <a:defRPr i="0"/>
            </a:lvl1pPr>
          </a:lstStyle>
          <a:p>
            <a:pPr>
              <a:defRPr/>
            </a:pPr>
            <a:endParaRPr lang="en-US"/>
          </a:p>
        </p:txBody>
      </p:sp>
      <p:sp>
        <p:nvSpPr>
          <p:cNvPr id="6" name="Footer Placeholder 5">
            <a:extLst>
              <a:ext uri="{FF2B5EF4-FFF2-40B4-BE49-F238E27FC236}">
                <a16:creationId xmlns="" xmlns:a16="http://schemas.microsoft.com/office/drawing/2014/main" id="{C89A1734-FF6A-4B61-8D9B-E66169F299CB}"/>
              </a:ext>
            </a:extLst>
          </p:cNvPr>
          <p:cNvSpPr>
            <a:spLocks noGrp="1" noChangeArrowheads="1"/>
          </p:cNvSpPr>
          <p:nvPr>
            <p:ph type="ftr" sz="quarter" idx="11"/>
          </p:nvPr>
        </p:nvSpPr>
        <p:spPr/>
        <p:txBody>
          <a:bodyPr/>
          <a:lstStyle>
            <a:lvl1pPr>
              <a:defRPr i="0"/>
            </a:lvl1pPr>
          </a:lstStyle>
          <a:p>
            <a:pPr>
              <a:defRPr/>
            </a:pPr>
            <a:endParaRPr lang="en-US"/>
          </a:p>
        </p:txBody>
      </p:sp>
      <p:sp>
        <p:nvSpPr>
          <p:cNvPr id="7" name="Slide Number Placeholder 6">
            <a:extLst>
              <a:ext uri="{FF2B5EF4-FFF2-40B4-BE49-F238E27FC236}">
                <a16:creationId xmlns="" xmlns:a16="http://schemas.microsoft.com/office/drawing/2014/main" id="{DE7F6777-FC19-4C5F-8956-CBED558ABC8C}"/>
              </a:ext>
            </a:extLst>
          </p:cNvPr>
          <p:cNvSpPr>
            <a:spLocks noGrp="1" noChangeArrowheads="1"/>
          </p:cNvSpPr>
          <p:nvPr>
            <p:ph type="sldNum" sz="quarter" idx="12"/>
          </p:nvPr>
        </p:nvSpPr>
        <p:spPr/>
        <p:txBody>
          <a:bodyPr/>
          <a:lstStyle>
            <a:lvl1pPr>
              <a:defRPr i="0"/>
            </a:lvl1pPr>
          </a:lstStyle>
          <a:p>
            <a:pPr>
              <a:defRPr/>
            </a:pPr>
            <a:fld id="{4F9F6E87-004D-455D-A4D2-7F938033A5F8}" type="slidenum">
              <a:rPr lang="en-US" altLang="en-US"/>
              <a:pPr>
                <a:defRPr/>
              </a:pPr>
              <a:t>‹#›</a:t>
            </a:fld>
            <a:endParaRPr lang="en-US" altLang="en-US"/>
          </a:p>
        </p:txBody>
      </p:sp>
    </p:spTree>
    <p:extLst>
      <p:ext uri="{BB962C8B-B14F-4D97-AF65-F5344CB8AC3E}">
        <p14:creationId xmlns:p14="http://schemas.microsoft.com/office/powerpoint/2010/main" xmlns="" val="3147481740"/>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A4434A3C-F452-4A76-ABD3-59EC68AE7767}"/>
              </a:ext>
            </a:extLst>
          </p:cNvPr>
          <p:cNvSpPr>
            <a:spLocks noGrp="1" noChangeArrowheads="1"/>
          </p:cNvSpPr>
          <p:nvPr>
            <p:ph type="dt" sz="half" idx="10"/>
          </p:nvPr>
        </p:nvSpPr>
        <p:spPr/>
        <p:txBody>
          <a:bodyPr/>
          <a:lstStyle>
            <a:lvl1pPr>
              <a:defRPr i="0"/>
            </a:lvl1pPr>
          </a:lstStyle>
          <a:p>
            <a:pPr>
              <a:defRPr/>
            </a:pPr>
            <a:endParaRPr lang="en-US"/>
          </a:p>
        </p:txBody>
      </p:sp>
      <p:sp>
        <p:nvSpPr>
          <p:cNvPr id="6" name="Footer Placeholder 5">
            <a:extLst>
              <a:ext uri="{FF2B5EF4-FFF2-40B4-BE49-F238E27FC236}">
                <a16:creationId xmlns="" xmlns:a16="http://schemas.microsoft.com/office/drawing/2014/main" id="{C0E7236C-3502-417F-BBFA-7D27C68A8B92}"/>
              </a:ext>
            </a:extLst>
          </p:cNvPr>
          <p:cNvSpPr>
            <a:spLocks noGrp="1" noChangeArrowheads="1"/>
          </p:cNvSpPr>
          <p:nvPr>
            <p:ph type="ftr" sz="quarter" idx="11"/>
          </p:nvPr>
        </p:nvSpPr>
        <p:spPr/>
        <p:txBody>
          <a:bodyPr/>
          <a:lstStyle>
            <a:lvl1pPr>
              <a:defRPr i="0"/>
            </a:lvl1pPr>
          </a:lstStyle>
          <a:p>
            <a:pPr>
              <a:defRPr/>
            </a:pPr>
            <a:endParaRPr lang="en-US"/>
          </a:p>
        </p:txBody>
      </p:sp>
      <p:sp>
        <p:nvSpPr>
          <p:cNvPr id="7" name="Slide Number Placeholder 6">
            <a:extLst>
              <a:ext uri="{FF2B5EF4-FFF2-40B4-BE49-F238E27FC236}">
                <a16:creationId xmlns="" xmlns:a16="http://schemas.microsoft.com/office/drawing/2014/main" id="{A445E47B-4055-455D-9028-5BC019902130}"/>
              </a:ext>
            </a:extLst>
          </p:cNvPr>
          <p:cNvSpPr>
            <a:spLocks noGrp="1" noChangeArrowheads="1"/>
          </p:cNvSpPr>
          <p:nvPr>
            <p:ph type="sldNum" sz="quarter" idx="12"/>
          </p:nvPr>
        </p:nvSpPr>
        <p:spPr/>
        <p:txBody>
          <a:bodyPr/>
          <a:lstStyle>
            <a:lvl1pPr>
              <a:defRPr i="0"/>
            </a:lvl1pPr>
          </a:lstStyle>
          <a:p>
            <a:pPr>
              <a:defRPr/>
            </a:pPr>
            <a:fld id="{092D6ECD-0278-4997-946E-577DAEF7CCA6}" type="slidenum">
              <a:rPr lang="en-US" altLang="en-US"/>
              <a:pPr>
                <a:defRPr/>
              </a:pPr>
              <a:t>‹#›</a:t>
            </a:fld>
            <a:endParaRPr lang="en-US" altLang="en-US"/>
          </a:p>
        </p:txBody>
      </p:sp>
    </p:spTree>
    <p:extLst>
      <p:ext uri="{BB962C8B-B14F-4D97-AF65-F5344CB8AC3E}">
        <p14:creationId xmlns:p14="http://schemas.microsoft.com/office/powerpoint/2010/main" xmlns="" val="1451358683"/>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E50A1EAA-768A-4237-AF59-9E772E3F677E}"/>
              </a:ext>
            </a:extLst>
          </p:cNvPr>
          <p:cNvSpPr>
            <a:spLocks noGrp="1" noChangeArrowheads="1"/>
          </p:cNvSpPr>
          <p:nvPr>
            <p:ph type="dt" sz="half" idx="10"/>
          </p:nvPr>
        </p:nvSpPr>
        <p:spPr/>
        <p:txBody>
          <a:bodyPr/>
          <a:lstStyle>
            <a:lvl1pPr>
              <a:defRPr i="0"/>
            </a:lvl1pPr>
          </a:lstStyle>
          <a:p>
            <a:pPr>
              <a:defRPr/>
            </a:pPr>
            <a:endParaRPr lang="en-US"/>
          </a:p>
        </p:txBody>
      </p:sp>
      <p:sp>
        <p:nvSpPr>
          <p:cNvPr id="5" name="Rectangle 5">
            <a:extLst>
              <a:ext uri="{FF2B5EF4-FFF2-40B4-BE49-F238E27FC236}">
                <a16:creationId xmlns="" xmlns:a16="http://schemas.microsoft.com/office/drawing/2014/main" id="{CA64F429-33DC-4E67-942D-EEE7184D5592}"/>
              </a:ext>
            </a:extLst>
          </p:cNvPr>
          <p:cNvSpPr>
            <a:spLocks noGrp="1" noChangeArrowheads="1"/>
          </p:cNvSpPr>
          <p:nvPr>
            <p:ph type="ftr" sz="quarter" idx="11"/>
          </p:nvPr>
        </p:nvSpPr>
        <p:spPr/>
        <p:txBody>
          <a:bodyPr/>
          <a:lstStyle>
            <a:lvl1pPr>
              <a:defRPr i="0"/>
            </a:lvl1pPr>
          </a:lstStyle>
          <a:p>
            <a:pPr>
              <a:defRPr/>
            </a:pPr>
            <a:endParaRPr lang="en-US"/>
          </a:p>
        </p:txBody>
      </p:sp>
      <p:sp>
        <p:nvSpPr>
          <p:cNvPr id="6" name="Rectangle 6">
            <a:extLst>
              <a:ext uri="{FF2B5EF4-FFF2-40B4-BE49-F238E27FC236}">
                <a16:creationId xmlns="" xmlns:a16="http://schemas.microsoft.com/office/drawing/2014/main" id="{13223F9B-245F-4EE4-B320-7B3B5710E9D8}"/>
              </a:ext>
            </a:extLst>
          </p:cNvPr>
          <p:cNvSpPr>
            <a:spLocks noGrp="1" noChangeArrowheads="1"/>
          </p:cNvSpPr>
          <p:nvPr>
            <p:ph type="sldNum" sz="quarter" idx="12"/>
          </p:nvPr>
        </p:nvSpPr>
        <p:spPr/>
        <p:txBody>
          <a:bodyPr/>
          <a:lstStyle>
            <a:lvl1pPr>
              <a:defRPr i="0"/>
            </a:lvl1pPr>
          </a:lstStyle>
          <a:p>
            <a:pPr>
              <a:defRPr/>
            </a:pPr>
            <a:fld id="{9AD6EA28-BB6E-44B7-ACA6-ACA30BEF42C7}" type="slidenum">
              <a:rPr lang="en-US" altLang="en-US"/>
              <a:pPr>
                <a:defRPr/>
              </a:pPr>
              <a:t>‹#›</a:t>
            </a:fld>
            <a:endParaRPr lang="en-US" altLang="en-US"/>
          </a:p>
        </p:txBody>
      </p:sp>
    </p:spTree>
    <p:extLst>
      <p:ext uri="{BB962C8B-B14F-4D97-AF65-F5344CB8AC3E}">
        <p14:creationId xmlns:p14="http://schemas.microsoft.com/office/powerpoint/2010/main" xmlns="" val="1554795801"/>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79439"/>
            <a:ext cx="2743200" cy="5900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79439"/>
            <a:ext cx="8026400" cy="5900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C0C36BC1-9636-439C-B2F4-C36B27E91C18}"/>
              </a:ext>
            </a:extLst>
          </p:cNvPr>
          <p:cNvSpPr>
            <a:spLocks noGrp="1" noChangeArrowheads="1"/>
          </p:cNvSpPr>
          <p:nvPr>
            <p:ph type="dt" sz="half" idx="10"/>
          </p:nvPr>
        </p:nvSpPr>
        <p:spPr/>
        <p:txBody>
          <a:bodyPr/>
          <a:lstStyle>
            <a:lvl1pPr>
              <a:defRPr i="0"/>
            </a:lvl1pPr>
          </a:lstStyle>
          <a:p>
            <a:pPr>
              <a:defRPr/>
            </a:pPr>
            <a:endParaRPr lang="en-US"/>
          </a:p>
        </p:txBody>
      </p:sp>
      <p:sp>
        <p:nvSpPr>
          <p:cNvPr id="5" name="Rectangle 5">
            <a:extLst>
              <a:ext uri="{FF2B5EF4-FFF2-40B4-BE49-F238E27FC236}">
                <a16:creationId xmlns="" xmlns:a16="http://schemas.microsoft.com/office/drawing/2014/main" id="{18A5BA40-426D-443C-A884-ADA09CC4043B}"/>
              </a:ext>
            </a:extLst>
          </p:cNvPr>
          <p:cNvSpPr>
            <a:spLocks noGrp="1" noChangeArrowheads="1"/>
          </p:cNvSpPr>
          <p:nvPr>
            <p:ph type="ftr" sz="quarter" idx="11"/>
          </p:nvPr>
        </p:nvSpPr>
        <p:spPr/>
        <p:txBody>
          <a:bodyPr/>
          <a:lstStyle>
            <a:lvl1pPr>
              <a:defRPr i="0"/>
            </a:lvl1pPr>
          </a:lstStyle>
          <a:p>
            <a:pPr>
              <a:defRPr/>
            </a:pPr>
            <a:endParaRPr lang="en-US"/>
          </a:p>
        </p:txBody>
      </p:sp>
      <p:sp>
        <p:nvSpPr>
          <p:cNvPr id="6" name="Rectangle 6">
            <a:extLst>
              <a:ext uri="{FF2B5EF4-FFF2-40B4-BE49-F238E27FC236}">
                <a16:creationId xmlns="" xmlns:a16="http://schemas.microsoft.com/office/drawing/2014/main" id="{3D3E7375-1E50-436E-8BDA-C9531961234D}"/>
              </a:ext>
            </a:extLst>
          </p:cNvPr>
          <p:cNvSpPr>
            <a:spLocks noGrp="1" noChangeArrowheads="1"/>
          </p:cNvSpPr>
          <p:nvPr>
            <p:ph type="sldNum" sz="quarter" idx="12"/>
          </p:nvPr>
        </p:nvSpPr>
        <p:spPr/>
        <p:txBody>
          <a:bodyPr/>
          <a:lstStyle>
            <a:lvl1pPr>
              <a:defRPr i="0"/>
            </a:lvl1pPr>
          </a:lstStyle>
          <a:p>
            <a:pPr>
              <a:defRPr/>
            </a:pPr>
            <a:fld id="{8BE8878E-A849-4BAB-A645-892EDDFC38E4}" type="slidenum">
              <a:rPr lang="en-US" altLang="en-US"/>
              <a:pPr>
                <a:defRPr/>
              </a:pPr>
              <a:t>‹#›</a:t>
            </a:fld>
            <a:endParaRPr lang="en-US" altLang="en-US"/>
          </a:p>
        </p:txBody>
      </p:sp>
    </p:spTree>
    <p:extLst>
      <p:ext uri="{BB962C8B-B14F-4D97-AF65-F5344CB8AC3E}">
        <p14:creationId xmlns:p14="http://schemas.microsoft.com/office/powerpoint/2010/main" xmlns="" val="4203605027"/>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579438"/>
            <a:ext cx="10464800" cy="563562"/>
          </a:xfrm>
        </p:spPr>
        <p:txBody>
          <a:bodyPr/>
          <a:lstStyle/>
          <a:p>
            <a:r>
              <a:rPr lang="en-US"/>
              <a:t>Click to edit Master title style</a:t>
            </a:r>
          </a:p>
        </p:txBody>
      </p:sp>
      <p:sp>
        <p:nvSpPr>
          <p:cNvPr id="3" name="Table Placeholder 2"/>
          <p:cNvSpPr>
            <a:spLocks noGrp="1"/>
          </p:cNvSpPr>
          <p:nvPr>
            <p:ph type="tbl" idx="1"/>
          </p:nvPr>
        </p:nvSpPr>
        <p:spPr>
          <a:xfrm>
            <a:off x="609600" y="1343025"/>
            <a:ext cx="10972800" cy="5137150"/>
          </a:xfrm>
        </p:spPr>
        <p:txBody>
          <a:bodyPr/>
          <a:lstStyle/>
          <a:p>
            <a:pPr lvl="0"/>
            <a:r>
              <a:rPr lang="en-US" noProof="0"/>
              <a:t>Click icon to add table</a:t>
            </a:r>
          </a:p>
        </p:txBody>
      </p:sp>
      <p:sp>
        <p:nvSpPr>
          <p:cNvPr id="4" name="Rectangle 4">
            <a:extLst>
              <a:ext uri="{FF2B5EF4-FFF2-40B4-BE49-F238E27FC236}">
                <a16:creationId xmlns="" xmlns:a16="http://schemas.microsoft.com/office/drawing/2014/main" id="{07E74447-9B21-46F6-8240-1292052741D1}"/>
              </a:ext>
            </a:extLst>
          </p:cNvPr>
          <p:cNvSpPr>
            <a:spLocks noGrp="1" noChangeArrowheads="1"/>
          </p:cNvSpPr>
          <p:nvPr>
            <p:ph type="dt" sz="half" idx="10"/>
          </p:nvPr>
        </p:nvSpPr>
        <p:spPr/>
        <p:txBody>
          <a:bodyPr/>
          <a:lstStyle>
            <a:lvl1pPr>
              <a:defRPr i="0"/>
            </a:lvl1pPr>
          </a:lstStyle>
          <a:p>
            <a:pPr>
              <a:defRPr/>
            </a:pPr>
            <a:endParaRPr lang="en-US"/>
          </a:p>
        </p:txBody>
      </p:sp>
      <p:sp>
        <p:nvSpPr>
          <p:cNvPr id="5" name="Rectangle 5">
            <a:extLst>
              <a:ext uri="{FF2B5EF4-FFF2-40B4-BE49-F238E27FC236}">
                <a16:creationId xmlns="" xmlns:a16="http://schemas.microsoft.com/office/drawing/2014/main" id="{6E58B1B4-785A-48D9-A280-FFC538155BB1}"/>
              </a:ext>
            </a:extLst>
          </p:cNvPr>
          <p:cNvSpPr>
            <a:spLocks noGrp="1" noChangeArrowheads="1"/>
          </p:cNvSpPr>
          <p:nvPr>
            <p:ph type="ftr" sz="quarter" idx="11"/>
          </p:nvPr>
        </p:nvSpPr>
        <p:spPr/>
        <p:txBody>
          <a:bodyPr/>
          <a:lstStyle>
            <a:lvl1pPr>
              <a:defRPr i="0"/>
            </a:lvl1pPr>
          </a:lstStyle>
          <a:p>
            <a:pPr>
              <a:defRPr/>
            </a:pPr>
            <a:endParaRPr lang="en-US"/>
          </a:p>
        </p:txBody>
      </p:sp>
      <p:sp>
        <p:nvSpPr>
          <p:cNvPr id="6" name="Rectangle 6">
            <a:extLst>
              <a:ext uri="{FF2B5EF4-FFF2-40B4-BE49-F238E27FC236}">
                <a16:creationId xmlns="" xmlns:a16="http://schemas.microsoft.com/office/drawing/2014/main" id="{7CCEA791-6F13-441D-8A9E-ED7835B41FCD}"/>
              </a:ext>
            </a:extLst>
          </p:cNvPr>
          <p:cNvSpPr>
            <a:spLocks noGrp="1" noChangeArrowheads="1"/>
          </p:cNvSpPr>
          <p:nvPr>
            <p:ph type="sldNum" sz="quarter" idx="12"/>
          </p:nvPr>
        </p:nvSpPr>
        <p:spPr/>
        <p:txBody>
          <a:bodyPr/>
          <a:lstStyle>
            <a:lvl1pPr>
              <a:defRPr i="0"/>
            </a:lvl1pPr>
          </a:lstStyle>
          <a:p>
            <a:pPr>
              <a:defRPr/>
            </a:pPr>
            <a:fld id="{73A0F5CD-D89F-4D67-AB55-B47B802C5243}" type="slidenum">
              <a:rPr lang="en-US" altLang="en-US"/>
              <a:pPr>
                <a:defRPr/>
              </a:pPr>
              <a:t>‹#›</a:t>
            </a:fld>
            <a:endParaRPr lang="en-US" altLang="en-US"/>
          </a:p>
        </p:txBody>
      </p:sp>
    </p:spTree>
    <p:extLst>
      <p:ext uri="{BB962C8B-B14F-4D97-AF65-F5344CB8AC3E}">
        <p14:creationId xmlns:p14="http://schemas.microsoft.com/office/powerpoint/2010/main" xmlns="" val="35420167"/>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B24AAE-3562-423F-8B8A-12F548180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 xmlns:a16="http://schemas.microsoft.com/office/drawing/2014/main" id="{407BFFB0-8DE3-4BAF-B6CA-FA10A83122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 xmlns:a16="http://schemas.microsoft.com/office/drawing/2014/main" id="{5EC900C1-47C7-4F49-810E-B5E65B4C37ED}"/>
              </a:ext>
            </a:extLst>
          </p:cNvPr>
          <p:cNvSpPr>
            <a:spLocks noGrp="1"/>
          </p:cNvSpPr>
          <p:nvPr>
            <p:ph type="dt" sz="half" idx="10"/>
          </p:nvPr>
        </p:nvSpPr>
        <p:spPr/>
        <p:txBody>
          <a:bodyPr/>
          <a:lstStyle/>
          <a:p>
            <a:fld id="{1ED77D73-609F-401E-8687-D67C76BAB638}" type="datetimeFigureOut">
              <a:rPr lang="en-ID" smtClean="0"/>
              <a:pPr/>
              <a:t>6/26/2019</a:t>
            </a:fld>
            <a:endParaRPr lang="en-ID"/>
          </a:p>
        </p:txBody>
      </p:sp>
      <p:sp>
        <p:nvSpPr>
          <p:cNvPr id="5" name="Footer Placeholder 4">
            <a:extLst>
              <a:ext uri="{FF2B5EF4-FFF2-40B4-BE49-F238E27FC236}">
                <a16:creationId xmlns="" xmlns:a16="http://schemas.microsoft.com/office/drawing/2014/main" id="{7C25A983-4D81-46E5-A404-2798BC80E8D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2EB25651-A512-4109-A4F9-B9E7D8186DFB}"/>
              </a:ext>
            </a:extLst>
          </p:cNvPr>
          <p:cNvSpPr>
            <a:spLocks noGrp="1"/>
          </p:cNvSpPr>
          <p:nvPr>
            <p:ph type="sldNum" sz="quarter" idx="12"/>
          </p:nvPr>
        </p:nvSpPr>
        <p:spPr/>
        <p:txBody>
          <a:bodyPr/>
          <a:lstStyle/>
          <a:p>
            <a:fld id="{7A75BF28-0B81-44F9-80BE-E5F8E600CF7B}" type="slidenum">
              <a:rPr lang="en-ID" smtClean="0"/>
              <a:pPr/>
              <a:t>‹#›</a:t>
            </a:fld>
            <a:endParaRPr lang="en-ID"/>
          </a:p>
        </p:txBody>
      </p:sp>
    </p:spTree>
    <p:extLst>
      <p:ext uri="{BB962C8B-B14F-4D97-AF65-F5344CB8AC3E}">
        <p14:creationId xmlns:p14="http://schemas.microsoft.com/office/powerpoint/2010/main" xmlns="" val="3053940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A10FB-03DE-444E-8293-D53BCB106D4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B6012187-9EEB-45D3-9904-AD05CA9A30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AA41DBEE-10C8-4060-9E1E-5DD3EFB3EEF5}"/>
              </a:ext>
            </a:extLst>
          </p:cNvPr>
          <p:cNvSpPr>
            <a:spLocks noGrp="1"/>
          </p:cNvSpPr>
          <p:nvPr>
            <p:ph type="dt" sz="half" idx="10"/>
          </p:nvPr>
        </p:nvSpPr>
        <p:spPr/>
        <p:txBody>
          <a:bodyPr/>
          <a:lstStyle/>
          <a:p>
            <a:fld id="{1ED77D73-609F-401E-8687-D67C76BAB638}" type="datetimeFigureOut">
              <a:rPr lang="en-ID" smtClean="0"/>
              <a:pPr/>
              <a:t>6/26/2019</a:t>
            </a:fld>
            <a:endParaRPr lang="en-ID"/>
          </a:p>
        </p:txBody>
      </p:sp>
      <p:sp>
        <p:nvSpPr>
          <p:cNvPr id="5" name="Footer Placeholder 4">
            <a:extLst>
              <a:ext uri="{FF2B5EF4-FFF2-40B4-BE49-F238E27FC236}">
                <a16:creationId xmlns="" xmlns:a16="http://schemas.microsoft.com/office/drawing/2014/main" id="{F105C9BE-DB7D-4500-A701-10EA8315784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40E4C0A7-782F-4A69-91A8-BB45E00264F8}"/>
              </a:ext>
            </a:extLst>
          </p:cNvPr>
          <p:cNvSpPr>
            <a:spLocks noGrp="1"/>
          </p:cNvSpPr>
          <p:nvPr>
            <p:ph type="sldNum" sz="quarter" idx="12"/>
          </p:nvPr>
        </p:nvSpPr>
        <p:spPr/>
        <p:txBody>
          <a:bodyPr/>
          <a:lstStyle/>
          <a:p>
            <a:fld id="{7A75BF28-0B81-44F9-80BE-E5F8E600CF7B}" type="slidenum">
              <a:rPr lang="en-ID" smtClean="0"/>
              <a:pPr/>
              <a:t>‹#›</a:t>
            </a:fld>
            <a:endParaRPr lang="en-ID"/>
          </a:p>
        </p:txBody>
      </p:sp>
    </p:spTree>
    <p:extLst>
      <p:ext uri="{BB962C8B-B14F-4D97-AF65-F5344CB8AC3E}">
        <p14:creationId xmlns:p14="http://schemas.microsoft.com/office/powerpoint/2010/main" xmlns="" val="177942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9956B9-57F3-4DB1-853D-FF387DD9F3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 xmlns:a16="http://schemas.microsoft.com/office/drawing/2014/main" id="{D875818F-F233-4EF2-A4FE-5EBD6DD58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9A86E03-EDD7-48E5-842F-A0FE91BF905E}"/>
              </a:ext>
            </a:extLst>
          </p:cNvPr>
          <p:cNvSpPr>
            <a:spLocks noGrp="1"/>
          </p:cNvSpPr>
          <p:nvPr>
            <p:ph type="dt" sz="half" idx="10"/>
          </p:nvPr>
        </p:nvSpPr>
        <p:spPr/>
        <p:txBody>
          <a:bodyPr/>
          <a:lstStyle/>
          <a:p>
            <a:fld id="{1ED77D73-609F-401E-8687-D67C76BAB638}" type="datetimeFigureOut">
              <a:rPr lang="en-ID" smtClean="0"/>
              <a:pPr/>
              <a:t>6/26/2019</a:t>
            </a:fld>
            <a:endParaRPr lang="en-ID"/>
          </a:p>
        </p:txBody>
      </p:sp>
      <p:sp>
        <p:nvSpPr>
          <p:cNvPr id="5" name="Footer Placeholder 4">
            <a:extLst>
              <a:ext uri="{FF2B5EF4-FFF2-40B4-BE49-F238E27FC236}">
                <a16:creationId xmlns="" xmlns:a16="http://schemas.microsoft.com/office/drawing/2014/main" id="{98EF01F6-D35E-4341-B995-D34EF8B0F06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3A4FA6E1-DD7C-4266-8FFB-060FF4F4E0D0}"/>
              </a:ext>
            </a:extLst>
          </p:cNvPr>
          <p:cNvSpPr>
            <a:spLocks noGrp="1"/>
          </p:cNvSpPr>
          <p:nvPr>
            <p:ph type="sldNum" sz="quarter" idx="12"/>
          </p:nvPr>
        </p:nvSpPr>
        <p:spPr/>
        <p:txBody>
          <a:bodyPr/>
          <a:lstStyle/>
          <a:p>
            <a:fld id="{7A75BF28-0B81-44F9-80BE-E5F8E600CF7B}" type="slidenum">
              <a:rPr lang="en-ID" smtClean="0"/>
              <a:pPr/>
              <a:t>‹#›</a:t>
            </a:fld>
            <a:endParaRPr lang="en-ID"/>
          </a:p>
        </p:txBody>
      </p:sp>
    </p:spTree>
    <p:extLst>
      <p:ext uri="{BB962C8B-B14F-4D97-AF65-F5344CB8AC3E}">
        <p14:creationId xmlns:p14="http://schemas.microsoft.com/office/powerpoint/2010/main" xmlns="" val="2151493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704E0E-286B-4A41-AF7A-25CF2822D59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4636A06B-8E6A-4284-BD3A-6766D8F07A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 xmlns:a16="http://schemas.microsoft.com/office/drawing/2014/main" id="{2FC67E83-417B-49F9-9E60-D150C8F251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 xmlns:a16="http://schemas.microsoft.com/office/drawing/2014/main" id="{B9751842-C11A-49C0-A68A-4E34FD92CCC9}"/>
              </a:ext>
            </a:extLst>
          </p:cNvPr>
          <p:cNvSpPr>
            <a:spLocks noGrp="1"/>
          </p:cNvSpPr>
          <p:nvPr>
            <p:ph type="dt" sz="half" idx="10"/>
          </p:nvPr>
        </p:nvSpPr>
        <p:spPr/>
        <p:txBody>
          <a:bodyPr/>
          <a:lstStyle/>
          <a:p>
            <a:fld id="{1ED77D73-609F-401E-8687-D67C76BAB638}" type="datetimeFigureOut">
              <a:rPr lang="en-ID" smtClean="0"/>
              <a:pPr/>
              <a:t>6/26/2019</a:t>
            </a:fld>
            <a:endParaRPr lang="en-ID"/>
          </a:p>
        </p:txBody>
      </p:sp>
      <p:sp>
        <p:nvSpPr>
          <p:cNvPr id="6" name="Footer Placeholder 5">
            <a:extLst>
              <a:ext uri="{FF2B5EF4-FFF2-40B4-BE49-F238E27FC236}">
                <a16:creationId xmlns="" xmlns:a16="http://schemas.microsoft.com/office/drawing/2014/main" id="{BEA9D677-7B98-473F-814A-9DC7A8D5B38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E479389E-B4E7-4D24-A716-F310D3F9BAC7}"/>
              </a:ext>
            </a:extLst>
          </p:cNvPr>
          <p:cNvSpPr>
            <a:spLocks noGrp="1"/>
          </p:cNvSpPr>
          <p:nvPr>
            <p:ph type="sldNum" sz="quarter" idx="12"/>
          </p:nvPr>
        </p:nvSpPr>
        <p:spPr/>
        <p:txBody>
          <a:bodyPr/>
          <a:lstStyle/>
          <a:p>
            <a:fld id="{7A75BF28-0B81-44F9-80BE-E5F8E600CF7B}" type="slidenum">
              <a:rPr lang="en-ID" smtClean="0"/>
              <a:pPr/>
              <a:t>‹#›</a:t>
            </a:fld>
            <a:endParaRPr lang="en-ID"/>
          </a:p>
        </p:txBody>
      </p:sp>
    </p:spTree>
    <p:extLst>
      <p:ext uri="{BB962C8B-B14F-4D97-AF65-F5344CB8AC3E}">
        <p14:creationId xmlns:p14="http://schemas.microsoft.com/office/powerpoint/2010/main" xmlns="" val="1567227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CD53CC-B556-4682-8051-7AE7340FFC0C}"/>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67C2E1CD-670F-4C6F-BCFC-56585530C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1F6910BD-AB06-497A-A412-90F9D06486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 xmlns:a16="http://schemas.microsoft.com/office/drawing/2014/main" id="{8E30063F-284C-4A4A-B11B-98B0205274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ADF7FD66-0478-4D5D-8FE3-7CD8D22FF3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 xmlns:a16="http://schemas.microsoft.com/office/drawing/2014/main" id="{32E6AE4E-A5DF-4EC6-BB87-58E037FF64E8}"/>
              </a:ext>
            </a:extLst>
          </p:cNvPr>
          <p:cNvSpPr>
            <a:spLocks noGrp="1"/>
          </p:cNvSpPr>
          <p:nvPr>
            <p:ph type="dt" sz="half" idx="10"/>
          </p:nvPr>
        </p:nvSpPr>
        <p:spPr/>
        <p:txBody>
          <a:bodyPr/>
          <a:lstStyle/>
          <a:p>
            <a:fld id="{1ED77D73-609F-401E-8687-D67C76BAB638}" type="datetimeFigureOut">
              <a:rPr lang="en-ID" smtClean="0"/>
              <a:pPr/>
              <a:t>6/26/2019</a:t>
            </a:fld>
            <a:endParaRPr lang="en-ID"/>
          </a:p>
        </p:txBody>
      </p:sp>
      <p:sp>
        <p:nvSpPr>
          <p:cNvPr id="8" name="Footer Placeholder 7">
            <a:extLst>
              <a:ext uri="{FF2B5EF4-FFF2-40B4-BE49-F238E27FC236}">
                <a16:creationId xmlns="" xmlns:a16="http://schemas.microsoft.com/office/drawing/2014/main" id="{DD07FA52-F5A2-456F-9568-749809AAE0F9}"/>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 xmlns:a16="http://schemas.microsoft.com/office/drawing/2014/main" id="{7B932E99-B964-4BB7-B943-FACB0EAB97BA}"/>
              </a:ext>
            </a:extLst>
          </p:cNvPr>
          <p:cNvSpPr>
            <a:spLocks noGrp="1"/>
          </p:cNvSpPr>
          <p:nvPr>
            <p:ph type="sldNum" sz="quarter" idx="12"/>
          </p:nvPr>
        </p:nvSpPr>
        <p:spPr/>
        <p:txBody>
          <a:bodyPr/>
          <a:lstStyle/>
          <a:p>
            <a:fld id="{7A75BF28-0B81-44F9-80BE-E5F8E600CF7B}" type="slidenum">
              <a:rPr lang="en-ID" smtClean="0"/>
              <a:pPr/>
              <a:t>‹#›</a:t>
            </a:fld>
            <a:endParaRPr lang="en-ID"/>
          </a:p>
        </p:txBody>
      </p:sp>
    </p:spTree>
    <p:extLst>
      <p:ext uri="{BB962C8B-B14F-4D97-AF65-F5344CB8AC3E}">
        <p14:creationId xmlns:p14="http://schemas.microsoft.com/office/powerpoint/2010/main" xmlns="" val="263219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CF5E50-0037-434A-85E7-49DDA1A48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FB8C8E0-91C4-4125-9D12-D6EA428033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B833B01-1018-4032-B248-D7FF13E878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F52485B-9DAD-443B-968D-037631AFFF45}"/>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 xmlns:a16="http://schemas.microsoft.com/office/drawing/2014/main" id="{D9AC5508-BE81-463D-B6E9-3EFB73BE4E14}"/>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 xmlns:a16="http://schemas.microsoft.com/office/drawing/2014/main" id="{78622855-7FAC-4504-B27E-B2B8811EA452}"/>
              </a:ext>
            </a:extLst>
          </p:cNvPr>
          <p:cNvSpPr>
            <a:spLocks noGrp="1"/>
          </p:cNvSpPr>
          <p:nvPr>
            <p:ph type="sldNum" sz="quarter" idx="12"/>
          </p:nvPr>
        </p:nvSpPr>
        <p:spPr/>
        <p:txBody>
          <a:bodyPr/>
          <a:lstStyle/>
          <a:p>
            <a:fld id="{CB4ABE43-715E-4BFB-B435-4C4BBD68700A}" type="slidenum">
              <a:rPr lang="en-US" altLang="en-US" smtClean="0"/>
              <a:pPr/>
              <a:t>‹#›</a:t>
            </a:fld>
            <a:endParaRPr lang="en-US" altLang="en-US"/>
          </a:p>
        </p:txBody>
      </p:sp>
    </p:spTree>
    <p:extLst>
      <p:ext uri="{BB962C8B-B14F-4D97-AF65-F5344CB8AC3E}">
        <p14:creationId xmlns:p14="http://schemas.microsoft.com/office/powerpoint/2010/main" xmlns="" val="3024782855"/>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D4A104-D0E3-434F-98D4-517F5C302431}"/>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 xmlns:a16="http://schemas.microsoft.com/office/drawing/2014/main" id="{3CFC6C96-FF1A-4ADA-8EC4-EC71BCC765DC}"/>
              </a:ext>
            </a:extLst>
          </p:cNvPr>
          <p:cNvSpPr>
            <a:spLocks noGrp="1"/>
          </p:cNvSpPr>
          <p:nvPr>
            <p:ph type="dt" sz="half" idx="10"/>
          </p:nvPr>
        </p:nvSpPr>
        <p:spPr/>
        <p:txBody>
          <a:bodyPr/>
          <a:lstStyle/>
          <a:p>
            <a:fld id="{1ED77D73-609F-401E-8687-D67C76BAB638}" type="datetimeFigureOut">
              <a:rPr lang="en-ID" smtClean="0"/>
              <a:pPr/>
              <a:t>6/26/2019</a:t>
            </a:fld>
            <a:endParaRPr lang="en-ID"/>
          </a:p>
        </p:txBody>
      </p:sp>
      <p:sp>
        <p:nvSpPr>
          <p:cNvPr id="4" name="Footer Placeholder 3">
            <a:extLst>
              <a:ext uri="{FF2B5EF4-FFF2-40B4-BE49-F238E27FC236}">
                <a16:creationId xmlns="" xmlns:a16="http://schemas.microsoft.com/office/drawing/2014/main" id="{ED4773F5-5D3E-4248-BFBC-15303C5F97C4}"/>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 xmlns:a16="http://schemas.microsoft.com/office/drawing/2014/main" id="{958138AA-9FB2-4523-A0D8-1CF719D17521}"/>
              </a:ext>
            </a:extLst>
          </p:cNvPr>
          <p:cNvSpPr>
            <a:spLocks noGrp="1"/>
          </p:cNvSpPr>
          <p:nvPr>
            <p:ph type="sldNum" sz="quarter" idx="12"/>
          </p:nvPr>
        </p:nvSpPr>
        <p:spPr/>
        <p:txBody>
          <a:bodyPr/>
          <a:lstStyle/>
          <a:p>
            <a:fld id="{7A75BF28-0B81-44F9-80BE-E5F8E600CF7B}" type="slidenum">
              <a:rPr lang="en-ID" smtClean="0"/>
              <a:pPr/>
              <a:t>‹#›</a:t>
            </a:fld>
            <a:endParaRPr lang="en-ID"/>
          </a:p>
        </p:txBody>
      </p:sp>
    </p:spTree>
    <p:extLst>
      <p:ext uri="{BB962C8B-B14F-4D97-AF65-F5344CB8AC3E}">
        <p14:creationId xmlns:p14="http://schemas.microsoft.com/office/powerpoint/2010/main" xmlns="" val="3704477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BC63D1-5C67-4BE7-BAE6-3A3E076B895F}"/>
              </a:ext>
            </a:extLst>
          </p:cNvPr>
          <p:cNvSpPr>
            <a:spLocks noGrp="1"/>
          </p:cNvSpPr>
          <p:nvPr>
            <p:ph type="dt" sz="half" idx="10"/>
          </p:nvPr>
        </p:nvSpPr>
        <p:spPr/>
        <p:txBody>
          <a:bodyPr/>
          <a:lstStyle/>
          <a:p>
            <a:fld id="{1ED77D73-609F-401E-8687-D67C76BAB638}" type="datetimeFigureOut">
              <a:rPr lang="en-ID" smtClean="0"/>
              <a:pPr/>
              <a:t>6/26/2019</a:t>
            </a:fld>
            <a:endParaRPr lang="en-ID"/>
          </a:p>
        </p:txBody>
      </p:sp>
      <p:sp>
        <p:nvSpPr>
          <p:cNvPr id="3" name="Footer Placeholder 2">
            <a:extLst>
              <a:ext uri="{FF2B5EF4-FFF2-40B4-BE49-F238E27FC236}">
                <a16:creationId xmlns="" xmlns:a16="http://schemas.microsoft.com/office/drawing/2014/main" id="{85DC302D-58A0-4332-9D46-6BD608837909}"/>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 xmlns:a16="http://schemas.microsoft.com/office/drawing/2014/main" id="{E502D605-D76F-45D3-81E0-5584C1D9DA62}"/>
              </a:ext>
            </a:extLst>
          </p:cNvPr>
          <p:cNvSpPr>
            <a:spLocks noGrp="1"/>
          </p:cNvSpPr>
          <p:nvPr>
            <p:ph type="sldNum" sz="quarter" idx="12"/>
          </p:nvPr>
        </p:nvSpPr>
        <p:spPr/>
        <p:txBody>
          <a:bodyPr/>
          <a:lstStyle/>
          <a:p>
            <a:fld id="{7A75BF28-0B81-44F9-80BE-E5F8E600CF7B}" type="slidenum">
              <a:rPr lang="en-ID" smtClean="0"/>
              <a:pPr/>
              <a:t>‹#›</a:t>
            </a:fld>
            <a:endParaRPr lang="en-ID"/>
          </a:p>
        </p:txBody>
      </p:sp>
    </p:spTree>
    <p:extLst>
      <p:ext uri="{BB962C8B-B14F-4D97-AF65-F5344CB8AC3E}">
        <p14:creationId xmlns:p14="http://schemas.microsoft.com/office/powerpoint/2010/main" xmlns="" val="365386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391F45-0629-4A22-BDEA-CAD125726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D063A967-87B0-4A05-B1DB-A04323AD04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 xmlns:a16="http://schemas.microsoft.com/office/drawing/2014/main" id="{CA03B1D3-6C94-4EF6-AE3C-F7AC342AF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5DFBE47-B9C6-449A-A5EB-A6F0DF191E29}"/>
              </a:ext>
            </a:extLst>
          </p:cNvPr>
          <p:cNvSpPr>
            <a:spLocks noGrp="1"/>
          </p:cNvSpPr>
          <p:nvPr>
            <p:ph type="dt" sz="half" idx="10"/>
          </p:nvPr>
        </p:nvSpPr>
        <p:spPr/>
        <p:txBody>
          <a:bodyPr/>
          <a:lstStyle/>
          <a:p>
            <a:fld id="{1ED77D73-609F-401E-8687-D67C76BAB638}" type="datetimeFigureOut">
              <a:rPr lang="en-ID" smtClean="0"/>
              <a:pPr/>
              <a:t>6/26/2019</a:t>
            </a:fld>
            <a:endParaRPr lang="en-ID"/>
          </a:p>
        </p:txBody>
      </p:sp>
      <p:sp>
        <p:nvSpPr>
          <p:cNvPr id="6" name="Footer Placeholder 5">
            <a:extLst>
              <a:ext uri="{FF2B5EF4-FFF2-40B4-BE49-F238E27FC236}">
                <a16:creationId xmlns="" xmlns:a16="http://schemas.microsoft.com/office/drawing/2014/main" id="{068FCE78-2201-4336-8523-B24D9CECFE1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8EA10BDB-A84A-4619-939B-D25665F60562}"/>
              </a:ext>
            </a:extLst>
          </p:cNvPr>
          <p:cNvSpPr>
            <a:spLocks noGrp="1"/>
          </p:cNvSpPr>
          <p:nvPr>
            <p:ph type="sldNum" sz="quarter" idx="12"/>
          </p:nvPr>
        </p:nvSpPr>
        <p:spPr/>
        <p:txBody>
          <a:bodyPr/>
          <a:lstStyle/>
          <a:p>
            <a:fld id="{7A75BF28-0B81-44F9-80BE-E5F8E600CF7B}" type="slidenum">
              <a:rPr lang="en-ID" smtClean="0"/>
              <a:pPr/>
              <a:t>‹#›</a:t>
            </a:fld>
            <a:endParaRPr lang="en-ID"/>
          </a:p>
        </p:txBody>
      </p:sp>
    </p:spTree>
    <p:extLst>
      <p:ext uri="{BB962C8B-B14F-4D97-AF65-F5344CB8AC3E}">
        <p14:creationId xmlns:p14="http://schemas.microsoft.com/office/powerpoint/2010/main" xmlns="" val="2123302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45831B-7589-418C-A526-33AEFE68D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 xmlns:a16="http://schemas.microsoft.com/office/drawing/2014/main" id="{FC63EA11-11ED-4211-BF3B-8BBF56068E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 xmlns:a16="http://schemas.microsoft.com/office/drawing/2014/main" id="{BC16211B-D9A1-4C41-A876-C13A2E28F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18F85D1-DD68-4158-8D39-FD556E92F50A}"/>
              </a:ext>
            </a:extLst>
          </p:cNvPr>
          <p:cNvSpPr>
            <a:spLocks noGrp="1"/>
          </p:cNvSpPr>
          <p:nvPr>
            <p:ph type="dt" sz="half" idx="10"/>
          </p:nvPr>
        </p:nvSpPr>
        <p:spPr/>
        <p:txBody>
          <a:bodyPr/>
          <a:lstStyle/>
          <a:p>
            <a:fld id="{1ED77D73-609F-401E-8687-D67C76BAB638}" type="datetimeFigureOut">
              <a:rPr lang="en-ID" smtClean="0"/>
              <a:pPr/>
              <a:t>6/26/2019</a:t>
            </a:fld>
            <a:endParaRPr lang="en-ID"/>
          </a:p>
        </p:txBody>
      </p:sp>
      <p:sp>
        <p:nvSpPr>
          <p:cNvPr id="6" name="Footer Placeholder 5">
            <a:extLst>
              <a:ext uri="{FF2B5EF4-FFF2-40B4-BE49-F238E27FC236}">
                <a16:creationId xmlns="" xmlns:a16="http://schemas.microsoft.com/office/drawing/2014/main" id="{2C09F6D4-B8A2-441F-85D8-0C240265B90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 xmlns:a16="http://schemas.microsoft.com/office/drawing/2014/main" id="{CFD1D5DA-72B1-46F2-9C94-49CE0F91375C}"/>
              </a:ext>
            </a:extLst>
          </p:cNvPr>
          <p:cNvSpPr>
            <a:spLocks noGrp="1"/>
          </p:cNvSpPr>
          <p:nvPr>
            <p:ph type="sldNum" sz="quarter" idx="12"/>
          </p:nvPr>
        </p:nvSpPr>
        <p:spPr/>
        <p:txBody>
          <a:bodyPr/>
          <a:lstStyle/>
          <a:p>
            <a:fld id="{7A75BF28-0B81-44F9-80BE-E5F8E600CF7B}" type="slidenum">
              <a:rPr lang="en-ID" smtClean="0"/>
              <a:pPr/>
              <a:t>‹#›</a:t>
            </a:fld>
            <a:endParaRPr lang="en-ID"/>
          </a:p>
        </p:txBody>
      </p:sp>
    </p:spTree>
    <p:extLst>
      <p:ext uri="{BB962C8B-B14F-4D97-AF65-F5344CB8AC3E}">
        <p14:creationId xmlns:p14="http://schemas.microsoft.com/office/powerpoint/2010/main" xmlns="" val="31304579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EB5035-1CCF-4AB2-A43A-8013EAFC7F5B}"/>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8244490A-B930-4771-BA86-EB9F3A5298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99A8110F-2F8D-40C8-B1B4-BBDA33E85054}"/>
              </a:ext>
            </a:extLst>
          </p:cNvPr>
          <p:cNvSpPr>
            <a:spLocks noGrp="1"/>
          </p:cNvSpPr>
          <p:nvPr>
            <p:ph type="dt" sz="half" idx="10"/>
          </p:nvPr>
        </p:nvSpPr>
        <p:spPr/>
        <p:txBody>
          <a:bodyPr/>
          <a:lstStyle/>
          <a:p>
            <a:fld id="{1ED77D73-609F-401E-8687-D67C76BAB638}" type="datetimeFigureOut">
              <a:rPr lang="en-ID" smtClean="0"/>
              <a:pPr/>
              <a:t>6/26/2019</a:t>
            </a:fld>
            <a:endParaRPr lang="en-ID"/>
          </a:p>
        </p:txBody>
      </p:sp>
      <p:sp>
        <p:nvSpPr>
          <p:cNvPr id="5" name="Footer Placeholder 4">
            <a:extLst>
              <a:ext uri="{FF2B5EF4-FFF2-40B4-BE49-F238E27FC236}">
                <a16:creationId xmlns="" xmlns:a16="http://schemas.microsoft.com/office/drawing/2014/main" id="{FE9B9587-E344-469D-A933-0D0B2C506F8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25C7BEF0-3E9E-4644-B014-61AFB7DAD345}"/>
              </a:ext>
            </a:extLst>
          </p:cNvPr>
          <p:cNvSpPr>
            <a:spLocks noGrp="1"/>
          </p:cNvSpPr>
          <p:nvPr>
            <p:ph type="sldNum" sz="quarter" idx="12"/>
          </p:nvPr>
        </p:nvSpPr>
        <p:spPr/>
        <p:txBody>
          <a:bodyPr/>
          <a:lstStyle/>
          <a:p>
            <a:fld id="{7A75BF28-0B81-44F9-80BE-E5F8E600CF7B}" type="slidenum">
              <a:rPr lang="en-ID" smtClean="0"/>
              <a:pPr/>
              <a:t>‹#›</a:t>
            </a:fld>
            <a:endParaRPr lang="en-ID"/>
          </a:p>
        </p:txBody>
      </p:sp>
    </p:spTree>
    <p:extLst>
      <p:ext uri="{BB962C8B-B14F-4D97-AF65-F5344CB8AC3E}">
        <p14:creationId xmlns:p14="http://schemas.microsoft.com/office/powerpoint/2010/main" xmlns="" val="3513066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394AED6-AFE1-4EB1-947F-E54F38BC11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44DF3054-B568-4E44-A008-59309843A4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15AD0E13-3547-4E22-A8A2-AA6C3BB55896}"/>
              </a:ext>
            </a:extLst>
          </p:cNvPr>
          <p:cNvSpPr>
            <a:spLocks noGrp="1"/>
          </p:cNvSpPr>
          <p:nvPr>
            <p:ph type="dt" sz="half" idx="10"/>
          </p:nvPr>
        </p:nvSpPr>
        <p:spPr/>
        <p:txBody>
          <a:bodyPr/>
          <a:lstStyle/>
          <a:p>
            <a:fld id="{1ED77D73-609F-401E-8687-D67C76BAB638}" type="datetimeFigureOut">
              <a:rPr lang="en-ID" smtClean="0"/>
              <a:pPr/>
              <a:t>6/26/2019</a:t>
            </a:fld>
            <a:endParaRPr lang="en-ID"/>
          </a:p>
        </p:txBody>
      </p:sp>
      <p:sp>
        <p:nvSpPr>
          <p:cNvPr id="5" name="Footer Placeholder 4">
            <a:extLst>
              <a:ext uri="{FF2B5EF4-FFF2-40B4-BE49-F238E27FC236}">
                <a16:creationId xmlns="" xmlns:a16="http://schemas.microsoft.com/office/drawing/2014/main" id="{61BA34C9-F95B-48AE-A4B4-90E2708DBEF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 xmlns:a16="http://schemas.microsoft.com/office/drawing/2014/main" id="{9D56F4DF-94CD-45A8-A9AA-E6EAA082B8BB}"/>
              </a:ext>
            </a:extLst>
          </p:cNvPr>
          <p:cNvSpPr>
            <a:spLocks noGrp="1"/>
          </p:cNvSpPr>
          <p:nvPr>
            <p:ph type="sldNum" sz="quarter" idx="12"/>
          </p:nvPr>
        </p:nvSpPr>
        <p:spPr/>
        <p:txBody>
          <a:bodyPr/>
          <a:lstStyle/>
          <a:p>
            <a:fld id="{7A75BF28-0B81-44F9-80BE-E5F8E600CF7B}" type="slidenum">
              <a:rPr lang="en-ID" smtClean="0"/>
              <a:pPr/>
              <a:t>‹#›</a:t>
            </a:fld>
            <a:endParaRPr lang="en-ID"/>
          </a:p>
        </p:txBody>
      </p:sp>
    </p:spTree>
    <p:extLst>
      <p:ext uri="{BB962C8B-B14F-4D97-AF65-F5344CB8AC3E}">
        <p14:creationId xmlns:p14="http://schemas.microsoft.com/office/powerpoint/2010/main" xmlns="" val="242975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E83DB1-A9AD-4316-9772-0989D7E5E1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EBF768-F78B-4A63-B949-13D3D2A24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E310288-E114-4E5D-B373-6BE1B32710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94B38AA-D97D-4FEC-B445-6AC864C9E0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CE4A9DBD-512C-45E5-9B62-4AAD35C0BF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C6F2EE4-040C-42EB-BC98-3E845921A050}"/>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 xmlns:a16="http://schemas.microsoft.com/office/drawing/2014/main" id="{3D22DB5F-F111-4A3B-963B-920A21984074}"/>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 xmlns:a16="http://schemas.microsoft.com/office/drawing/2014/main" id="{326165D4-CE53-487E-9EE0-F1FE3B5654C2}"/>
              </a:ext>
            </a:extLst>
          </p:cNvPr>
          <p:cNvSpPr>
            <a:spLocks noGrp="1"/>
          </p:cNvSpPr>
          <p:nvPr>
            <p:ph type="sldNum" sz="quarter" idx="12"/>
          </p:nvPr>
        </p:nvSpPr>
        <p:spPr/>
        <p:txBody>
          <a:bodyPr/>
          <a:lstStyle/>
          <a:p>
            <a:fld id="{11ABC500-54F1-4D38-9DD8-422AB35646B9}" type="slidenum">
              <a:rPr lang="en-US" altLang="en-US" smtClean="0"/>
              <a:pPr/>
              <a:t>‹#›</a:t>
            </a:fld>
            <a:endParaRPr lang="en-US" altLang="en-US"/>
          </a:p>
        </p:txBody>
      </p:sp>
    </p:spTree>
    <p:extLst>
      <p:ext uri="{BB962C8B-B14F-4D97-AF65-F5344CB8AC3E}">
        <p14:creationId xmlns:p14="http://schemas.microsoft.com/office/powerpoint/2010/main" xmlns="" val="83742348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D1759-2125-43A1-9344-B8FADA4360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6914E51-5B8E-41BC-8E3E-111E8BDEB5A6}"/>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 xmlns:a16="http://schemas.microsoft.com/office/drawing/2014/main" id="{26E583ED-894E-4492-8281-45897B4B999C}"/>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 xmlns:a16="http://schemas.microsoft.com/office/drawing/2014/main" id="{37A246AE-F790-48B6-AEF6-902F1786113D}"/>
              </a:ext>
            </a:extLst>
          </p:cNvPr>
          <p:cNvSpPr>
            <a:spLocks noGrp="1"/>
          </p:cNvSpPr>
          <p:nvPr>
            <p:ph type="sldNum" sz="quarter" idx="12"/>
          </p:nvPr>
        </p:nvSpPr>
        <p:spPr/>
        <p:txBody>
          <a:bodyPr/>
          <a:lstStyle/>
          <a:p>
            <a:fld id="{98B560E7-F1DE-4CE5-8044-0C1E33CEE0C9}" type="slidenum">
              <a:rPr lang="en-US" altLang="en-US" smtClean="0"/>
              <a:pPr/>
              <a:t>‹#›</a:t>
            </a:fld>
            <a:endParaRPr lang="en-US" altLang="en-US"/>
          </a:p>
        </p:txBody>
      </p:sp>
    </p:spTree>
    <p:extLst>
      <p:ext uri="{BB962C8B-B14F-4D97-AF65-F5344CB8AC3E}">
        <p14:creationId xmlns:p14="http://schemas.microsoft.com/office/powerpoint/2010/main" xmlns="" val="189831951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6B7500A-2817-46CB-9DAF-E0947A8832A2}"/>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 xmlns:a16="http://schemas.microsoft.com/office/drawing/2014/main" id="{8E405615-6172-4A8C-83A8-8793ADDD60CA}"/>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 xmlns:a16="http://schemas.microsoft.com/office/drawing/2014/main" id="{4CDB68A1-5E7D-4D47-BD26-B515466A6960}"/>
              </a:ext>
            </a:extLst>
          </p:cNvPr>
          <p:cNvSpPr>
            <a:spLocks noGrp="1"/>
          </p:cNvSpPr>
          <p:nvPr>
            <p:ph type="sldNum" sz="quarter" idx="12"/>
          </p:nvPr>
        </p:nvSpPr>
        <p:spPr/>
        <p:txBody>
          <a:bodyPr/>
          <a:lstStyle/>
          <a:p>
            <a:fld id="{C9DC70C4-7089-4C41-B172-1EB02C96B5FB}" type="slidenum">
              <a:rPr lang="en-US" altLang="en-US" smtClean="0"/>
              <a:pPr/>
              <a:t>‹#›</a:t>
            </a:fld>
            <a:endParaRPr lang="en-US" altLang="en-US"/>
          </a:p>
        </p:txBody>
      </p:sp>
    </p:spTree>
    <p:extLst>
      <p:ext uri="{BB962C8B-B14F-4D97-AF65-F5344CB8AC3E}">
        <p14:creationId xmlns:p14="http://schemas.microsoft.com/office/powerpoint/2010/main" xmlns="" val="267331550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19A9E0-BC03-4780-A36C-662D3FB2E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3615C74-DA5F-4881-8180-1CAA2460F1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1E72C6F-3020-4E73-BF8A-9B3DD40E1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E911331-F856-44CD-9FEA-C9808F72A5B9}"/>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 xmlns:a16="http://schemas.microsoft.com/office/drawing/2014/main" id="{23F547D0-BCE4-4D63-92F8-E5C54E947551}"/>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 xmlns:a16="http://schemas.microsoft.com/office/drawing/2014/main" id="{F9E2617F-CB2A-4DE2-9DCB-4FD8F6EF0EED}"/>
              </a:ext>
            </a:extLst>
          </p:cNvPr>
          <p:cNvSpPr>
            <a:spLocks noGrp="1"/>
          </p:cNvSpPr>
          <p:nvPr>
            <p:ph type="sldNum" sz="quarter" idx="12"/>
          </p:nvPr>
        </p:nvSpPr>
        <p:spPr/>
        <p:txBody>
          <a:bodyPr/>
          <a:lstStyle/>
          <a:p>
            <a:fld id="{F7F5A989-1CE2-4196-8163-04A5A1ACA29F}" type="slidenum">
              <a:rPr lang="en-US" altLang="en-US" smtClean="0"/>
              <a:pPr/>
              <a:t>‹#›</a:t>
            </a:fld>
            <a:endParaRPr lang="en-US" altLang="en-US"/>
          </a:p>
        </p:txBody>
      </p:sp>
    </p:spTree>
    <p:extLst>
      <p:ext uri="{BB962C8B-B14F-4D97-AF65-F5344CB8AC3E}">
        <p14:creationId xmlns:p14="http://schemas.microsoft.com/office/powerpoint/2010/main" xmlns="" val="3300083896"/>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998E78-00C2-468D-BBFB-E10902BA3E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2CF4F91-524E-4152-A027-5590B24CD5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54B79D2-8102-4F3B-ADCD-6868AD24C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0354B3F-5BC5-4A01-88F8-72F5CC058021}"/>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 xmlns:a16="http://schemas.microsoft.com/office/drawing/2014/main" id="{24276977-0BE6-494A-B97D-FD36A83125D4}"/>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 xmlns:a16="http://schemas.microsoft.com/office/drawing/2014/main" id="{4B9F4147-0953-4C9C-ADB8-0E08B3E5339B}"/>
              </a:ext>
            </a:extLst>
          </p:cNvPr>
          <p:cNvSpPr>
            <a:spLocks noGrp="1"/>
          </p:cNvSpPr>
          <p:nvPr>
            <p:ph type="sldNum" sz="quarter" idx="12"/>
          </p:nvPr>
        </p:nvSpPr>
        <p:spPr/>
        <p:txBody>
          <a:bodyPr/>
          <a:lstStyle/>
          <a:p>
            <a:fld id="{1D263F68-0AA4-40F8-8821-BD8001A910BC}" type="slidenum">
              <a:rPr lang="en-US" altLang="en-US" smtClean="0"/>
              <a:pPr/>
              <a:t>‹#›</a:t>
            </a:fld>
            <a:endParaRPr lang="en-US" altLang="en-US"/>
          </a:p>
        </p:txBody>
      </p:sp>
    </p:spTree>
    <p:extLst>
      <p:ext uri="{BB962C8B-B14F-4D97-AF65-F5344CB8AC3E}">
        <p14:creationId xmlns:p14="http://schemas.microsoft.com/office/powerpoint/2010/main" xmlns="" val="682345406"/>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2EDDD5-282E-49B6-9E2A-B074BC5AB8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2F9F117-24F4-43BD-AD0F-4C194E13C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FD9E5C-AEAE-4975-BF81-C322EC6251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a:extLst>
              <a:ext uri="{FF2B5EF4-FFF2-40B4-BE49-F238E27FC236}">
                <a16:creationId xmlns="" xmlns:a16="http://schemas.microsoft.com/office/drawing/2014/main" id="{2CC14AF6-A5EC-45FE-A739-BEA51B2DDF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a:extLst>
              <a:ext uri="{FF2B5EF4-FFF2-40B4-BE49-F238E27FC236}">
                <a16:creationId xmlns="" xmlns:a16="http://schemas.microsoft.com/office/drawing/2014/main" id="{F980D999-80AA-4A06-A90D-A52D8DC44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9D7D-DE4D-482D-B4CF-3AB0C6FEC2DD}" type="slidenum">
              <a:rPr lang="en-US" altLang="en-US" smtClean="0"/>
              <a:pPr/>
              <a:t>‹#›</a:t>
            </a:fld>
            <a:endParaRPr lang="en-US" altLang="en-US"/>
          </a:p>
        </p:txBody>
      </p:sp>
    </p:spTree>
    <p:extLst>
      <p:ext uri="{BB962C8B-B14F-4D97-AF65-F5344CB8AC3E}">
        <p14:creationId xmlns:p14="http://schemas.microsoft.com/office/powerpoint/2010/main" xmlns="" val="170135971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2" y="274638"/>
            <a:ext cx="9146381"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1" y="1905000"/>
            <a:ext cx="9146382"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09" y="6400801"/>
            <a:ext cx="6326247"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7717" y="6400801"/>
            <a:ext cx="1244183"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6/26/2019</a:t>
            </a:fld>
            <a:endParaRPr lang="en-US" dirty="0"/>
          </a:p>
        </p:txBody>
      </p:sp>
      <p:sp>
        <p:nvSpPr>
          <p:cNvPr id="6" name="Slide Number Placeholder 5"/>
          <p:cNvSpPr>
            <a:spLocks noGrp="1"/>
          </p:cNvSpPr>
          <p:nvPr>
            <p:ph type="sldNum" sz="quarter" idx="4"/>
          </p:nvPr>
        </p:nvSpPr>
        <p:spPr>
          <a:xfrm>
            <a:off x="9525894" y="6400801"/>
            <a:ext cx="1143300"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4176161858"/>
      </p:ext>
    </p:extLst>
  </p:cSld>
  <p:clrMap bg1="dk1" tx1="lt1" bg2="dk2" tx2="lt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317"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295" indent="-274295" algn="l" defTabSz="914317"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20" indent="-274295" algn="l" defTabSz="914317"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599" indent="-228579" algn="l" defTabSz="914317"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178" indent="-228579" algn="l" defTabSz="914317"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757" indent="-228579" algn="l" defTabSz="914317"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336" indent="-228579" algn="l" defTabSz="914317"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8916" indent="-228579" algn="l" defTabSz="914317"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494" indent="-228579" algn="l" defTabSz="914317"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074" indent="-228579" algn="l" defTabSz="914317"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317" rtl="0" eaLnBrk="1" latinLnBrk="0" hangingPunct="1">
        <a:defRPr sz="1800" kern="1200">
          <a:solidFill>
            <a:schemeClr val="tx1"/>
          </a:solidFill>
          <a:latin typeface="+mn-lt"/>
          <a:ea typeface="+mn-ea"/>
          <a:cs typeface="+mn-cs"/>
        </a:defRPr>
      </a:lvl1pPr>
      <a:lvl2pPr marL="457159" algn="l" defTabSz="914317" rtl="0" eaLnBrk="1" latinLnBrk="0" hangingPunct="1">
        <a:defRPr sz="1800" kern="1200">
          <a:solidFill>
            <a:schemeClr val="tx1"/>
          </a:solidFill>
          <a:latin typeface="+mn-lt"/>
          <a:ea typeface="+mn-ea"/>
          <a:cs typeface="+mn-cs"/>
        </a:defRPr>
      </a:lvl2pPr>
      <a:lvl3pPr marL="914317" algn="l" defTabSz="914317" rtl="0" eaLnBrk="1" latinLnBrk="0" hangingPunct="1">
        <a:defRPr sz="1800" kern="1200">
          <a:solidFill>
            <a:schemeClr val="tx1"/>
          </a:solidFill>
          <a:latin typeface="+mn-lt"/>
          <a:ea typeface="+mn-ea"/>
          <a:cs typeface="+mn-cs"/>
        </a:defRPr>
      </a:lvl3pPr>
      <a:lvl4pPr marL="1371475" algn="l" defTabSz="914317" rtl="0" eaLnBrk="1" latinLnBrk="0" hangingPunct="1">
        <a:defRPr sz="1800" kern="1200">
          <a:solidFill>
            <a:schemeClr val="tx1"/>
          </a:solidFill>
          <a:latin typeface="+mn-lt"/>
          <a:ea typeface="+mn-ea"/>
          <a:cs typeface="+mn-cs"/>
        </a:defRPr>
      </a:lvl4pPr>
      <a:lvl5pPr marL="1828633" algn="l" defTabSz="914317" rtl="0" eaLnBrk="1" latinLnBrk="0" hangingPunct="1">
        <a:defRPr sz="1800" kern="1200">
          <a:solidFill>
            <a:schemeClr val="tx1"/>
          </a:solidFill>
          <a:latin typeface="+mn-lt"/>
          <a:ea typeface="+mn-ea"/>
          <a:cs typeface="+mn-cs"/>
        </a:defRPr>
      </a:lvl5pPr>
      <a:lvl6pPr marL="2285792" algn="l" defTabSz="914317" rtl="0" eaLnBrk="1" latinLnBrk="0" hangingPunct="1">
        <a:defRPr sz="1800" kern="1200">
          <a:solidFill>
            <a:schemeClr val="tx1"/>
          </a:solidFill>
          <a:latin typeface="+mn-lt"/>
          <a:ea typeface="+mn-ea"/>
          <a:cs typeface="+mn-cs"/>
        </a:defRPr>
      </a:lvl6pPr>
      <a:lvl7pPr marL="2742950" algn="l" defTabSz="914317" rtl="0" eaLnBrk="1" latinLnBrk="0" hangingPunct="1">
        <a:defRPr sz="1800" kern="1200">
          <a:solidFill>
            <a:schemeClr val="tx1"/>
          </a:solidFill>
          <a:latin typeface="+mn-lt"/>
          <a:ea typeface="+mn-ea"/>
          <a:cs typeface="+mn-cs"/>
        </a:defRPr>
      </a:lvl7pPr>
      <a:lvl8pPr marL="3200109" algn="l" defTabSz="914317" rtl="0" eaLnBrk="1" latinLnBrk="0" hangingPunct="1">
        <a:defRPr sz="1800" kern="1200">
          <a:solidFill>
            <a:schemeClr val="tx1"/>
          </a:solidFill>
          <a:latin typeface="+mn-lt"/>
          <a:ea typeface="+mn-ea"/>
          <a:cs typeface="+mn-cs"/>
        </a:defRPr>
      </a:lvl8pPr>
      <a:lvl9pPr marL="3657267" algn="l" defTabSz="9143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Freeform 16">
            <a:extLst>
              <a:ext uri="{FF2B5EF4-FFF2-40B4-BE49-F238E27FC236}">
                <a16:creationId xmlns="" xmlns:a16="http://schemas.microsoft.com/office/drawing/2014/main" id="{E05F62A7-8302-4DFE-8FC1-4919458EB498}"/>
              </a:ext>
            </a:extLst>
          </p:cNvPr>
          <p:cNvSpPr>
            <a:spLocks/>
          </p:cNvSpPr>
          <p:nvPr/>
        </p:nvSpPr>
        <p:spPr bwMode="gray">
          <a:xfrm>
            <a:off x="1" y="360363"/>
            <a:ext cx="12197862" cy="900112"/>
          </a:xfrm>
          <a:custGeom>
            <a:avLst/>
            <a:gdLst>
              <a:gd name="T0" fmla="*/ 0 w 5763"/>
              <a:gd name="T1" fmla="*/ 2147483646 h 567"/>
              <a:gd name="T2" fmla="*/ 2147483646 w 5763"/>
              <a:gd name="T3" fmla="*/ 2147483646 h 567"/>
              <a:gd name="T4" fmla="*/ 2147483646 w 5763"/>
              <a:gd name="T5" fmla="*/ 0 h 567"/>
              <a:gd name="T6" fmla="*/ 2147483646 w 5763"/>
              <a:gd name="T7" fmla="*/ 0 h 567"/>
              <a:gd name="T8" fmla="*/ 2147483646 w 5763"/>
              <a:gd name="T9" fmla="*/ 2147483646 h 567"/>
              <a:gd name="T10" fmla="*/ 2147483646 w 5763"/>
              <a:gd name="T11" fmla="*/ 2147483646 h 567"/>
              <a:gd name="T12" fmla="*/ 2147483646 w 5763"/>
              <a:gd name="T13" fmla="*/ 2147483646 h 567"/>
              <a:gd name="T14" fmla="*/ 2147483646 w 5763"/>
              <a:gd name="T15" fmla="*/ 2147483646 h 5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3" h="567">
                <a:moveTo>
                  <a:pt x="0" y="368"/>
                </a:moveTo>
                <a:lnTo>
                  <a:pt x="440" y="368"/>
                </a:lnTo>
                <a:lnTo>
                  <a:pt x="777" y="0"/>
                </a:lnTo>
                <a:lnTo>
                  <a:pt x="2162" y="0"/>
                </a:lnTo>
                <a:lnTo>
                  <a:pt x="2265" y="116"/>
                </a:lnTo>
                <a:lnTo>
                  <a:pt x="5756" y="112"/>
                </a:lnTo>
                <a:lnTo>
                  <a:pt x="5763" y="567"/>
                </a:lnTo>
                <a:lnTo>
                  <a:pt x="6" y="556"/>
                </a:lnTo>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1027" name="Freeform 15" descr="01b_img(Global Digtal Desigm(imageState)">
            <a:extLst>
              <a:ext uri="{FF2B5EF4-FFF2-40B4-BE49-F238E27FC236}">
                <a16:creationId xmlns="" xmlns:a16="http://schemas.microsoft.com/office/drawing/2014/main" id="{34A7C3D2-96ED-49BB-A062-C571410C0F43}"/>
              </a:ext>
            </a:extLst>
          </p:cNvPr>
          <p:cNvSpPr>
            <a:spLocks/>
          </p:cNvSpPr>
          <p:nvPr/>
        </p:nvSpPr>
        <p:spPr bwMode="gray">
          <a:xfrm>
            <a:off x="-13677" y="336550"/>
            <a:ext cx="12242801" cy="838200"/>
          </a:xfrm>
          <a:custGeom>
            <a:avLst/>
            <a:gdLst>
              <a:gd name="T0" fmla="*/ 2147483646 w 5784"/>
              <a:gd name="T1" fmla="*/ 2147483646 h 528"/>
              <a:gd name="T2" fmla="*/ 2147483646 w 5784"/>
              <a:gd name="T3" fmla="*/ 2147483646 h 528"/>
              <a:gd name="T4" fmla="*/ 2147483646 w 5784"/>
              <a:gd name="T5" fmla="*/ 0 h 528"/>
              <a:gd name="T6" fmla="*/ 2147483646 w 5784"/>
              <a:gd name="T7" fmla="*/ 2147483646 h 528"/>
              <a:gd name="T8" fmla="*/ 2147483646 w 5784"/>
              <a:gd name="T9" fmla="*/ 2147483646 h 528"/>
              <a:gd name="T10" fmla="*/ 2147483646 w 5784"/>
              <a:gd name="T11" fmla="*/ 2147483646 h 528"/>
              <a:gd name="T12" fmla="*/ 0 w 5784"/>
              <a:gd name="T13" fmla="*/ 2147483646 h 528"/>
              <a:gd name="T14" fmla="*/ 0 w 5784"/>
              <a:gd name="T15" fmla="*/ 2147483646 h 5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84" h="528">
                <a:moveTo>
                  <a:pt x="449" y="370"/>
                </a:moveTo>
                <a:lnTo>
                  <a:pt x="768" y="1"/>
                </a:lnTo>
                <a:lnTo>
                  <a:pt x="2158" y="0"/>
                </a:lnTo>
                <a:lnTo>
                  <a:pt x="2258" y="115"/>
                </a:lnTo>
                <a:lnTo>
                  <a:pt x="5784" y="115"/>
                </a:lnTo>
                <a:lnTo>
                  <a:pt x="5779" y="528"/>
                </a:lnTo>
                <a:lnTo>
                  <a:pt x="0" y="519"/>
                </a:lnTo>
                <a:lnTo>
                  <a:pt x="0" y="371"/>
                </a:lnTo>
              </a:path>
            </a:pathLst>
          </a:custGeom>
          <a:blipFill dpi="0" rotWithShape="1">
            <a:blip r:embed="rId15"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800"/>
          </a:p>
        </p:txBody>
      </p:sp>
      <p:sp>
        <p:nvSpPr>
          <p:cNvPr id="1028" name="Rectangle 3">
            <a:extLst>
              <a:ext uri="{FF2B5EF4-FFF2-40B4-BE49-F238E27FC236}">
                <a16:creationId xmlns="" xmlns:a16="http://schemas.microsoft.com/office/drawing/2014/main" id="{045686FC-E136-483C-827E-9C9C14113DCB}"/>
              </a:ext>
            </a:extLst>
          </p:cNvPr>
          <p:cNvSpPr>
            <a:spLocks noGrp="1" noChangeArrowheads="1"/>
          </p:cNvSpPr>
          <p:nvPr>
            <p:ph type="body" idx="1"/>
          </p:nvPr>
        </p:nvSpPr>
        <p:spPr bwMode="auto">
          <a:xfrm>
            <a:off x="609600" y="1343025"/>
            <a:ext cx="10972800" cy="513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 xmlns:a16="http://schemas.microsoft.com/office/drawing/2014/main" id="{476641FF-DB5A-41DF-9D6F-C4F9ED991C7D}"/>
              </a:ext>
            </a:extLst>
          </p:cNvPr>
          <p:cNvSpPr>
            <a:spLocks noGrp="1" noChangeArrowheads="1"/>
          </p:cNvSpPr>
          <p:nvPr>
            <p:ph type="dt" sz="half" idx="2"/>
          </p:nvPr>
        </p:nvSpPr>
        <p:spPr bwMode="auto">
          <a:xfrm>
            <a:off x="9347200" y="288926"/>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1">
                <a:solidFill>
                  <a:srgbClr val="1D528D"/>
                </a:solidFill>
                <a:latin typeface="+mj-lt"/>
                <a:cs typeface="Arial" charset="0"/>
              </a:defRPr>
            </a:lvl1pPr>
          </a:lstStyle>
          <a:p>
            <a:pPr>
              <a:defRPr/>
            </a:pPr>
            <a:endParaRPr lang="en-US"/>
          </a:p>
        </p:txBody>
      </p:sp>
      <p:sp>
        <p:nvSpPr>
          <p:cNvPr id="1029" name="Rectangle 5">
            <a:extLst>
              <a:ext uri="{FF2B5EF4-FFF2-40B4-BE49-F238E27FC236}">
                <a16:creationId xmlns="" xmlns:a16="http://schemas.microsoft.com/office/drawing/2014/main" id="{526DC7C0-A82F-4680-AB68-DCF35492FCC4}"/>
              </a:ext>
            </a:extLst>
          </p:cNvPr>
          <p:cNvSpPr>
            <a:spLocks noGrp="1" noChangeArrowheads="1"/>
          </p:cNvSpPr>
          <p:nvPr>
            <p:ph type="ftr" sz="quarter" idx="3"/>
          </p:nvPr>
        </p:nvSpPr>
        <p:spPr bwMode="auto">
          <a:xfrm>
            <a:off x="7721600" y="6537326"/>
            <a:ext cx="3860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i="1">
                <a:solidFill>
                  <a:srgbClr val="1D528D"/>
                </a:solidFill>
                <a:latin typeface="+mj-lt"/>
                <a:cs typeface="Arial" charset="0"/>
              </a:defRPr>
            </a:lvl1pPr>
          </a:lstStyle>
          <a:p>
            <a:pPr>
              <a:defRPr/>
            </a:pPr>
            <a:endParaRPr lang="en-US"/>
          </a:p>
        </p:txBody>
      </p:sp>
      <p:sp>
        <p:nvSpPr>
          <p:cNvPr id="1030" name="Rectangle 6">
            <a:extLst>
              <a:ext uri="{FF2B5EF4-FFF2-40B4-BE49-F238E27FC236}">
                <a16:creationId xmlns="" xmlns:a16="http://schemas.microsoft.com/office/drawing/2014/main" id="{44150776-AA50-425D-BD3F-4B0FF776FE8A}"/>
              </a:ext>
            </a:extLst>
          </p:cNvPr>
          <p:cNvSpPr>
            <a:spLocks noGrp="1" noChangeArrowheads="1"/>
          </p:cNvSpPr>
          <p:nvPr>
            <p:ph type="sldNum" sz="quarter" idx="4"/>
          </p:nvPr>
        </p:nvSpPr>
        <p:spPr bwMode="auto">
          <a:xfrm>
            <a:off x="4896338" y="6537326"/>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1">
                <a:solidFill>
                  <a:srgbClr val="1D528D"/>
                </a:solidFill>
                <a:latin typeface="Verdana" panose="020B0604030504040204" pitchFamily="34" charset="0"/>
              </a:defRPr>
            </a:lvl1pPr>
          </a:lstStyle>
          <a:p>
            <a:pPr>
              <a:defRPr/>
            </a:pPr>
            <a:fld id="{BAFBDD50-4095-4CE9-B343-8F3D78A3622B}" type="slidenum">
              <a:rPr lang="en-US" altLang="en-US"/>
              <a:pPr>
                <a:defRPr/>
              </a:pPr>
              <a:t>‹#›</a:t>
            </a:fld>
            <a:endParaRPr lang="en-US" altLang="en-US"/>
          </a:p>
        </p:txBody>
      </p:sp>
      <p:sp>
        <p:nvSpPr>
          <p:cNvPr id="1032" name="Rectangle 2">
            <a:extLst>
              <a:ext uri="{FF2B5EF4-FFF2-40B4-BE49-F238E27FC236}">
                <a16:creationId xmlns="" xmlns:a16="http://schemas.microsoft.com/office/drawing/2014/main" id="{0C073432-9F62-44D1-BF67-50F66F65FD6C}"/>
              </a:ext>
            </a:extLst>
          </p:cNvPr>
          <p:cNvSpPr>
            <a:spLocks noGrp="1" noChangeArrowheads="1"/>
          </p:cNvSpPr>
          <p:nvPr>
            <p:ph type="title"/>
          </p:nvPr>
        </p:nvSpPr>
        <p:spPr bwMode="white">
          <a:xfrm>
            <a:off x="812800" y="579438"/>
            <a:ext cx="10464800" cy="56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xmlns="" val="748531911"/>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ransition spd="slow"/>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3200">
          <a:solidFill>
            <a:schemeClr val="bg1"/>
          </a:solidFill>
          <a:latin typeface="Verdana" pitchFamily="34" charset="0"/>
        </a:defRPr>
      </a:lvl6pPr>
      <a:lvl7pPr marL="914400" algn="ctr" rtl="0" eaLnBrk="1" fontAlgn="base" hangingPunct="1">
        <a:spcBef>
          <a:spcPct val="0"/>
        </a:spcBef>
        <a:spcAft>
          <a:spcPct val="0"/>
        </a:spcAft>
        <a:defRPr sz="3200">
          <a:solidFill>
            <a:schemeClr val="bg1"/>
          </a:solidFill>
          <a:latin typeface="Verdana" pitchFamily="34" charset="0"/>
        </a:defRPr>
      </a:lvl7pPr>
      <a:lvl8pPr marL="1371600" algn="ctr" rtl="0" eaLnBrk="1" fontAlgn="base" hangingPunct="1">
        <a:spcBef>
          <a:spcPct val="0"/>
        </a:spcBef>
        <a:spcAft>
          <a:spcPct val="0"/>
        </a:spcAft>
        <a:defRPr sz="3200">
          <a:solidFill>
            <a:schemeClr val="bg1"/>
          </a:solidFill>
          <a:latin typeface="Verdana" pitchFamily="34" charset="0"/>
        </a:defRPr>
      </a:lvl8pPr>
      <a:lvl9pPr marL="1828800" algn="ct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028F494-E85C-4738-921A-2BF94340C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A636A06C-08B0-4F02-B24F-784F364CA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96072359-AD88-4C1F-8022-5584BBCF55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77D73-609F-401E-8687-D67C76BAB638}" type="datetimeFigureOut">
              <a:rPr lang="en-ID" smtClean="0"/>
              <a:pPr/>
              <a:t>6/26/2019</a:t>
            </a:fld>
            <a:endParaRPr lang="en-ID"/>
          </a:p>
        </p:txBody>
      </p:sp>
      <p:sp>
        <p:nvSpPr>
          <p:cNvPr id="5" name="Footer Placeholder 4">
            <a:extLst>
              <a:ext uri="{FF2B5EF4-FFF2-40B4-BE49-F238E27FC236}">
                <a16:creationId xmlns="" xmlns:a16="http://schemas.microsoft.com/office/drawing/2014/main" id="{6D602BE9-0071-4F32-9630-9C2DC4B35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 xmlns:a16="http://schemas.microsoft.com/office/drawing/2014/main" id="{187A8A58-F249-4972-A1D7-2FE949163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5BF28-0B81-44F9-80BE-E5F8E600CF7B}" type="slidenum">
              <a:rPr lang="en-ID" smtClean="0"/>
              <a:pPr/>
              <a:t>‹#›</a:t>
            </a:fld>
            <a:endParaRPr lang="en-ID"/>
          </a:p>
        </p:txBody>
      </p:sp>
    </p:spTree>
    <p:extLst>
      <p:ext uri="{BB962C8B-B14F-4D97-AF65-F5344CB8AC3E}">
        <p14:creationId xmlns:p14="http://schemas.microsoft.com/office/powerpoint/2010/main" xmlns="" val="323638344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jpeg"/><Relationship Id="rId7" Type="http://schemas.openxmlformats.org/officeDocument/2006/relationships/diagramLayout" Target="../diagrams/layout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jpeg"/><Relationship Id="rId7" Type="http://schemas.openxmlformats.org/officeDocument/2006/relationships/diagramLayout" Target="../diagrams/layout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jpeg"/><Relationship Id="rId7" Type="http://schemas.openxmlformats.org/officeDocument/2006/relationships/diagramLayout" Target="../diagrams/layout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8.png"/><Relationship Id="rId9"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jpeg"/><Relationship Id="rId7" Type="http://schemas.openxmlformats.org/officeDocument/2006/relationships/diagramLayout" Target="../diagrams/layout4.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Data" Target="../diagrams/data4.xml"/><Relationship Id="rId5" Type="http://schemas.openxmlformats.org/officeDocument/2006/relationships/image" Target="../media/image6.png"/><Relationship Id="rId10" Type="http://schemas.microsoft.com/office/2007/relationships/diagramDrawing" Target="../diagrams/drawing4.xml"/><Relationship Id="rId4" Type="http://schemas.openxmlformats.org/officeDocument/2006/relationships/image" Target="../media/image8.png"/><Relationship Id="rId9" Type="http://schemas.openxmlformats.org/officeDocument/2006/relationships/diagramColors" Target="../diagrams/colors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7.jpeg"/><Relationship Id="rId7" Type="http://schemas.openxmlformats.org/officeDocument/2006/relationships/diagramLayout" Target="../diagrams/layout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6.png"/><Relationship Id="rId10" Type="http://schemas.microsoft.com/office/2007/relationships/diagramDrawing" Target="../diagrams/drawing5.xml"/><Relationship Id="rId4" Type="http://schemas.openxmlformats.org/officeDocument/2006/relationships/image" Target="../media/image8.png"/><Relationship Id="rId9" Type="http://schemas.openxmlformats.org/officeDocument/2006/relationships/diagramColors" Target="../diagrams/colors5.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Layout" Target="../diagrams/layout8.xml"/><Relationship Id="rId7" Type="http://schemas.openxmlformats.org/officeDocument/2006/relationships/image" Target="../media/image17.png"/><Relationship Id="rId12" Type="http://schemas.microsoft.com/office/2007/relationships/diagramDrawing" Target="../diagrams/drawing9.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11" Type="http://schemas.openxmlformats.org/officeDocument/2006/relationships/diagramColors" Target="../diagrams/colors9.xml"/><Relationship Id="rId5" Type="http://schemas.openxmlformats.org/officeDocument/2006/relationships/diagramColors" Target="../diagrams/colors8.xml"/><Relationship Id="rId10" Type="http://schemas.openxmlformats.org/officeDocument/2006/relationships/diagramQuickStyle" Target="../diagrams/quickStyle9.xml"/><Relationship Id="rId4" Type="http://schemas.openxmlformats.org/officeDocument/2006/relationships/diagramQuickStyle" Target="../diagrams/quickStyle8.xml"/><Relationship Id="rId9"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diagramQuickStyle" Target="../diagrams/quickStyle11.xml"/><Relationship Id="rId3" Type="http://schemas.openxmlformats.org/officeDocument/2006/relationships/image" Target="../media/image7.jpeg"/><Relationship Id="rId7" Type="http://schemas.openxmlformats.org/officeDocument/2006/relationships/diagramLayout" Target="../diagrams/layout10.xml"/><Relationship Id="rId12" Type="http://schemas.openxmlformats.org/officeDocument/2006/relationships/diagramLayout" Target="../diagrams/layout1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Data" Target="../diagrams/data10.xml"/><Relationship Id="rId11" Type="http://schemas.openxmlformats.org/officeDocument/2006/relationships/diagramData" Target="../diagrams/data11.xml"/><Relationship Id="rId5" Type="http://schemas.openxmlformats.org/officeDocument/2006/relationships/image" Target="../media/image6.png"/><Relationship Id="rId15" Type="http://schemas.microsoft.com/office/2007/relationships/diagramDrawing" Target="../diagrams/drawing11.xml"/><Relationship Id="rId10" Type="http://schemas.microsoft.com/office/2007/relationships/diagramDrawing" Target="../diagrams/drawing10.xml"/><Relationship Id="rId4" Type="http://schemas.openxmlformats.org/officeDocument/2006/relationships/image" Target="../media/image8.png"/><Relationship Id="rId9" Type="http://schemas.openxmlformats.org/officeDocument/2006/relationships/diagramColors" Target="../diagrams/colors10.xml"/><Relationship Id="rId14" Type="http://schemas.openxmlformats.org/officeDocument/2006/relationships/diagramColors" Target="../diagrams/colors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12.xml"/><Relationship Id="rId13" Type="http://schemas.openxmlformats.org/officeDocument/2006/relationships/diagramQuickStyle" Target="../diagrams/quickStyle13.xml"/><Relationship Id="rId3" Type="http://schemas.openxmlformats.org/officeDocument/2006/relationships/image" Target="../media/image7.jpeg"/><Relationship Id="rId7" Type="http://schemas.openxmlformats.org/officeDocument/2006/relationships/diagramLayout" Target="../diagrams/layout12.xml"/><Relationship Id="rId12" Type="http://schemas.openxmlformats.org/officeDocument/2006/relationships/diagramLayout" Target="../diagrams/layout13.xml"/><Relationship Id="rId17" Type="http://schemas.openxmlformats.org/officeDocument/2006/relationships/image" Target="../media/image23.png"/><Relationship Id="rId2" Type="http://schemas.openxmlformats.org/officeDocument/2006/relationships/notesSlide" Target="../notesSlides/notesSlide31.xml"/><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diagramData" Target="../diagrams/data12.xml"/><Relationship Id="rId11" Type="http://schemas.openxmlformats.org/officeDocument/2006/relationships/diagramData" Target="../diagrams/data13.xml"/><Relationship Id="rId5" Type="http://schemas.openxmlformats.org/officeDocument/2006/relationships/image" Target="../media/image6.png"/><Relationship Id="rId15" Type="http://schemas.microsoft.com/office/2007/relationships/diagramDrawing" Target="../diagrams/drawing13.xml"/><Relationship Id="rId10" Type="http://schemas.microsoft.com/office/2007/relationships/diagramDrawing" Target="../diagrams/drawing12.xml"/><Relationship Id="rId4" Type="http://schemas.openxmlformats.org/officeDocument/2006/relationships/image" Target="../media/image8.png"/><Relationship Id="rId9" Type="http://schemas.openxmlformats.org/officeDocument/2006/relationships/diagramColors" Target="../diagrams/colors12.xml"/><Relationship Id="rId14" Type="http://schemas.openxmlformats.org/officeDocument/2006/relationships/diagramColors" Target="../diagrams/colors13.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image" Target="../media/image7.jpeg"/><Relationship Id="rId7" Type="http://schemas.openxmlformats.org/officeDocument/2006/relationships/diagramData" Target="../diagrams/data14.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4.png"/><Relationship Id="rId11" Type="http://schemas.microsoft.com/office/2007/relationships/diagramDrawing" Target="../diagrams/drawing14.xml"/><Relationship Id="rId5" Type="http://schemas.openxmlformats.org/officeDocument/2006/relationships/image" Target="../media/image6.png"/><Relationship Id="rId10" Type="http://schemas.openxmlformats.org/officeDocument/2006/relationships/diagramColors" Target="../diagrams/colors14.xml"/><Relationship Id="rId4" Type="http://schemas.openxmlformats.org/officeDocument/2006/relationships/image" Target="../media/image8.png"/><Relationship Id="rId9"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15.xml"/><Relationship Id="rId13" Type="http://schemas.openxmlformats.org/officeDocument/2006/relationships/diagramQuickStyle" Target="../diagrams/quickStyle16.xml"/><Relationship Id="rId3" Type="http://schemas.openxmlformats.org/officeDocument/2006/relationships/image" Target="../media/image7.jpeg"/><Relationship Id="rId7" Type="http://schemas.openxmlformats.org/officeDocument/2006/relationships/diagramLayout" Target="../diagrams/layout15.xml"/><Relationship Id="rId12" Type="http://schemas.openxmlformats.org/officeDocument/2006/relationships/diagramLayout" Target="../diagrams/layout16.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Data" Target="../diagrams/data15.xml"/><Relationship Id="rId11" Type="http://schemas.openxmlformats.org/officeDocument/2006/relationships/diagramData" Target="../diagrams/data16.xml"/><Relationship Id="rId5" Type="http://schemas.openxmlformats.org/officeDocument/2006/relationships/image" Target="../media/image6.png"/><Relationship Id="rId15" Type="http://schemas.microsoft.com/office/2007/relationships/diagramDrawing" Target="../diagrams/drawing16.xml"/><Relationship Id="rId10" Type="http://schemas.microsoft.com/office/2007/relationships/diagramDrawing" Target="../diagrams/drawing15.xml"/><Relationship Id="rId4" Type="http://schemas.openxmlformats.org/officeDocument/2006/relationships/image" Target="../media/image8.png"/><Relationship Id="rId9" Type="http://schemas.openxmlformats.org/officeDocument/2006/relationships/diagramColors" Target="../diagrams/colors15.xml"/><Relationship Id="rId14" Type="http://schemas.openxmlformats.org/officeDocument/2006/relationships/diagramColors" Target="../diagrams/colors16.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7.jpeg"/><Relationship Id="rId7" Type="http://schemas.openxmlformats.org/officeDocument/2006/relationships/diagramLayout" Target="../diagrams/layout17.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Data" Target="../diagrams/data17.xml"/><Relationship Id="rId5" Type="http://schemas.openxmlformats.org/officeDocument/2006/relationships/image" Target="../media/image6.png"/><Relationship Id="rId10" Type="http://schemas.microsoft.com/office/2007/relationships/diagramDrawing" Target="../diagrams/drawing17.xml"/><Relationship Id="rId4" Type="http://schemas.openxmlformats.org/officeDocument/2006/relationships/image" Target="../media/image8.png"/><Relationship Id="rId9" Type="http://schemas.openxmlformats.org/officeDocument/2006/relationships/diagramColors" Target="../diagrams/colors17.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Rounded Rectangle 8">
            <a:extLst>
              <a:ext uri="{FF2B5EF4-FFF2-40B4-BE49-F238E27FC236}">
                <a16:creationId xmlns="" xmlns:a16="http://schemas.microsoft.com/office/drawing/2014/main" id="{E9CDAFAE-35F8-4D2D-AF1F-CFC850433C6B}"/>
              </a:ext>
            </a:extLst>
          </p:cNvPr>
          <p:cNvSpPr/>
          <p:nvPr/>
        </p:nvSpPr>
        <p:spPr>
          <a:xfrm>
            <a:off x="990599" y="619126"/>
            <a:ext cx="4638675" cy="3119438"/>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6600" b="1" i="0" u="none" strike="noStrike" kern="1200" cap="none" spc="0" normalizeH="0" baseline="0" noProof="0" dirty="0">
              <a:ln>
                <a:noFill/>
              </a:ln>
              <a:solidFill>
                <a:prstClr val="white"/>
              </a:solidFill>
              <a:effectLst/>
              <a:uLnTx/>
              <a:uFillTx/>
              <a:latin typeface="Britannic Bold" pitchFamily="34" charset="0"/>
              <a:ea typeface="Times New Roman"/>
              <a:cs typeface="+mn-cs"/>
            </a:endParaRPr>
          </a:p>
        </p:txBody>
      </p:sp>
      <p:sp>
        <p:nvSpPr>
          <p:cNvPr id="7" name="Rounded Rectangle 1">
            <a:extLst>
              <a:ext uri="{FF2B5EF4-FFF2-40B4-BE49-F238E27FC236}">
                <a16:creationId xmlns="" xmlns:a16="http://schemas.microsoft.com/office/drawing/2014/main" id="{6BA90DE1-EDF4-46DC-A1BF-334B1778FAEC}"/>
              </a:ext>
            </a:extLst>
          </p:cNvPr>
          <p:cNvSpPr/>
          <p:nvPr/>
        </p:nvSpPr>
        <p:spPr>
          <a:xfrm>
            <a:off x="6174658" y="4288909"/>
            <a:ext cx="6017342" cy="171391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chorCtr="1"/>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kern="0" dirty="0">
                <a:solidFill>
                  <a:srgbClr val="000000"/>
                </a:solidFill>
                <a:latin typeface="Times New Roman" panose="02020603050405020304" pitchFamily="18" charset="0"/>
                <a:cs typeface="Times New Roman" pitchFamily="18" charset="0"/>
              </a:rPr>
              <a:t>PEDOMAN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kern="0" dirty="0">
                <a:solidFill>
                  <a:srgbClr val="000000"/>
                </a:solidFill>
                <a:latin typeface="Times New Roman" panose="02020603050405020304" pitchFamily="18" charset="0"/>
                <a:cs typeface="Times New Roman" pitchFamily="18" charset="0"/>
              </a:rPr>
              <a:t>PENYUSUNAN APBD TA 2019</a:t>
            </a:r>
            <a:endParaRPr kumimoji="0" lang="id-ID" sz="32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endParaRPr>
          </a:p>
        </p:txBody>
      </p:sp>
      <p:sp>
        <p:nvSpPr>
          <p:cNvPr id="9" name="TextBox 7">
            <a:extLst>
              <a:ext uri="{FF2B5EF4-FFF2-40B4-BE49-F238E27FC236}">
                <a16:creationId xmlns="" xmlns:a16="http://schemas.microsoft.com/office/drawing/2014/main" id="{8AB07814-8DA4-4B16-AE23-EF5085B6F399}"/>
              </a:ext>
            </a:extLst>
          </p:cNvPr>
          <p:cNvSpPr txBox="1"/>
          <p:nvPr/>
        </p:nvSpPr>
        <p:spPr>
          <a:xfrm>
            <a:off x="1173592" y="2211303"/>
            <a:ext cx="423965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Times New Roman"/>
              </a:rPr>
              <a:t>Kementerian Dalam Negeri</a:t>
            </a:r>
            <a:endParaRPr kumimoji="0" lang="id-ID" sz="1600" b="0"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200" b="1"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Times New Roman"/>
              </a:rPr>
              <a:t>Direktorat Jenderal </a:t>
            </a:r>
            <a:endParaRPr kumimoji="0" lang="en-ID" sz="2200" b="1"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Times New Roman"/>
              </a:rPr>
              <a:t>Bina </a:t>
            </a:r>
            <a:r>
              <a:rPr kumimoji="0" lang="id-ID" sz="2200" b="1"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Times New Roman"/>
              </a:rPr>
              <a:t>Keuangan Daerah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Times New Roman"/>
              </a:rPr>
              <a:t>201</a:t>
            </a:r>
            <a:r>
              <a:rPr kumimoji="0" lang="en-US" sz="2000" b="1"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Times New Roman"/>
              </a:rPr>
              <a:t>9</a:t>
            </a:r>
            <a:endParaRPr kumimoji="0" lang="id-ID" sz="1600" b="0"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mn-cs"/>
            </a:endParaRPr>
          </a:p>
        </p:txBody>
      </p:sp>
      <p:sp>
        <p:nvSpPr>
          <p:cNvPr id="8" name="Rounded Rectangle 1">
            <a:extLst>
              <a:ext uri="{FF2B5EF4-FFF2-40B4-BE49-F238E27FC236}">
                <a16:creationId xmlns="" xmlns:a16="http://schemas.microsoft.com/office/drawing/2014/main" id="{F6E8D10A-D3DA-4E17-9E62-1F57601082BE}"/>
              </a:ext>
            </a:extLst>
          </p:cNvPr>
          <p:cNvSpPr/>
          <p:nvPr/>
        </p:nvSpPr>
        <p:spPr>
          <a:xfrm>
            <a:off x="4928616" y="-31413"/>
            <a:ext cx="7424801" cy="171391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tIns="108000" rtlCol="0" anchor="ctr" anchorCtr="1"/>
          <a:lstStyle/>
          <a:p>
            <a:pPr marL="0" marR="0" lvl="0" indent="0" algn="r" defTabSz="914400" rtl="0" eaLnBrk="0" fontAlgn="auto" latinLnBrk="0" hangingPunct="0">
              <a:lnSpc>
                <a:spcPct val="100000"/>
              </a:lnSpc>
              <a:spcBef>
                <a:spcPct val="0"/>
              </a:spcBef>
              <a:spcAft>
                <a:spcPts val="0"/>
              </a:spcAft>
              <a:buClrTx/>
              <a:buSzTx/>
              <a:buFontTx/>
              <a:buNone/>
              <a:tabLst/>
              <a:defRPr/>
            </a:pPr>
            <a:endParaRPr kumimoji="0" lang="id-ID" sz="2000" b="1" i="0" u="none" strike="noStrike" kern="1200" cap="none" spc="0" normalizeH="0" baseline="0" noProof="0" dirty="0">
              <a:ln>
                <a:noFill/>
              </a:ln>
              <a:solidFill>
                <a:prstClr val="white"/>
              </a:solidFill>
              <a:effectLst/>
              <a:uLnTx/>
              <a:uFillTx/>
              <a:latin typeface="Adobe Gothic Std B" panose="020B0800000000000000" pitchFamily="34" charset="-128"/>
              <a:ea typeface="Adobe Gothic Std B" panose="020B0800000000000000" pitchFamily="34" charset="-128"/>
              <a:cs typeface="+mn-cs"/>
            </a:endParaRPr>
          </a:p>
        </p:txBody>
      </p:sp>
      <p:sp>
        <p:nvSpPr>
          <p:cNvPr id="13" name="Rectangle 3">
            <a:extLst>
              <a:ext uri="{FF2B5EF4-FFF2-40B4-BE49-F238E27FC236}">
                <a16:creationId xmlns="" xmlns:a16="http://schemas.microsoft.com/office/drawing/2014/main" id="{8372E119-E9EF-4249-B8E2-361E44F75C70}"/>
              </a:ext>
            </a:extLst>
          </p:cNvPr>
          <p:cNvSpPr txBox="1">
            <a:spLocks noChangeArrowheads="1"/>
          </p:cNvSpPr>
          <p:nvPr/>
        </p:nvSpPr>
        <p:spPr>
          <a:xfrm>
            <a:off x="9064116" y="6418982"/>
            <a:ext cx="3529584" cy="439018"/>
          </a:xfrm>
          <a:prstGeom prst="rect">
            <a:avLst/>
          </a:prstGeom>
        </p:spPr>
        <p:txBody>
          <a:bodyPr lIns="102870" tIns="51435" rIns="102870" bIns="51435"/>
          <a:lstStyle/>
          <a:p>
            <a:pPr marL="385763" marR="0" lvl="0" indent="-385763" algn="l" defTabSz="857250" rtl="0" eaLnBrk="0" fontAlgn="base" latinLnBrk="0" hangingPunct="0">
              <a:lnSpc>
                <a:spcPct val="100000"/>
              </a:lnSpc>
              <a:spcBef>
                <a:spcPts val="1350"/>
              </a:spcBef>
              <a:spcAft>
                <a:spcPct val="0"/>
              </a:spcAft>
              <a:buClr>
                <a:srgbClr val="6E71F0"/>
              </a:buClr>
              <a:buSzTx/>
              <a:buFontTx/>
              <a:buNone/>
              <a:tabLst/>
              <a:defRPr/>
            </a:pPr>
            <a:r>
              <a:rPr lang="en-US" sz="2063" b="1" kern="0" dirty="0">
                <a:solidFill>
                  <a:srgbClr val="000000"/>
                </a:solidFill>
                <a:latin typeface="Times New Roman" panose="02020603050405020304" pitchFamily="18" charset="0"/>
                <a:ea typeface="Tahoma" pitchFamily="34" charset="0"/>
                <a:cs typeface="Times New Roman" pitchFamily="18" charset="0"/>
              </a:rPr>
              <a:t>Balikpapan</a:t>
            </a:r>
            <a:r>
              <a:rPr kumimoji="0" lang="en-US" sz="2063" b="1" i="0" u="none" strike="noStrike" kern="0" cap="none" spc="0" normalizeH="0" baseline="0" noProof="0" dirty="0">
                <a:ln>
                  <a:noFill/>
                </a:ln>
                <a:solidFill>
                  <a:srgbClr val="000000"/>
                </a:solidFill>
                <a:effectLst/>
                <a:uLnTx/>
                <a:uFillTx/>
                <a:latin typeface="Times New Roman" panose="02020603050405020304" pitchFamily="18" charset="0"/>
                <a:ea typeface="Tahoma" pitchFamily="34" charset="0"/>
                <a:cs typeface="Times New Roman" pitchFamily="18" charset="0"/>
              </a:rPr>
              <a:t>, 25 </a:t>
            </a:r>
            <a:r>
              <a:rPr kumimoji="0" lang="en-US" sz="2063" b="1" i="0" u="none" strike="noStrike" kern="0" cap="none" spc="0" normalizeH="0" baseline="0" noProof="0" dirty="0" err="1">
                <a:ln>
                  <a:noFill/>
                </a:ln>
                <a:solidFill>
                  <a:srgbClr val="000000"/>
                </a:solidFill>
                <a:effectLst/>
                <a:uLnTx/>
                <a:uFillTx/>
                <a:latin typeface="Times New Roman" panose="02020603050405020304" pitchFamily="18" charset="0"/>
                <a:ea typeface="Tahoma" pitchFamily="34" charset="0"/>
                <a:cs typeface="Times New Roman" pitchFamily="18" charset="0"/>
              </a:rPr>
              <a:t>Juni</a:t>
            </a:r>
            <a:r>
              <a:rPr kumimoji="0" lang="en-US" sz="2063" b="1" i="0" u="none" strike="noStrike" kern="0" cap="none" spc="0" normalizeH="0" baseline="0" noProof="0" dirty="0">
                <a:ln>
                  <a:noFill/>
                </a:ln>
                <a:solidFill>
                  <a:srgbClr val="000000"/>
                </a:solidFill>
                <a:effectLst/>
                <a:uLnTx/>
                <a:uFillTx/>
                <a:latin typeface="Times New Roman" panose="02020603050405020304" pitchFamily="18" charset="0"/>
                <a:ea typeface="Tahoma" pitchFamily="34" charset="0"/>
                <a:cs typeface="Times New Roman" pitchFamily="18" charset="0"/>
              </a:rPr>
              <a:t> 2019</a:t>
            </a:r>
            <a:endParaRPr kumimoji="0" lang="en-US" sz="206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p:txBody>
      </p:sp>
      <p:pic>
        <p:nvPicPr>
          <p:cNvPr id="10" name="Picture 4">
            <a:extLst>
              <a:ext uri="{FF2B5EF4-FFF2-40B4-BE49-F238E27FC236}">
                <a16:creationId xmlns="" xmlns:a16="http://schemas.microsoft.com/office/drawing/2014/main" id="{8A343549-CC9A-4BCE-BE26-6463B9EBF11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725498" y="909361"/>
            <a:ext cx="1168875" cy="1221231"/>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03074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2" name="Rounded Rectangle 14">
            <a:extLst>
              <a:ext uri="{FF2B5EF4-FFF2-40B4-BE49-F238E27FC236}">
                <a16:creationId xmlns="" xmlns:a16="http://schemas.microsoft.com/office/drawing/2014/main" id="{0A170B78-B6F6-44FF-B9A9-46879FFCCECA}"/>
              </a:ext>
            </a:extLst>
          </p:cNvPr>
          <p:cNvSpPr/>
          <p:nvPr/>
        </p:nvSpPr>
        <p:spPr>
          <a:xfrm>
            <a:off x="201168" y="5111496"/>
            <a:ext cx="11834527" cy="1676751"/>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algn="ctr" fontAlgn="base">
              <a:spcBef>
                <a:spcPct val="0"/>
              </a:spcBef>
              <a:spcAft>
                <a:spcPct val="0"/>
              </a:spcAft>
              <a:defRPr/>
            </a:pPr>
            <a:r>
              <a:rPr lang="id-ID" sz="2000" kern="0" dirty="0">
                <a:solidFill>
                  <a:prstClr val="black"/>
                </a:solidFill>
                <a:latin typeface="Palatino Linotype"/>
              </a:rPr>
              <a:t>Dalam hal </a:t>
            </a:r>
            <a:r>
              <a:rPr lang="en-ID" sz="2000" b="1" kern="0" dirty="0">
                <a:solidFill>
                  <a:prstClr val="black"/>
                </a:solidFill>
                <a:latin typeface="Palatino Linotype"/>
              </a:rPr>
              <a:t>KDH </a:t>
            </a:r>
            <a:r>
              <a:rPr lang="id-ID" sz="2000" b="1" kern="0" dirty="0">
                <a:solidFill>
                  <a:prstClr val="black"/>
                </a:solidFill>
                <a:latin typeface="Palatino Linotype"/>
              </a:rPr>
              <a:t>dan DPRD tidak menyepakati bersama rancangan KUA dan rancangan PPAS paling lama 6 (enam) minggu sejak rancangan KUA dan rancangan PPAS disampaikan kepada DPRD</a:t>
            </a:r>
            <a:r>
              <a:rPr lang="id-ID" sz="2000" kern="0" dirty="0">
                <a:solidFill>
                  <a:prstClr val="black"/>
                </a:solidFill>
                <a:latin typeface="Palatino Linotype"/>
              </a:rPr>
              <a:t>, </a:t>
            </a:r>
            <a:r>
              <a:rPr lang="en-ID" sz="2000" kern="0" dirty="0">
                <a:solidFill>
                  <a:prstClr val="black"/>
                </a:solidFill>
                <a:latin typeface="Palatino Linotype"/>
              </a:rPr>
              <a:t>KDH </a:t>
            </a:r>
            <a:r>
              <a:rPr lang="id-ID" sz="2000" kern="0" dirty="0">
                <a:solidFill>
                  <a:prstClr val="black"/>
                </a:solidFill>
                <a:latin typeface="Palatino Linotype"/>
              </a:rPr>
              <a:t>menyampaikan Rancangan Perda tentang APBD kepada DPRD berdasarkan RKPD, rancangan KUA, dan rancangan PPAS yang disusun </a:t>
            </a:r>
            <a:r>
              <a:rPr lang="en-ID" sz="2000" kern="0" dirty="0">
                <a:solidFill>
                  <a:prstClr val="black"/>
                </a:solidFill>
                <a:latin typeface="Palatino Linotype"/>
              </a:rPr>
              <a:t>KDH</a:t>
            </a:r>
            <a:r>
              <a:rPr lang="id-ID" sz="2000" kern="0" dirty="0">
                <a:solidFill>
                  <a:prstClr val="black"/>
                </a:solidFill>
                <a:latin typeface="Palatino Linotype"/>
              </a:rPr>
              <a:t>, untuk dibahas dan disetujui bersama antara </a:t>
            </a:r>
            <a:r>
              <a:rPr lang="en-ID" sz="2000" kern="0" dirty="0">
                <a:solidFill>
                  <a:prstClr val="black"/>
                </a:solidFill>
                <a:latin typeface="Palatino Linotype"/>
              </a:rPr>
              <a:t>KDH </a:t>
            </a:r>
            <a:r>
              <a:rPr lang="id-ID" sz="2000" kern="0" dirty="0">
                <a:solidFill>
                  <a:prstClr val="black"/>
                </a:solidFill>
                <a:latin typeface="Palatino Linotype"/>
              </a:rPr>
              <a:t>dengan DPRD sesuai dengan ketentuan peraturan perundang-undangan.</a:t>
            </a:r>
          </a:p>
        </p:txBody>
      </p:sp>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10</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B859DA68-6778-4F12-ADEB-BF056C2C3701}"/>
              </a:ext>
            </a:extLst>
          </p:cNvPr>
          <p:cNvSpPr/>
          <p:nvPr/>
        </p:nvSpPr>
        <p:spPr>
          <a:xfrm>
            <a:off x="3992360" y="973473"/>
            <a:ext cx="3838281" cy="470381"/>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KUA &amp; PPAS</a:t>
            </a:r>
          </a:p>
        </p:txBody>
      </p:sp>
      <p:grpSp>
        <p:nvGrpSpPr>
          <p:cNvPr id="23" name="Group 22">
            <a:extLst>
              <a:ext uri="{FF2B5EF4-FFF2-40B4-BE49-F238E27FC236}">
                <a16:creationId xmlns="" xmlns:a16="http://schemas.microsoft.com/office/drawing/2014/main" id="{29AF3BF2-BA6B-4D8F-A033-46006A89F6A0}"/>
              </a:ext>
            </a:extLst>
          </p:cNvPr>
          <p:cNvGrpSpPr/>
          <p:nvPr/>
        </p:nvGrpSpPr>
        <p:grpSpPr>
          <a:xfrm>
            <a:off x="1255267" y="2106357"/>
            <a:ext cx="11402568" cy="3788965"/>
            <a:chOff x="1193723" y="2035294"/>
            <a:chExt cx="10720909" cy="3788965"/>
          </a:xfrm>
        </p:grpSpPr>
        <p:grpSp>
          <p:nvGrpSpPr>
            <p:cNvPr id="24" name="Group 23">
              <a:extLst>
                <a:ext uri="{FF2B5EF4-FFF2-40B4-BE49-F238E27FC236}">
                  <a16:creationId xmlns="" xmlns:a16="http://schemas.microsoft.com/office/drawing/2014/main" id="{7D059B9F-FA70-494D-8712-FB166B7113E1}"/>
                </a:ext>
              </a:extLst>
            </p:cNvPr>
            <p:cNvGrpSpPr/>
            <p:nvPr/>
          </p:nvGrpSpPr>
          <p:grpSpPr>
            <a:xfrm>
              <a:off x="1193723" y="2035294"/>
              <a:ext cx="10720909" cy="3788965"/>
              <a:chOff x="1193723" y="1989574"/>
              <a:chExt cx="10720909" cy="3788965"/>
            </a:xfrm>
          </p:grpSpPr>
          <p:graphicFrame>
            <p:nvGraphicFramePr>
              <p:cNvPr id="29" name="Diagram 28">
                <a:extLst>
                  <a:ext uri="{FF2B5EF4-FFF2-40B4-BE49-F238E27FC236}">
                    <a16:creationId xmlns="" xmlns:a16="http://schemas.microsoft.com/office/drawing/2014/main" id="{3AA6E5FA-A019-4644-8E81-D67424D94C8C}"/>
                  </a:ext>
                </a:extLst>
              </p:cNvPr>
              <p:cNvGraphicFramePr/>
              <p:nvPr/>
            </p:nvGraphicFramePr>
            <p:xfrm>
              <a:off x="1303251" y="1989574"/>
              <a:ext cx="10611381" cy="37889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30" name="Group 29">
                <a:extLst>
                  <a:ext uri="{FF2B5EF4-FFF2-40B4-BE49-F238E27FC236}">
                    <a16:creationId xmlns="" xmlns:a16="http://schemas.microsoft.com/office/drawing/2014/main" id="{5DE86E43-CCF5-43DB-BC58-972C4A7D65E3}"/>
                  </a:ext>
                </a:extLst>
              </p:cNvPr>
              <p:cNvGrpSpPr/>
              <p:nvPr/>
            </p:nvGrpSpPr>
            <p:grpSpPr>
              <a:xfrm>
                <a:off x="1193723" y="3129266"/>
                <a:ext cx="1814391" cy="1604598"/>
                <a:chOff x="680551" y="560893"/>
                <a:chExt cx="1659308" cy="2360425"/>
              </a:xfrm>
            </p:grpSpPr>
            <p:sp>
              <p:nvSpPr>
                <p:cNvPr id="40" name="Rectangle 39">
                  <a:extLst>
                    <a:ext uri="{FF2B5EF4-FFF2-40B4-BE49-F238E27FC236}">
                      <a16:creationId xmlns="" xmlns:a16="http://schemas.microsoft.com/office/drawing/2014/main" id="{1A13B7F8-2CC3-4249-B1DD-C136B1759970}"/>
                    </a:ext>
                  </a:extLst>
                </p:cNvPr>
                <p:cNvSpPr/>
                <p:nvPr/>
              </p:nvSpPr>
              <p:spPr>
                <a:xfrm>
                  <a:off x="680551" y="560893"/>
                  <a:ext cx="1659308" cy="2360425"/>
                </a:xfrm>
                <a:prstGeom prst="rect">
                  <a:avLst/>
                </a:prstGeom>
                <a:noFill/>
                <a:ln>
                  <a:noFill/>
                </a:ln>
                <a:effectLst/>
              </p:spPr>
            </p:sp>
            <p:sp>
              <p:nvSpPr>
                <p:cNvPr id="41" name="TextBox 40">
                  <a:extLst>
                    <a:ext uri="{FF2B5EF4-FFF2-40B4-BE49-F238E27FC236}">
                      <a16:creationId xmlns="" xmlns:a16="http://schemas.microsoft.com/office/drawing/2014/main" id="{8BB7C01F-DA72-438A-84F9-F07A70BEE1D4}"/>
                    </a:ext>
                  </a:extLst>
                </p:cNvPr>
                <p:cNvSpPr txBox="1"/>
                <p:nvPr/>
              </p:nvSpPr>
              <p:spPr>
                <a:xfrm>
                  <a:off x="680551" y="560893"/>
                  <a:ext cx="1659308" cy="2360425"/>
                </a:xfrm>
                <a:prstGeom prst="rect">
                  <a:avLst/>
                </a:prstGeom>
                <a:noFill/>
                <a:ln>
                  <a:noFill/>
                </a:ln>
                <a:effectLst/>
              </p:spPr>
              <p:txBody>
                <a:bodyPr spcFirstLastPara="0" vert="horz" wrap="square" lIns="43180" tIns="43180" rIns="43180" bIns="43180" numCol="1" spcCol="1270" anchor="t"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Paling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Lambat</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KDH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menyampaikan</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Rancangan</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KUA dan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Rancangan</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PPAS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Kepada</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DPRD</a:t>
                  </a:r>
                </a:p>
              </p:txBody>
            </p:sp>
          </p:grpSp>
          <p:grpSp>
            <p:nvGrpSpPr>
              <p:cNvPr id="31" name="Group 30">
                <a:extLst>
                  <a:ext uri="{FF2B5EF4-FFF2-40B4-BE49-F238E27FC236}">
                    <a16:creationId xmlns="" xmlns:a16="http://schemas.microsoft.com/office/drawing/2014/main" id="{68076F6E-378B-4365-AE8D-68CE9B27A504}"/>
                  </a:ext>
                </a:extLst>
              </p:cNvPr>
              <p:cNvGrpSpPr/>
              <p:nvPr/>
            </p:nvGrpSpPr>
            <p:grpSpPr>
              <a:xfrm>
                <a:off x="3515069" y="3326026"/>
                <a:ext cx="1814391" cy="1556870"/>
                <a:chOff x="3134458" y="560893"/>
                <a:chExt cx="1659308" cy="2360425"/>
              </a:xfrm>
            </p:grpSpPr>
            <p:sp>
              <p:nvSpPr>
                <p:cNvPr id="38" name="Rectangle 37">
                  <a:extLst>
                    <a:ext uri="{FF2B5EF4-FFF2-40B4-BE49-F238E27FC236}">
                      <a16:creationId xmlns="" xmlns:a16="http://schemas.microsoft.com/office/drawing/2014/main" id="{8F98BEE3-323F-4329-AE1B-F29A1365770B}"/>
                    </a:ext>
                  </a:extLst>
                </p:cNvPr>
                <p:cNvSpPr/>
                <p:nvPr/>
              </p:nvSpPr>
              <p:spPr>
                <a:xfrm>
                  <a:off x="3134458" y="560893"/>
                  <a:ext cx="1659308" cy="2360425"/>
                </a:xfrm>
                <a:prstGeom prst="rect">
                  <a:avLst/>
                </a:prstGeom>
                <a:noFill/>
                <a:ln>
                  <a:noFill/>
                </a:ln>
                <a:effectLst/>
              </p:spPr>
            </p:sp>
            <p:sp>
              <p:nvSpPr>
                <p:cNvPr id="39" name="TextBox 38">
                  <a:extLst>
                    <a:ext uri="{FF2B5EF4-FFF2-40B4-BE49-F238E27FC236}">
                      <a16:creationId xmlns="" xmlns:a16="http://schemas.microsoft.com/office/drawing/2014/main" id="{A807F62F-5C40-4A6F-B374-1AC64E7D31F8}"/>
                    </a:ext>
                  </a:extLst>
                </p:cNvPr>
                <p:cNvSpPr txBox="1"/>
                <p:nvPr/>
              </p:nvSpPr>
              <p:spPr>
                <a:xfrm>
                  <a:off x="3134458" y="560893"/>
                  <a:ext cx="1659308" cy="2360425"/>
                </a:xfrm>
                <a:prstGeom prst="rect">
                  <a:avLst/>
                </a:prstGeom>
                <a:noFill/>
                <a:ln>
                  <a:noFill/>
                </a:ln>
                <a:effectLst/>
              </p:spPr>
              <p:txBody>
                <a:bodyPr spcFirstLastPara="0" vert="horz" wrap="square" lIns="43180" tIns="43180" rIns="43180" bIns="43180" numCol="1" spcCol="1270" anchor="t"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Paling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Lambat</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Kesepakatan</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Terhadap</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Ran KUA dan Ran PPAS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Ditandatangani</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KDH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dgn</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DPRD</a:t>
                  </a:r>
                </a:p>
              </p:txBody>
            </p:sp>
          </p:grpSp>
          <p:grpSp>
            <p:nvGrpSpPr>
              <p:cNvPr id="32" name="Group 31">
                <a:extLst>
                  <a:ext uri="{FF2B5EF4-FFF2-40B4-BE49-F238E27FC236}">
                    <a16:creationId xmlns="" xmlns:a16="http://schemas.microsoft.com/office/drawing/2014/main" id="{C7E2EF0C-2A12-4265-A4A3-D489DC4DCF3E}"/>
                  </a:ext>
                </a:extLst>
              </p:cNvPr>
              <p:cNvGrpSpPr/>
              <p:nvPr/>
            </p:nvGrpSpPr>
            <p:grpSpPr>
              <a:xfrm>
                <a:off x="6011106" y="3570573"/>
                <a:ext cx="1814391" cy="1312323"/>
                <a:chOff x="3134458" y="560893"/>
                <a:chExt cx="1659308" cy="2360425"/>
              </a:xfrm>
            </p:grpSpPr>
            <p:sp>
              <p:nvSpPr>
                <p:cNvPr id="36" name="Rectangle 35">
                  <a:extLst>
                    <a:ext uri="{FF2B5EF4-FFF2-40B4-BE49-F238E27FC236}">
                      <a16:creationId xmlns="" xmlns:a16="http://schemas.microsoft.com/office/drawing/2014/main" id="{B56F4ACC-5EF5-498B-AF69-ED24AEFA581D}"/>
                    </a:ext>
                  </a:extLst>
                </p:cNvPr>
                <p:cNvSpPr/>
                <p:nvPr/>
              </p:nvSpPr>
              <p:spPr>
                <a:xfrm>
                  <a:off x="3134458" y="560893"/>
                  <a:ext cx="1659308" cy="2360425"/>
                </a:xfrm>
                <a:prstGeom prst="rect">
                  <a:avLst/>
                </a:prstGeom>
                <a:noFill/>
                <a:ln>
                  <a:noFill/>
                </a:ln>
                <a:effectLst/>
              </p:spPr>
            </p:sp>
            <p:sp>
              <p:nvSpPr>
                <p:cNvPr id="37" name="TextBox 36">
                  <a:extLst>
                    <a:ext uri="{FF2B5EF4-FFF2-40B4-BE49-F238E27FC236}">
                      <a16:creationId xmlns="" xmlns:a16="http://schemas.microsoft.com/office/drawing/2014/main" id="{009B9F77-0388-4C82-9D87-0B81EE4A5478}"/>
                    </a:ext>
                  </a:extLst>
                </p:cNvPr>
                <p:cNvSpPr txBox="1"/>
                <p:nvPr/>
              </p:nvSpPr>
              <p:spPr>
                <a:xfrm>
                  <a:off x="3134458" y="560893"/>
                  <a:ext cx="1659308" cy="2360425"/>
                </a:xfrm>
                <a:prstGeom prst="rect">
                  <a:avLst/>
                </a:prstGeom>
                <a:noFill/>
                <a:ln>
                  <a:noFill/>
                </a:ln>
                <a:effectLst/>
              </p:spPr>
              <p:txBody>
                <a:bodyPr spcFirstLastPara="0" vert="horz" wrap="square" lIns="43180" tIns="43180" rIns="43180" bIns="43180" numCol="1" spcCol="1270" anchor="t"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Perangkat</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Daerah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menyusun</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RKA SKPD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berpedoman</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pada KUA dan PPAS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yg</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Disepakati</a:t>
                  </a:r>
                  <a:endPar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grpSp>
            <p:nvGrpSpPr>
              <p:cNvPr id="33" name="Group 32">
                <a:extLst>
                  <a:ext uri="{FF2B5EF4-FFF2-40B4-BE49-F238E27FC236}">
                    <a16:creationId xmlns="" xmlns:a16="http://schemas.microsoft.com/office/drawing/2014/main" id="{CC788783-2E51-4986-9EFF-D27B2B03314C}"/>
                  </a:ext>
                </a:extLst>
              </p:cNvPr>
              <p:cNvGrpSpPr/>
              <p:nvPr/>
            </p:nvGrpSpPr>
            <p:grpSpPr>
              <a:xfrm>
                <a:off x="8367163" y="3570573"/>
                <a:ext cx="1814391" cy="536481"/>
                <a:chOff x="3134458" y="560893"/>
                <a:chExt cx="1659308" cy="2360425"/>
              </a:xfrm>
            </p:grpSpPr>
            <p:sp>
              <p:nvSpPr>
                <p:cNvPr id="34" name="Rectangle 33">
                  <a:extLst>
                    <a:ext uri="{FF2B5EF4-FFF2-40B4-BE49-F238E27FC236}">
                      <a16:creationId xmlns="" xmlns:a16="http://schemas.microsoft.com/office/drawing/2014/main" id="{F930E06A-FD65-4130-8435-94C597D82BE2}"/>
                    </a:ext>
                  </a:extLst>
                </p:cNvPr>
                <p:cNvSpPr/>
                <p:nvPr/>
              </p:nvSpPr>
              <p:spPr>
                <a:xfrm>
                  <a:off x="3134458" y="560893"/>
                  <a:ext cx="1659308" cy="2360425"/>
                </a:xfrm>
                <a:prstGeom prst="rect">
                  <a:avLst/>
                </a:prstGeom>
                <a:noFill/>
                <a:ln>
                  <a:noFill/>
                </a:ln>
                <a:effectLst/>
              </p:spPr>
            </p:sp>
            <p:sp>
              <p:nvSpPr>
                <p:cNvPr id="35" name="TextBox 34">
                  <a:extLst>
                    <a:ext uri="{FF2B5EF4-FFF2-40B4-BE49-F238E27FC236}">
                      <a16:creationId xmlns="" xmlns:a16="http://schemas.microsoft.com/office/drawing/2014/main" id="{9AE2B448-A8AF-4AB5-B3BA-905859D4CBAC}"/>
                    </a:ext>
                  </a:extLst>
                </p:cNvPr>
                <p:cNvSpPr txBox="1"/>
                <p:nvPr/>
              </p:nvSpPr>
              <p:spPr>
                <a:xfrm>
                  <a:off x="3134458" y="560893"/>
                  <a:ext cx="1659308" cy="2360425"/>
                </a:xfrm>
                <a:prstGeom prst="rect">
                  <a:avLst/>
                </a:prstGeom>
                <a:noFill/>
                <a:ln>
                  <a:noFill/>
                </a:ln>
                <a:effectLst/>
              </p:spPr>
              <p:txBody>
                <a:bodyPr spcFirstLastPara="0" vert="horz" wrap="square" lIns="43180" tIns="43180" rIns="43180" bIns="43180" numCol="1" spcCol="1270" anchor="t"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RKA SKPD </a:t>
                  </a:r>
                  <a:r>
                    <a:rPr kumimoji="0" lang="en-US" sz="1700" b="0" i="0" u="none" strike="noStrike" kern="0" cap="none" spc="0" normalizeH="0" baseline="0" noProof="0" dirty="0" err="1">
                      <a:ln>
                        <a:noFill/>
                      </a:ln>
                      <a:solidFill>
                        <a:prstClr val="black">
                          <a:hueOff val="0"/>
                          <a:satOff val="0"/>
                          <a:lumOff val="0"/>
                          <a:alphaOff val="0"/>
                        </a:prstClr>
                      </a:solidFill>
                      <a:effectLst/>
                      <a:uLnTx/>
                      <a:uFillTx/>
                      <a:latin typeface="Calibri"/>
                      <a:ea typeface="+mn-ea"/>
                      <a:cs typeface="+mn-cs"/>
                    </a:rPr>
                    <a:t>Disampaikan</a:t>
                  </a:r>
                  <a:r>
                    <a:rPr kumimoji="0" lang="en-US" sz="17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 PPKD</a:t>
                  </a:r>
                </a:p>
              </p:txBody>
            </p:sp>
          </p:grpSp>
        </p:grpSp>
        <p:grpSp>
          <p:nvGrpSpPr>
            <p:cNvPr id="25" name="Group 24">
              <a:extLst>
                <a:ext uri="{FF2B5EF4-FFF2-40B4-BE49-F238E27FC236}">
                  <a16:creationId xmlns="" xmlns:a16="http://schemas.microsoft.com/office/drawing/2014/main" id="{E6D09671-6750-47CB-B386-E99E9B72EF17}"/>
                </a:ext>
              </a:extLst>
            </p:cNvPr>
            <p:cNvGrpSpPr/>
            <p:nvPr/>
          </p:nvGrpSpPr>
          <p:grpSpPr>
            <a:xfrm>
              <a:off x="2814878" y="2305502"/>
              <a:ext cx="6037724" cy="613496"/>
              <a:chOff x="2814878" y="2305502"/>
              <a:chExt cx="6037724" cy="613496"/>
            </a:xfrm>
          </p:grpSpPr>
          <p:sp>
            <p:nvSpPr>
              <p:cNvPr id="26" name="Striped Right Arrow 2">
                <a:extLst>
                  <a:ext uri="{FF2B5EF4-FFF2-40B4-BE49-F238E27FC236}">
                    <a16:creationId xmlns="" xmlns:a16="http://schemas.microsoft.com/office/drawing/2014/main" id="{9FEE8D35-3C1F-40EC-BCE6-DA8FD7E9692A}"/>
                  </a:ext>
                </a:extLst>
              </p:cNvPr>
              <p:cNvSpPr/>
              <p:nvPr/>
            </p:nvSpPr>
            <p:spPr>
              <a:xfrm>
                <a:off x="2814878" y="2305502"/>
                <a:ext cx="1126077" cy="536481"/>
              </a:xfrm>
              <a:prstGeom prst="stripedRightArrow">
                <a:avLst/>
              </a:prstGeom>
              <a:solidFill>
                <a:srgbClr val="C0504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750270" eaLnBrk="1" fontAlgn="auto" latinLnBrk="0" hangingPunct="1">
                  <a:lnSpc>
                    <a:spcPct val="100000"/>
                  </a:lnSpc>
                  <a:spcBef>
                    <a:spcPts val="0"/>
                  </a:spcBef>
                  <a:spcAft>
                    <a:spcPts val="0"/>
                  </a:spcAft>
                  <a:buClrTx/>
                  <a:buSzTx/>
                  <a:buFontTx/>
                  <a:buNone/>
                  <a:tabLst/>
                  <a:defRPr/>
                </a:pPr>
                <a:endParaRPr kumimoji="0" lang="en-US" sz="1477" b="0" i="0" u="none" strike="noStrike" kern="0" cap="none" spc="0" normalizeH="0" baseline="0" noProof="0">
                  <a:ln>
                    <a:noFill/>
                  </a:ln>
                  <a:solidFill>
                    <a:prstClr val="white"/>
                  </a:solidFill>
                  <a:effectLst/>
                  <a:uLnTx/>
                  <a:uFillTx/>
                  <a:cs typeface="Arial" panose="020B0604020202020204" pitchFamily="34" charset="0"/>
                </a:endParaRPr>
              </a:p>
            </p:txBody>
          </p:sp>
          <p:sp>
            <p:nvSpPr>
              <p:cNvPr id="27" name="Striped Right Arrow 2">
                <a:extLst>
                  <a:ext uri="{FF2B5EF4-FFF2-40B4-BE49-F238E27FC236}">
                    <a16:creationId xmlns="" xmlns:a16="http://schemas.microsoft.com/office/drawing/2014/main" id="{294D0870-DD54-40F1-A89A-33069DB2454B}"/>
                  </a:ext>
                </a:extLst>
              </p:cNvPr>
              <p:cNvSpPr/>
              <p:nvPr/>
            </p:nvSpPr>
            <p:spPr>
              <a:xfrm>
                <a:off x="5261207" y="2353113"/>
                <a:ext cx="1126077" cy="536481"/>
              </a:xfrm>
              <a:prstGeom prst="stripedRightArrow">
                <a:avLst/>
              </a:prstGeom>
              <a:solidFill>
                <a:srgbClr val="C0504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750270" eaLnBrk="1" fontAlgn="auto" latinLnBrk="0" hangingPunct="1">
                  <a:lnSpc>
                    <a:spcPct val="100000"/>
                  </a:lnSpc>
                  <a:spcBef>
                    <a:spcPts val="0"/>
                  </a:spcBef>
                  <a:spcAft>
                    <a:spcPts val="0"/>
                  </a:spcAft>
                  <a:buClrTx/>
                  <a:buSzTx/>
                  <a:buFontTx/>
                  <a:buNone/>
                  <a:tabLst/>
                  <a:defRPr/>
                </a:pPr>
                <a:endParaRPr kumimoji="0" lang="en-US" sz="1477" b="0" i="0" u="none" strike="noStrike" kern="0" cap="none" spc="0" normalizeH="0" baseline="0" noProof="0">
                  <a:ln>
                    <a:noFill/>
                  </a:ln>
                  <a:solidFill>
                    <a:prstClr val="white"/>
                  </a:solidFill>
                  <a:effectLst/>
                  <a:uLnTx/>
                  <a:uFillTx/>
                  <a:cs typeface="Arial" panose="020B0604020202020204" pitchFamily="34" charset="0"/>
                </a:endParaRPr>
              </a:p>
            </p:txBody>
          </p:sp>
          <p:sp>
            <p:nvSpPr>
              <p:cNvPr id="28" name="Striped Right Arrow 2">
                <a:extLst>
                  <a:ext uri="{FF2B5EF4-FFF2-40B4-BE49-F238E27FC236}">
                    <a16:creationId xmlns="" xmlns:a16="http://schemas.microsoft.com/office/drawing/2014/main" id="{BF2C9321-0020-4D58-806E-502B04F86576}"/>
                  </a:ext>
                </a:extLst>
              </p:cNvPr>
              <p:cNvSpPr/>
              <p:nvPr/>
            </p:nvSpPr>
            <p:spPr>
              <a:xfrm>
                <a:off x="7726525" y="2382517"/>
                <a:ext cx="1126077" cy="536481"/>
              </a:xfrm>
              <a:prstGeom prst="stripedRightArrow">
                <a:avLst/>
              </a:prstGeom>
              <a:solidFill>
                <a:srgbClr val="C0504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750270" eaLnBrk="1" fontAlgn="auto" latinLnBrk="0" hangingPunct="1">
                  <a:lnSpc>
                    <a:spcPct val="100000"/>
                  </a:lnSpc>
                  <a:spcBef>
                    <a:spcPts val="0"/>
                  </a:spcBef>
                  <a:spcAft>
                    <a:spcPts val="0"/>
                  </a:spcAft>
                  <a:buClrTx/>
                  <a:buSzTx/>
                  <a:buFontTx/>
                  <a:buNone/>
                  <a:tabLst/>
                  <a:defRPr/>
                </a:pPr>
                <a:endParaRPr kumimoji="0" lang="en-US" sz="1477" b="0" i="0" u="none" strike="noStrike" kern="0" cap="none" spc="0" normalizeH="0" baseline="0" noProof="0">
                  <a:ln>
                    <a:noFill/>
                  </a:ln>
                  <a:solidFill>
                    <a:prstClr val="white"/>
                  </a:solidFill>
                  <a:effectLst/>
                  <a:uLnTx/>
                  <a:uFillTx/>
                  <a:cs typeface="Arial" panose="020B0604020202020204" pitchFamily="34" charset="0"/>
                </a:endParaRPr>
              </a:p>
            </p:txBody>
          </p:sp>
        </p:grpSp>
      </p:grpSp>
      <p:sp>
        <p:nvSpPr>
          <p:cNvPr id="42" name="Rectangle 41">
            <a:extLst>
              <a:ext uri="{FF2B5EF4-FFF2-40B4-BE49-F238E27FC236}">
                <a16:creationId xmlns="" xmlns:a16="http://schemas.microsoft.com/office/drawing/2014/main" id="{F4F402C9-F690-49C2-BFA7-A121DD188F43}"/>
              </a:ext>
            </a:extLst>
          </p:cNvPr>
          <p:cNvSpPr/>
          <p:nvPr/>
        </p:nvSpPr>
        <p:spPr>
          <a:xfrm>
            <a:off x="1059576" y="1562524"/>
            <a:ext cx="10479741"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D" sz="2000" b="1" i="0" u="none" strike="noStrike" kern="0" cap="none" spc="0" normalizeH="0" baseline="0" noProof="0" dirty="0">
                <a:ln>
                  <a:noFill/>
                </a:ln>
                <a:solidFill>
                  <a:prstClr val="black"/>
                </a:solidFill>
                <a:effectLst/>
                <a:uLnTx/>
                <a:uFillTx/>
              </a:rPr>
              <a:t>Tata </a:t>
            </a:r>
            <a:r>
              <a:rPr kumimoji="0" lang="en-ID" sz="2000" b="1" i="0" u="none" strike="noStrike" kern="0" cap="none" spc="0" normalizeH="0" baseline="0" noProof="0" dirty="0" err="1">
                <a:ln>
                  <a:noFill/>
                </a:ln>
                <a:solidFill>
                  <a:prstClr val="black"/>
                </a:solidFill>
                <a:effectLst/>
                <a:uLnTx/>
                <a:uFillTx/>
              </a:rPr>
              <a:t>cara</a:t>
            </a:r>
            <a:r>
              <a:rPr kumimoji="0" lang="en-ID" sz="2000" b="1" i="0" u="none" strike="noStrike" kern="0" cap="none" spc="0" normalizeH="0" baseline="0" noProof="0" dirty="0">
                <a:ln>
                  <a:noFill/>
                </a:ln>
                <a:solidFill>
                  <a:prstClr val="black"/>
                </a:solidFill>
                <a:effectLst/>
                <a:uLnTx/>
                <a:uFillTx/>
              </a:rPr>
              <a:t> </a:t>
            </a:r>
            <a:r>
              <a:rPr kumimoji="0" lang="en-ID" sz="2000" b="1" i="0" u="none" strike="noStrike" kern="0" cap="none" spc="0" normalizeH="0" baseline="0" noProof="0" dirty="0" err="1">
                <a:ln>
                  <a:noFill/>
                </a:ln>
                <a:solidFill>
                  <a:prstClr val="black"/>
                </a:solidFill>
                <a:effectLst/>
                <a:uLnTx/>
                <a:uFillTx/>
              </a:rPr>
              <a:t>pembahasan</a:t>
            </a:r>
            <a:r>
              <a:rPr kumimoji="0" lang="en-ID" sz="2000" b="1" i="0" u="none" strike="noStrike" kern="0" cap="none" spc="0" normalizeH="0" baseline="0" noProof="0" dirty="0">
                <a:ln>
                  <a:noFill/>
                </a:ln>
                <a:solidFill>
                  <a:prstClr val="black"/>
                </a:solidFill>
                <a:effectLst/>
                <a:uLnTx/>
                <a:uFillTx/>
              </a:rPr>
              <a:t> </a:t>
            </a:r>
            <a:r>
              <a:rPr kumimoji="0" lang="en-ID" sz="2000" b="1" i="0" u="none" strike="noStrike" kern="0" cap="none" spc="0" normalizeH="0" baseline="0" noProof="0" dirty="0" err="1">
                <a:ln>
                  <a:noFill/>
                </a:ln>
                <a:solidFill>
                  <a:prstClr val="black"/>
                </a:solidFill>
                <a:effectLst/>
                <a:uLnTx/>
                <a:uFillTx/>
              </a:rPr>
              <a:t>rancangan</a:t>
            </a:r>
            <a:r>
              <a:rPr kumimoji="0" lang="en-ID" sz="2000" b="1" i="0" u="none" strike="noStrike" kern="0" cap="none" spc="0" normalizeH="0" baseline="0" noProof="0" dirty="0">
                <a:ln>
                  <a:noFill/>
                </a:ln>
                <a:solidFill>
                  <a:prstClr val="black"/>
                </a:solidFill>
                <a:effectLst/>
                <a:uLnTx/>
                <a:uFillTx/>
              </a:rPr>
              <a:t> KUA dan </a:t>
            </a:r>
            <a:r>
              <a:rPr kumimoji="0" lang="en-ID" sz="2000" b="1" i="0" u="none" strike="noStrike" kern="0" cap="none" spc="0" normalizeH="0" baseline="0" noProof="0" dirty="0" err="1">
                <a:ln>
                  <a:noFill/>
                </a:ln>
                <a:solidFill>
                  <a:prstClr val="black"/>
                </a:solidFill>
                <a:effectLst/>
                <a:uLnTx/>
                <a:uFillTx/>
              </a:rPr>
              <a:t>rancangan</a:t>
            </a:r>
            <a:r>
              <a:rPr kumimoji="0" lang="en-ID" sz="2000" b="1" i="0" u="none" strike="noStrike" kern="0" cap="none" spc="0" normalizeH="0" baseline="0" noProof="0" dirty="0">
                <a:ln>
                  <a:noFill/>
                </a:ln>
                <a:solidFill>
                  <a:prstClr val="black"/>
                </a:solidFill>
                <a:effectLst/>
                <a:uLnTx/>
                <a:uFillTx/>
              </a:rPr>
              <a:t> PPAS </a:t>
            </a:r>
            <a:r>
              <a:rPr kumimoji="0" lang="en-ID" sz="2000" b="1" i="0" u="none" strike="noStrike" kern="0" cap="none" spc="0" normalizeH="0" baseline="0" noProof="0" dirty="0" err="1">
                <a:ln>
                  <a:noFill/>
                </a:ln>
                <a:solidFill>
                  <a:prstClr val="black"/>
                </a:solidFill>
                <a:effectLst/>
                <a:uLnTx/>
                <a:uFillTx/>
              </a:rPr>
              <a:t>dilakukan</a:t>
            </a:r>
            <a:r>
              <a:rPr kumimoji="0" lang="en-ID" sz="2000" b="1" i="0" u="none" strike="noStrike" kern="0" cap="none" spc="0" normalizeH="0" baseline="0" noProof="0" dirty="0">
                <a:ln>
                  <a:noFill/>
                </a:ln>
                <a:solidFill>
                  <a:prstClr val="black"/>
                </a:solidFill>
                <a:effectLst/>
                <a:uLnTx/>
                <a:uFillTx/>
              </a:rPr>
              <a:t> </a:t>
            </a:r>
            <a:r>
              <a:rPr kumimoji="0" lang="en-ID" sz="2000" b="1" i="0" u="none" strike="noStrike" kern="0" cap="none" spc="0" normalizeH="0" baseline="0" noProof="0" dirty="0" err="1">
                <a:ln>
                  <a:noFill/>
                </a:ln>
                <a:solidFill>
                  <a:prstClr val="black"/>
                </a:solidFill>
                <a:effectLst/>
                <a:uLnTx/>
                <a:uFillTx/>
              </a:rPr>
              <a:t>sesuai</a:t>
            </a:r>
            <a:r>
              <a:rPr kumimoji="0" lang="en-ID" sz="2000" b="1" i="0" u="none" strike="noStrike" kern="0" cap="none" spc="0" normalizeH="0" baseline="0" noProof="0" dirty="0">
                <a:ln>
                  <a:noFill/>
                </a:ln>
                <a:solidFill>
                  <a:prstClr val="black"/>
                </a:solidFill>
                <a:effectLst/>
                <a:uLnTx/>
                <a:uFillTx/>
              </a:rPr>
              <a:t> </a:t>
            </a:r>
            <a:r>
              <a:rPr kumimoji="0" lang="en-ID" sz="2000" b="1" i="0" u="none" strike="noStrike" kern="0" cap="none" spc="0" normalizeH="0" baseline="0" noProof="0" dirty="0" err="1">
                <a:ln>
                  <a:noFill/>
                </a:ln>
                <a:solidFill>
                  <a:prstClr val="black"/>
                </a:solidFill>
                <a:effectLst/>
                <a:uLnTx/>
                <a:uFillTx/>
              </a:rPr>
              <a:t>dengan</a:t>
            </a:r>
            <a:r>
              <a:rPr kumimoji="0" lang="en-ID" sz="2000" b="1" i="0" u="none" strike="noStrike" kern="0" cap="none" spc="0" normalizeH="0" baseline="0" noProof="0" dirty="0">
                <a:ln>
                  <a:noFill/>
                </a:ln>
                <a:solidFill>
                  <a:prstClr val="black"/>
                </a:solidFill>
                <a:effectLst/>
                <a:uLnTx/>
                <a:uFillTx/>
              </a:rPr>
              <a:t> </a:t>
            </a:r>
            <a:r>
              <a:rPr kumimoji="0" lang="en-ID" sz="2000" b="1" i="0" u="none" strike="noStrike" kern="0" cap="none" spc="0" normalizeH="0" baseline="0" noProof="0" dirty="0" err="1">
                <a:ln>
                  <a:noFill/>
                </a:ln>
                <a:solidFill>
                  <a:prstClr val="black"/>
                </a:solidFill>
                <a:effectLst/>
                <a:uLnTx/>
                <a:uFillTx/>
              </a:rPr>
              <a:t>ketentuan</a:t>
            </a:r>
            <a:r>
              <a:rPr kumimoji="0" lang="en-ID" sz="2000" b="1" i="0" u="none" strike="noStrike" kern="0" cap="none" spc="0" normalizeH="0" baseline="0" noProof="0" dirty="0">
                <a:ln>
                  <a:noFill/>
                </a:ln>
                <a:solidFill>
                  <a:prstClr val="black"/>
                </a:solidFill>
                <a:effectLst/>
                <a:uLnTx/>
                <a:uFillTx/>
              </a:rPr>
              <a:t> </a:t>
            </a:r>
            <a:r>
              <a:rPr kumimoji="0" lang="en-ID" sz="2000" b="1" i="0" u="none" strike="noStrike" kern="0" cap="none" spc="0" normalizeH="0" baseline="0" noProof="0" dirty="0" err="1">
                <a:ln>
                  <a:noFill/>
                </a:ln>
                <a:solidFill>
                  <a:prstClr val="black"/>
                </a:solidFill>
                <a:effectLst/>
                <a:uLnTx/>
                <a:uFillTx/>
              </a:rPr>
              <a:t>peraturan</a:t>
            </a:r>
            <a:r>
              <a:rPr kumimoji="0" lang="en-ID" sz="2000" b="1" i="0" u="none" strike="noStrike" kern="0" cap="none" spc="0" normalizeH="0" baseline="0" noProof="0" dirty="0">
                <a:ln>
                  <a:noFill/>
                </a:ln>
                <a:solidFill>
                  <a:prstClr val="black"/>
                </a:solidFill>
                <a:effectLst/>
                <a:uLnTx/>
                <a:uFillTx/>
              </a:rPr>
              <a:t> </a:t>
            </a:r>
            <a:r>
              <a:rPr kumimoji="0" lang="en-ID" sz="2000" b="1" i="0" u="none" strike="noStrike" kern="0" cap="none" spc="0" normalizeH="0" baseline="0" noProof="0" dirty="0" err="1">
                <a:ln>
                  <a:noFill/>
                </a:ln>
                <a:solidFill>
                  <a:prstClr val="black"/>
                </a:solidFill>
                <a:effectLst/>
                <a:uLnTx/>
                <a:uFillTx/>
              </a:rPr>
              <a:t>perundang</a:t>
            </a:r>
            <a:r>
              <a:rPr kumimoji="0" lang="en-ID" sz="2000" b="1" i="0" u="none" strike="noStrike" kern="0" cap="none" spc="0" normalizeH="0" baseline="0" noProof="0" dirty="0">
                <a:ln>
                  <a:noFill/>
                </a:ln>
                <a:solidFill>
                  <a:prstClr val="black"/>
                </a:solidFill>
                <a:effectLst/>
                <a:uLnTx/>
                <a:uFillTx/>
              </a:rPr>
              <a:t>- </a:t>
            </a:r>
            <a:r>
              <a:rPr kumimoji="0" lang="en-ID" sz="2000" b="1" i="0" u="none" strike="noStrike" kern="0" cap="none" spc="0" normalizeH="0" baseline="0" noProof="0" dirty="0" err="1">
                <a:ln>
                  <a:noFill/>
                </a:ln>
                <a:solidFill>
                  <a:prstClr val="black"/>
                </a:solidFill>
                <a:effectLst/>
                <a:uLnTx/>
                <a:uFillTx/>
              </a:rPr>
              <a:t>undangan</a:t>
            </a:r>
            <a:r>
              <a:rPr kumimoji="0" lang="en-ID" sz="2000" b="1" i="0" u="none" strike="noStrike" kern="0" cap="none" spc="0" normalizeH="0" baseline="0" noProof="0" dirty="0">
                <a:ln>
                  <a:noFill/>
                </a:ln>
                <a:solidFill>
                  <a:prstClr val="black"/>
                </a:solidFill>
                <a:effectLst/>
                <a:uLnTx/>
                <a:uFillTx/>
              </a:rPr>
              <a:t>.</a:t>
            </a:r>
          </a:p>
        </p:txBody>
      </p:sp>
    </p:spTree>
    <p:extLst>
      <p:ext uri="{BB962C8B-B14F-4D97-AF65-F5344CB8AC3E}">
        <p14:creationId xmlns:p14="http://schemas.microsoft.com/office/powerpoint/2010/main" xmlns="" val="9093913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11</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1807079" y="968808"/>
            <a:ext cx="8227696" cy="517419"/>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PENYIAPAN &amp; PENYAMPAIAN RANPERDA APBD</a:t>
            </a:r>
          </a:p>
        </p:txBody>
      </p:sp>
      <p:grpSp>
        <p:nvGrpSpPr>
          <p:cNvPr id="15" name="Group 1">
            <a:extLst>
              <a:ext uri="{FF2B5EF4-FFF2-40B4-BE49-F238E27FC236}">
                <a16:creationId xmlns="" xmlns:a16="http://schemas.microsoft.com/office/drawing/2014/main" id="{C4967F04-3772-4A1E-BA8C-FEB1BDC2C9AC}"/>
              </a:ext>
            </a:extLst>
          </p:cNvPr>
          <p:cNvGrpSpPr>
            <a:grpSpLocks/>
          </p:cNvGrpSpPr>
          <p:nvPr/>
        </p:nvGrpSpPr>
        <p:grpSpPr bwMode="auto">
          <a:xfrm>
            <a:off x="684653" y="2201477"/>
            <a:ext cx="9291637" cy="3190875"/>
            <a:chOff x="357718" y="1550363"/>
            <a:chExt cx="11436226" cy="3630196"/>
          </a:xfrm>
        </p:grpSpPr>
        <p:sp>
          <p:nvSpPr>
            <p:cNvPr id="17" name="AutoShape 2">
              <a:extLst>
                <a:ext uri="{FF2B5EF4-FFF2-40B4-BE49-F238E27FC236}">
                  <a16:creationId xmlns="" xmlns:a16="http://schemas.microsoft.com/office/drawing/2014/main" id="{93D21D8E-33AB-4EE8-B5B9-007C51D6FF3F}"/>
                </a:ext>
              </a:extLst>
            </p:cNvPr>
            <p:cNvSpPr>
              <a:spLocks noChangeArrowheads="1"/>
            </p:cNvSpPr>
            <p:nvPr/>
          </p:nvSpPr>
          <p:spPr bwMode="auto">
            <a:xfrm>
              <a:off x="3689131" y="3585801"/>
              <a:ext cx="1699900" cy="921095"/>
            </a:xfrm>
            <a:prstGeom prst="flowChartPreparation">
              <a:avLst/>
            </a:prstGeom>
            <a:solidFill>
              <a:srgbClr val="4BACC6"/>
            </a:solidFill>
            <a:ln w="25400" cap="flat" cmpd="sng" algn="ctr">
              <a:solidFill>
                <a:srgbClr val="4BACC6">
                  <a:shade val="50000"/>
                </a:srgbClr>
              </a:solidFill>
              <a:prstDash val="soli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mn-ea"/>
                  <a:cs typeface="Arial" charset="0"/>
                </a:rPr>
                <a:t>PPKD</a:t>
              </a:r>
            </a:p>
          </p:txBody>
        </p:sp>
        <p:sp>
          <p:nvSpPr>
            <p:cNvPr id="18" name="AutoShape 3">
              <a:extLst>
                <a:ext uri="{FF2B5EF4-FFF2-40B4-BE49-F238E27FC236}">
                  <a16:creationId xmlns="" xmlns:a16="http://schemas.microsoft.com/office/drawing/2014/main" id="{338C2FC9-705E-4C3B-9095-20D76C8BF108}"/>
                </a:ext>
              </a:extLst>
            </p:cNvPr>
            <p:cNvSpPr>
              <a:spLocks noChangeArrowheads="1"/>
            </p:cNvSpPr>
            <p:nvPr/>
          </p:nvSpPr>
          <p:spPr bwMode="auto">
            <a:xfrm>
              <a:off x="5971297" y="3609280"/>
              <a:ext cx="1438077" cy="921095"/>
            </a:xfrm>
            <a:prstGeom prst="roundRect">
              <a:avLst/>
            </a:prstGeom>
            <a:solidFill>
              <a:srgbClr val="F79646"/>
            </a:solidFill>
            <a:ln w="25400" cap="flat" cmpd="sng" algn="ctr">
              <a:solidFill>
                <a:srgbClr val="F79646">
                  <a:shade val="50000"/>
                </a:srgbClr>
              </a:solidFill>
              <a:prstDash val="soli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ea typeface="+mn-ea"/>
                  <a:cs typeface="Arial" charset="0"/>
                </a:rPr>
                <a:t> </a:t>
              </a:r>
              <a:r>
                <a:rPr kumimoji="0" lang="en-US" sz="2000" b="1" i="0" u="none" strike="noStrike" kern="0" cap="none" spc="0" normalizeH="0" baseline="0" noProof="0" dirty="0">
                  <a:ln>
                    <a:noFill/>
                  </a:ln>
                  <a:solidFill>
                    <a:prstClr val="white"/>
                  </a:solidFill>
                  <a:effectLst/>
                  <a:uLnTx/>
                  <a:uFillTx/>
                  <a:latin typeface="Calibri"/>
                  <a:ea typeface="+mn-ea"/>
                  <a:cs typeface="Arial" charset="0"/>
                </a:rPr>
                <a:t>TAPD</a:t>
              </a:r>
              <a:r>
                <a:rPr kumimoji="0" lang="en-US" sz="1200" b="1" i="0" u="none" strike="noStrike" kern="0" cap="none" spc="0" normalizeH="0" baseline="0" noProof="0" dirty="0">
                  <a:ln>
                    <a:noFill/>
                  </a:ln>
                  <a:solidFill>
                    <a:srgbClr val="000000"/>
                  </a:solidFill>
                  <a:effectLst/>
                  <a:uLnTx/>
                  <a:uFillTx/>
                  <a:latin typeface="Calibri"/>
                  <a:ea typeface="+mn-ea"/>
                  <a:cs typeface="Arial" charset="0"/>
                </a:rPr>
                <a:t> </a:t>
              </a:r>
            </a:p>
          </p:txBody>
        </p:sp>
        <p:cxnSp>
          <p:nvCxnSpPr>
            <p:cNvPr id="20" name="AutoShape 13">
              <a:extLst>
                <a:ext uri="{FF2B5EF4-FFF2-40B4-BE49-F238E27FC236}">
                  <a16:creationId xmlns="" xmlns:a16="http://schemas.microsoft.com/office/drawing/2014/main" id="{F0E3F0D4-5C37-4202-ACF4-12FDA89202BD}"/>
                </a:ext>
              </a:extLst>
            </p:cNvPr>
            <p:cNvCxnSpPr>
              <a:cxnSpLocks noChangeShapeType="1"/>
            </p:cNvCxnSpPr>
            <p:nvPr/>
          </p:nvCxnSpPr>
          <p:spPr bwMode="auto">
            <a:xfrm>
              <a:off x="3016251" y="4029080"/>
              <a:ext cx="637116" cy="4763"/>
            </a:xfrm>
            <a:prstGeom prst="straightConnector1">
              <a:avLst/>
            </a:prstGeom>
            <a:noFill/>
            <a:ln w="57150">
              <a:solidFill>
                <a:sysClr val="windowText" lastClr="000000"/>
              </a:solidFill>
              <a:round/>
              <a:headEnd/>
              <a:tailEnd type="triangle" w="med" len="med"/>
            </a:ln>
            <a:extLst>
              <a:ext uri="{909E8E84-426E-40DD-AFC4-6F175D3DCCD1}">
                <a14:hiddenFill xmlns:a14="http://schemas.microsoft.com/office/drawing/2010/main" xmlns="">
                  <a:noFill/>
                </a14:hiddenFill>
              </a:ext>
            </a:extLst>
          </p:spPr>
        </p:cxnSp>
        <p:cxnSp>
          <p:nvCxnSpPr>
            <p:cNvPr id="21" name="AutoShape 14">
              <a:extLst>
                <a:ext uri="{FF2B5EF4-FFF2-40B4-BE49-F238E27FC236}">
                  <a16:creationId xmlns="" xmlns:a16="http://schemas.microsoft.com/office/drawing/2014/main" id="{1D3BC9FB-CCFB-4035-84FC-3C084ABEEF03}"/>
                </a:ext>
              </a:extLst>
            </p:cNvPr>
            <p:cNvCxnSpPr>
              <a:cxnSpLocks noChangeShapeType="1"/>
            </p:cNvCxnSpPr>
            <p:nvPr/>
          </p:nvCxnSpPr>
          <p:spPr bwMode="auto">
            <a:xfrm flipV="1">
              <a:off x="5353052" y="4023014"/>
              <a:ext cx="524933" cy="7938"/>
            </a:xfrm>
            <a:prstGeom prst="straightConnector1">
              <a:avLst/>
            </a:prstGeom>
            <a:noFill/>
            <a:ln w="57150">
              <a:solidFill>
                <a:sysClr val="windowText" lastClr="000000"/>
              </a:solidFill>
              <a:round/>
              <a:headEnd/>
              <a:tailEnd type="triangle" w="med" len="med"/>
            </a:ln>
            <a:extLst>
              <a:ext uri="{909E8E84-426E-40DD-AFC4-6F175D3DCCD1}">
                <a14:hiddenFill xmlns:a14="http://schemas.microsoft.com/office/drawing/2010/main" xmlns="">
                  <a:noFill/>
                </a14:hiddenFill>
              </a:ext>
            </a:extLst>
          </p:spPr>
        </p:cxnSp>
        <p:sp>
          <p:nvSpPr>
            <p:cNvPr id="22" name="AutoShape 23">
              <a:extLst>
                <a:ext uri="{FF2B5EF4-FFF2-40B4-BE49-F238E27FC236}">
                  <a16:creationId xmlns="" xmlns:a16="http://schemas.microsoft.com/office/drawing/2014/main" id="{F32CD8A7-421D-4E57-B65E-3584BE7E1313}"/>
                </a:ext>
              </a:extLst>
            </p:cNvPr>
            <p:cNvSpPr>
              <a:spLocks noChangeArrowheads="1"/>
            </p:cNvSpPr>
            <p:nvPr/>
          </p:nvSpPr>
          <p:spPr bwMode="auto">
            <a:xfrm>
              <a:off x="7958422" y="3656238"/>
              <a:ext cx="1699900" cy="921095"/>
            </a:xfrm>
            <a:prstGeom prst="flowChartPreparation">
              <a:avLst/>
            </a:prstGeom>
            <a:solidFill>
              <a:srgbClr val="C0504D"/>
            </a:solidFill>
            <a:ln w="25400" cap="flat" cmpd="sng" algn="ctr">
              <a:solidFill>
                <a:srgbClr val="C0504D">
                  <a:shade val="50000"/>
                </a:srgbClr>
              </a:solidFill>
              <a:prstDash val="soli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Arial" charset="0"/>
                </a:rPr>
                <a:t>KDH</a:t>
              </a:r>
            </a:p>
          </p:txBody>
        </p:sp>
        <p:sp>
          <p:nvSpPr>
            <p:cNvPr id="23" name="AutoShape 25">
              <a:extLst>
                <a:ext uri="{FF2B5EF4-FFF2-40B4-BE49-F238E27FC236}">
                  <a16:creationId xmlns="" xmlns:a16="http://schemas.microsoft.com/office/drawing/2014/main" id="{6B57AE0E-C5F5-42A8-A458-9E786BAA9488}"/>
                </a:ext>
              </a:extLst>
            </p:cNvPr>
            <p:cNvSpPr>
              <a:spLocks noChangeArrowheads="1"/>
            </p:cNvSpPr>
            <p:nvPr/>
          </p:nvSpPr>
          <p:spPr bwMode="auto">
            <a:xfrm>
              <a:off x="10094044" y="3638177"/>
              <a:ext cx="1699900" cy="921095"/>
            </a:xfrm>
            <a:prstGeom prst="flowChartPreparation">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mn-ea"/>
                  <a:cs typeface="Arial" charset="0"/>
                </a:rPr>
                <a:t>DPRD</a:t>
              </a:r>
            </a:p>
          </p:txBody>
        </p:sp>
        <p:sp>
          <p:nvSpPr>
            <p:cNvPr id="24" name="Rectangle 12">
              <a:extLst>
                <a:ext uri="{FF2B5EF4-FFF2-40B4-BE49-F238E27FC236}">
                  <a16:creationId xmlns="" xmlns:a16="http://schemas.microsoft.com/office/drawing/2014/main" id="{72E0D6DA-51CC-442B-A65A-272B89E860F9}"/>
                </a:ext>
              </a:extLst>
            </p:cNvPr>
            <p:cNvSpPr>
              <a:spLocks noChangeArrowheads="1"/>
            </p:cNvSpPr>
            <p:nvPr/>
          </p:nvSpPr>
          <p:spPr bwMode="auto">
            <a:xfrm>
              <a:off x="357718" y="1550363"/>
              <a:ext cx="2659269" cy="3630196"/>
            </a:xfrm>
            <a:prstGeom prst="rect">
              <a:avLst/>
            </a:prstGeom>
            <a:solidFill>
              <a:sysClr val="window" lastClr="FFFFFF"/>
            </a:solidFill>
            <a:ln w="25400" cap="flat" cmpd="sng" algn="ctr">
              <a:solidFill>
                <a:srgbClr val="C0504D"/>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cs typeface="Arial" pitchFamily="34" charset="0"/>
              </a:endParaRPr>
            </a:p>
          </p:txBody>
        </p:sp>
        <p:sp>
          <p:nvSpPr>
            <p:cNvPr id="25" name="AutoShape 29">
              <a:extLst>
                <a:ext uri="{FF2B5EF4-FFF2-40B4-BE49-F238E27FC236}">
                  <a16:creationId xmlns="" xmlns:a16="http://schemas.microsoft.com/office/drawing/2014/main" id="{A0E30213-04DC-4864-9608-70B926BE6184}"/>
                </a:ext>
              </a:extLst>
            </p:cNvPr>
            <p:cNvSpPr>
              <a:spLocks noChangeArrowheads="1"/>
            </p:cNvSpPr>
            <p:nvPr/>
          </p:nvSpPr>
          <p:spPr bwMode="auto">
            <a:xfrm>
              <a:off x="644942" y="1707490"/>
              <a:ext cx="1969540" cy="633930"/>
            </a:xfrm>
            <a:prstGeom prst="flowChartMultidocumen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wrap="none" tIns="8280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a typeface="+mn-ea"/>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mn-ea"/>
                  <a:cs typeface="Arial" pitchFamily="34" charset="0"/>
                </a:rPr>
                <a:t>RKA-SKPD A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a typeface="+mn-ea"/>
                <a:cs typeface="Arial" pitchFamily="34" charset="0"/>
              </a:endParaRPr>
            </a:p>
          </p:txBody>
        </p:sp>
        <p:sp>
          <p:nvSpPr>
            <p:cNvPr id="26" name="AutoShape 30">
              <a:extLst>
                <a:ext uri="{FF2B5EF4-FFF2-40B4-BE49-F238E27FC236}">
                  <a16:creationId xmlns="" xmlns:a16="http://schemas.microsoft.com/office/drawing/2014/main" id="{824076CF-2972-4B07-9BE0-DCD781489733}"/>
                </a:ext>
              </a:extLst>
            </p:cNvPr>
            <p:cNvSpPr>
              <a:spLocks noChangeArrowheads="1"/>
            </p:cNvSpPr>
            <p:nvPr/>
          </p:nvSpPr>
          <p:spPr bwMode="auto">
            <a:xfrm>
              <a:off x="615634" y="4293779"/>
              <a:ext cx="1967585" cy="635736"/>
            </a:xfrm>
            <a:prstGeom prst="flowChartMultidocumen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wrap="none" tIns="8280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a typeface="+mn-ea"/>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mn-ea"/>
                  <a:cs typeface="Arial" pitchFamily="34" charset="0"/>
                </a:rPr>
                <a:t>RKA-SKPD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err="1">
                  <a:ln>
                    <a:noFill/>
                  </a:ln>
                  <a:solidFill>
                    <a:srgbClr val="000000"/>
                  </a:solidFill>
                  <a:effectLst/>
                  <a:uLnTx/>
                  <a:uFillTx/>
                  <a:latin typeface="Calibri"/>
                  <a:ea typeface="+mn-ea"/>
                  <a:cs typeface="Arial" pitchFamily="34" charset="0"/>
                </a:rPr>
                <a:t>dst</a:t>
              </a:r>
              <a:r>
                <a:rPr kumimoji="0" lang="en-US" sz="1200" b="0" i="0" u="none" strike="noStrike" kern="0" cap="none" spc="0" normalizeH="0" baseline="0" noProof="0" dirty="0">
                  <a:ln>
                    <a:noFill/>
                  </a:ln>
                  <a:solidFill>
                    <a:srgbClr val="000000"/>
                  </a:solidFill>
                  <a:effectLst/>
                  <a:uLnTx/>
                  <a:uFillTx/>
                  <a:latin typeface="Calibri"/>
                  <a:ea typeface="+mn-ea"/>
                  <a:cs typeface="Arial" pitchFamily="34" charset="0"/>
                </a:rPr>
                <a:t>….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a typeface="+mn-ea"/>
                <a:cs typeface="Arial" pitchFamily="34" charset="0"/>
              </a:endParaRPr>
            </a:p>
          </p:txBody>
        </p:sp>
        <p:sp>
          <p:nvSpPr>
            <p:cNvPr id="27" name="AutoShape 31">
              <a:extLst>
                <a:ext uri="{FF2B5EF4-FFF2-40B4-BE49-F238E27FC236}">
                  <a16:creationId xmlns="" xmlns:a16="http://schemas.microsoft.com/office/drawing/2014/main" id="{2A4583B1-68C8-4518-80AC-AAFA26E03B18}"/>
                </a:ext>
              </a:extLst>
            </p:cNvPr>
            <p:cNvSpPr>
              <a:spLocks noChangeArrowheads="1"/>
            </p:cNvSpPr>
            <p:nvPr/>
          </p:nvSpPr>
          <p:spPr bwMode="auto">
            <a:xfrm>
              <a:off x="617587" y="3423255"/>
              <a:ext cx="1967587" cy="635736"/>
            </a:xfrm>
            <a:prstGeom prst="flowChartMultidocumen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wrap="none" tIns="8280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Calibri"/>
                <a:ea typeface="+mn-ea"/>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a:ea typeface="+mn-ea"/>
                  <a:cs typeface="Arial" pitchFamily="34" charset="0"/>
                </a:rPr>
                <a:t>RKA-SKPD C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Calibri"/>
                <a:ea typeface="+mn-ea"/>
                <a:cs typeface="Arial" pitchFamily="34" charset="0"/>
              </a:endParaRPr>
            </a:p>
          </p:txBody>
        </p:sp>
        <p:sp>
          <p:nvSpPr>
            <p:cNvPr id="28" name="AutoShape 32">
              <a:extLst>
                <a:ext uri="{FF2B5EF4-FFF2-40B4-BE49-F238E27FC236}">
                  <a16:creationId xmlns="" xmlns:a16="http://schemas.microsoft.com/office/drawing/2014/main" id="{E44CBB46-B7E4-438F-B228-AA9D07ABE4BC}"/>
                </a:ext>
              </a:extLst>
            </p:cNvPr>
            <p:cNvSpPr>
              <a:spLocks noChangeArrowheads="1"/>
            </p:cNvSpPr>
            <p:nvPr/>
          </p:nvSpPr>
          <p:spPr bwMode="auto">
            <a:xfrm>
              <a:off x="615634" y="2549118"/>
              <a:ext cx="1969540" cy="633930"/>
            </a:xfrm>
            <a:prstGeom prst="flowChartMultidocumen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wrap="none" tIns="8280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a typeface="+mn-ea"/>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a:ea typeface="+mn-ea"/>
                  <a:cs typeface="Arial" pitchFamily="34" charset="0"/>
                </a:rPr>
                <a:t>RKA-SKPD B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a:ea typeface="+mn-ea"/>
                <a:cs typeface="Arial" pitchFamily="34" charset="0"/>
              </a:endParaRPr>
            </a:p>
          </p:txBody>
        </p:sp>
      </p:grpSp>
      <p:sp>
        <p:nvSpPr>
          <p:cNvPr id="29" name="Up Arrow 1">
            <a:extLst>
              <a:ext uri="{FF2B5EF4-FFF2-40B4-BE49-F238E27FC236}">
                <a16:creationId xmlns="" xmlns:a16="http://schemas.microsoft.com/office/drawing/2014/main" id="{CAC56A54-CA49-4877-969E-7225E385FE20}"/>
              </a:ext>
            </a:extLst>
          </p:cNvPr>
          <p:cNvSpPr/>
          <p:nvPr/>
        </p:nvSpPr>
        <p:spPr>
          <a:xfrm>
            <a:off x="5567802" y="3731022"/>
            <a:ext cx="576262" cy="173038"/>
          </a:xfrm>
          <a:prstGeom prst="up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0" name="Text Box 20">
            <a:extLst>
              <a:ext uri="{FF2B5EF4-FFF2-40B4-BE49-F238E27FC236}">
                <a16:creationId xmlns="" xmlns:a16="http://schemas.microsoft.com/office/drawing/2014/main" id="{CB0B0C5E-19C3-4447-8D42-908B9788A549}"/>
              </a:ext>
            </a:extLst>
          </p:cNvPr>
          <p:cNvSpPr txBox="1">
            <a:spLocks noChangeArrowheads="1"/>
          </p:cNvSpPr>
          <p:nvPr/>
        </p:nvSpPr>
        <p:spPr bwMode="auto">
          <a:xfrm>
            <a:off x="3632464" y="1616314"/>
            <a:ext cx="5087616" cy="1600438"/>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square" numCol="2">
            <a:spAutoFit/>
          </a:bodyPr>
          <a:lstStyle/>
          <a:p>
            <a:pPr marL="173038" marR="0" lvl="0" indent="-173038" defTabSz="914400" eaLnBrk="1" fontAlgn="base" latinLnBrk="0" hangingPunct="1">
              <a:lnSpc>
                <a:spcPct val="100000"/>
              </a:lnSpc>
              <a:spcBef>
                <a:spcPct val="50000"/>
              </a:spcBef>
              <a:spcAft>
                <a:spcPct val="0"/>
              </a:spcAft>
              <a:buClr>
                <a:srgbClr val="663300"/>
              </a:buClr>
              <a:buSzPct val="115000"/>
              <a:buFont typeface="Wingdings" pitchFamily="2" charset="2"/>
              <a:buChar char="§"/>
              <a:tabLst/>
              <a:defRPr/>
            </a:pP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Kesesuaian</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dengan</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KUA &amp; PPA</a:t>
            </a:r>
            <a:r>
              <a:rPr kumimoji="0" lang="id-ID"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S</a:t>
            </a:r>
            <a:endPar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endParaRPr>
          </a:p>
          <a:p>
            <a:pPr marL="173038" marR="0" lvl="0" indent="-173038" defTabSz="914400" eaLnBrk="1" fontAlgn="base" latinLnBrk="0" hangingPunct="1">
              <a:lnSpc>
                <a:spcPct val="100000"/>
              </a:lnSpc>
              <a:spcBef>
                <a:spcPct val="50000"/>
              </a:spcBef>
              <a:spcAft>
                <a:spcPct val="0"/>
              </a:spcAft>
              <a:buClr>
                <a:srgbClr val="663300"/>
              </a:buClr>
              <a:buSzPct val="115000"/>
              <a:buFont typeface="Wingdings" pitchFamily="2" charset="2"/>
              <a:buChar char="§"/>
              <a:tabLst/>
              <a:defRPr/>
            </a:pP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Prakiraan</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maju</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yg</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telah</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disetujui</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TA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sebelumnya</a:t>
            </a:r>
            <a:endPar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endParaRPr>
          </a:p>
          <a:p>
            <a:pPr marL="173038" marR="0" lvl="0" indent="-173038" defTabSz="914400" eaLnBrk="1" fontAlgn="base" latinLnBrk="0" hangingPunct="1">
              <a:lnSpc>
                <a:spcPct val="100000"/>
              </a:lnSpc>
              <a:spcBef>
                <a:spcPct val="50000"/>
              </a:spcBef>
              <a:spcAft>
                <a:spcPct val="0"/>
              </a:spcAft>
              <a:buClr>
                <a:srgbClr val="663300"/>
              </a:buClr>
              <a:buSzPct val="115000"/>
              <a:buFont typeface="Wingdings" pitchFamily="2" charset="2"/>
              <a:buChar char="§"/>
              <a:tabLst/>
              <a:defRPr/>
            </a:pP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Dokumen</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perencanaan</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lainnya</a:t>
            </a:r>
            <a:endPar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endParaRPr>
          </a:p>
          <a:p>
            <a:pPr marL="173038" marR="0" lvl="0" indent="-173038" defTabSz="914400" eaLnBrk="1" fontAlgn="base" latinLnBrk="0" hangingPunct="1">
              <a:lnSpc>
                <a:spcPct val="100000"/>
              </a:lnSpc>
              <a:spcBef>
                <a:spcPct val="50000"/>
              </a:spcBef>
              <a:spcAft>
                <a:spcPct val="0"/>
              </a:spcAft>
              <a:buClr>
                <a:srgbClr val="663300"/>
              </a:buClr>
              <a:buSzPct val="115000"/>
              <a:buFont typeface="Wingdings" pitchFamily="2" charset="2"/>
              <a:buChar char="§"/>
              <a:tabLst/>
              <a:defRPr/>
            </a:pP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Capaian</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kinerja</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&amp;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indikator</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kinerja</a:t>
            </a:r>
            <a:endPar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endParaRPr>
          </a:p>
          <a:p>
            <a:pPr marL="173038" marR="0" lvl="0" indent="-173038" defTabSz="914400" eaLnBrk="1" fontAlgn="base" latinLnBrk="0" hangingPunct="1">
              <a:lnSpc>
                <a:spcPct val="100000"/>
              </a:lnSpc>
              <a:spcBef>
                <a:spcPct val="50000"/>
              </a:spcBef>
              <a:spcAft>
                <a:spcPct val="0"/>
              </a:spcAft>
              <a:buClr>
                <a:srgbClr val="663300"/>
              </a:buClr>
              <a:buSzPct val="115000"/>
              <a:buFont typeface="Wingdings" pitchFamily="2" charset="2"/>
              <a:buChar char="§"/>
              <a:tabLst/>
              <a:defRPr/>
            </a:pP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ASB, SSH, RKBMD, &amp; SPM</a:t>
            </a:r>
          </a:p>
          <a:p>
            <a:pPr marL="173038" marR="0" lvl="0" indent="-173038" defTabSz="914400" eaLnBrk="1" fontAlgn="base" latinLnBrk="0" hangingPunct="1">
              <a:lnSpc>
                <a:spcPct val="100000"/>
              </a:lnSpc>
              <a:spcBef>
                <a:spcPct val="50000"/>
              </a:spcBef>
              <a:spcAft>
                <a:spcPct val="0"/>
              </a:spcAft>
              <a:buClr>
                <a:srgbClr val="663300"/>
              </a:buClr>
              <a:buSzPct val="115000"/>
              <a:buFont typeface="Wingdings" pitchFamily="2" charset="2"/>
              <a:buChar char="§"/>
              <a:tabLst/>
              <a:defRPr/>
            </a:pP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Sinkronisasi</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program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dan</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kegiatan</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antar</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SKPD </a:t>
            </a:r>
          </a:p>
        </p:txBody>
      </p:sp>
      <p:sp>
        <p:nvSpPr>
          <p:cNvPr id="31" name="TextBox 30">
            <a:extLst>
              <a:ext uri="{FF2B5EF4-FFF2-40B4-BE49-F238E27FC236}">
                <a16:creationId xmlns="" xmlns:a16="http://schemas.microsoft.com/office/drawing/2014/main" id="{E2AEDCB4-76D7-4CC8-B46C-2DB5702B4130}"/>
              </a:ext>
            </a:extLst>
          </p:cNvPr>
          <p:cNvSpPr txBox="1"/>
          <p:nvPr/>
        </p:nvSpPr>
        <p:spPr>
          <a:xfrm>
            <a:off x="5355077" y="3434160"/>
            <a:ext cx="976312" cy="254000"/>
          </a:xfrm>
          <a:prstGeom prst="rect">
            <a:avLst/>
          </a:prstGeom>
          <a:noFill/>
        </p:spPr>
        <p:txBody>
          <a:bodyPr wrap="none">
            <a:spAutoFit/>
          </a:bodyPr>
          <a:lstStyle/>
          <a:p>
            <a:pPr eaLnBrk="0" fontAlgn="base" hangingPunct="0">
              <a:spcBef>
                <a:spcPct val="0"/>
              </a:spcBef>
              <a:spcAft>
                <a:spcPct val="0"/>
              </a:spcAft>
              <a:defRPr/>
            </a:pPr>
            <a:r>
              <a:rPr lang="en-US" sz="1050" b="1" dirty="0">
                <a:solidFill>
                  <a:prstClr val="black"/>
                </a:solidFill>
                <a:latin typeface="Arial" panose="020B0604020202020204" pitchFamily="34" charset="0"/>
                <a:cs typeface="Arial" panose="020B0604020202020204" pitchFamily="34" charset="0"/>
              </a:rPr>
              <a:t>VERIFIKASI </a:t>
            </a:r>
          </a:p>
        </p:txBody>
      </p:sp>
      <p:sp>
        <p:nvSpPr>
          <p:cNvPr id="32" name="Up Arrow 65">
            <a:extLst>
              <a:ext uri="{FF2B5EF4-FFF2-40B4-BE49-F238E27FC236}">
                <a16:creationId xmlns="" xmlns:a16="http://schemas.microsoft.com/office/drawing/2014/main" id="{34E51312-A05C-4727-8746-35A30B996FCE}"/>
              </a:ext>
            </a:extLst>
          </p:cNvPr>
          <p:cNvSpPr/>
          <p:nvPr/>
        </p:nvSpPr>
        <p:spPr>
          <a:xfrm rot="16200000">
            <a:off x="3012721" y="2736532"/>
            <a:ext cx="574675" cy="173038"/>
          </a:xfrm>
          <a:prstGeom prst="up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3" name="TextBox 3">
            <a:extLst>
              <a:ext uri="{FF2B5EF4-FFF2-40B4-BE49-F238E27FC236}">
                <a16:creationId xmlns="" xmlns:a16="http://schemas.microsoft.com/office/drawing/2014/main" id="{A6955F17-67B4-463E-82F1-A2218352C64A}"/>
              </a:ext>
            </a:extLst>
          </p:cNvPr>
          <p:cNvSpPr txBox="1">
            <a:spLocks noChangeArrowheads="1"/>
          </p:cNvSpPr>
          <p:nvPr/>
        </p:nvSpPr>
        <p:spPr bwMode="auto">
          <a:xfrm>
            <a:off x="2946839" y="2089626"/>
            <a:ext cx="71120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 typeface="Arial" panose="020B0604020202020204" pitchFamily="34" charset="0"/>
              <a:buNone/>
            </a:pPr>
            <a:r>
              <a:rPr lang="en-US" altLang="en-US" sz="1100" b="1">
                <a:solidFill>
                  <a:srgbClr val="FF0000"/>
                </a:solidFill>
                <a:latin typeface="Arial" panose="020B0604020202020204" pitchFamily="34" charset="0"/>
                <a:cs typeface="Arial" panose="020B0604020202020204" pitchFamily="34" charset="0"/>
              </a:rPr>
              <a:t>TIDAK </a:t>
            </a:r>
          </a:p>
          <a:p>
            <a:pPr algn="ctr" eaLnBrk="0" fontAlgn="base" hangingPunct="0">
              <a:spcBef>
                <a:spcPct val="0"/>
              </a:spcBef>
              <a:spcAft>
                <a:spcPct val="0"/>
              </a:spcAft>
              <a:buFont typeface="Arial" panose="020B0604020202020204" pitchFamily="34" charset="0"/>
              <a:buNone/>
            </a:pPr>
            <a:r>
              <a:rPr lang="en-US" altLang="en-US" sz="1100" b="1">
                <a:solidFill>
                  <a:srgbClr val="FF0000"/>
                </a:solidFill>
                <a:latin typeface="Arial" panose="020B0604020202020204" pitchFamily="34" charset="0"/>
                <a:cs typeface="Arial" panose="020B0604020202020204" pitchFamily="34" charset="0"/>
              </a:rPr>
              <a:t>SESUAI</a:t>
            </a:r>
          </a:p>
        </p:txBody>
      </p:sp>
      <p:sp>
        <p:nvSpPr>
          <p:cNvPr id="34" name="TextBox 67">
            <a:extLst>
              <a:ext uri="{FF2B5EF4-FFF2-40B4-BE49-F238E27FC236}">
                <a16:creationId xmlns="" xmlns:a16="http://schemas.microsoft.com/office/drawing/2014/main" id="{5FA6999D-A3FA-4EB7-8E8B-0837276B9CBE}"/>
              </a:ext>
            </a:extLst>
          </p:cNvPr>
          <p:cNvSpPr txBox="1">
            <a:spLocks noChangeArrowheads="1"/>
          </p:cNvSpPr>
          <p:nvPr/>
        </p:nvSpPr>
        <p:spPr bwMode="auto">
          <a:xfrm>
            <a:off x="2856352" y="3373835"/>
            <a:ext cx="11303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 typeface="Arial" panose="020B0604020202020204" pitchFamily="34" charset="0"/>
              <a:buNone/>
            </a:pPr>
            <a:r>
              <a:rPr lang="en-US" altLang="en-US" sz="800" b="1">
                <a:solidFill>
                  <a:prstClr val="black"/>
                </a:solidFill>
                <a:latin typeface="Arial" panose="020B0604020202020204" pitchFamily="34" charset="0"/>
                <a:cs typeface="Arial" panose="020B0604020202020204" pitchFamily="34" charset="0"/>
              </a:rPr>
              <a:t>PENYEMPURNAAN</a:t>
            </a:r>
          </a:p>
        </p:txBody>
      </p:sp>
      <p:sp>
        <p:nvSpPr>
          <p:cNvPr id="35" name="Up Arrow 69">
            <a:extLst>
              <a:ext uri="{FF2B5EF4-FFF2-40B4-BE49-F238E27FC236}">
                <a16:creationId xmlns="" xmlns:a16="http://schemas.microsoft.com/office/drawing/2014/main" id="{E02A4D61-0B0D-489B-96C9-F93A81DF0D7F}"/>
              </a:ext>
            </a:extLst>
          </p:cNvPr>
          <p:cNvSpPr/>
          <p:nvPr/>
        </p:nvSpPr>
        <p:spPr>
          <a:xfrm rot="10800000">
            <a:off x="5556690" y="4834336"/>
            <a:ext cx="574675" cy="173037"/>
          </a:xfrm>
          <a:prstGeom prst="up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6" name="TextBox 35">
            <a:extLst>
              <a:ext uri="{FF2B5EF4-FFF2-40B4-BE49-F238E27FC236}">
                <a16:creationId xmlns="" xmlns:a16="http://schemas.microsoft.com/office/drawing/2014/main" id="{2063C2D0-F1DB-4472-BAAC-5CC4D79E49E5}"/>
              </a:ext>
            </a:extLst>
          </p:cNvPr>
          <p:cNvSpPr txBox="1"/>
          <p:nvPr/>
        </p:nvSpPr>
        <p:spPr>
          <a:xfrm>
            <a:off x="5570978" y="4985147"/>
            <a:ext cx="687387" cy="254000"/>
          </a:xfrm>
          <a:prstGeom prst="rect">
            <a:avLst/>
          </a:prstGeom>
          <a:noFill/>
        </p:spPr>
        <p:txBody>
          <a:bodyPr wrap="none">
            <a:spAutoFit/>
          </a:bodyPr>
          <a:lstStyle/>
          <a:p>
            <a:pPr eaLnBrk="0" fontAlgn="base" hangingPunct="0">
              <a:spcBef>
                <a:spcPct val="0"/>
              </a:spcBef>
              <a:spcAft>
                <a:spcPct val="0"/>
              </a:spcAft>
              <a:defRPr/>
            </a:pPr>
            <a:r>
              <a:rPr lang="en-US" sz="1050" b="1" dirty="0">
                <a:solidFill>
                  <a:prstClr val="black"/>
                </a:solidFill>
                <a:latin typeface="Arial" panose="020B0604020202020204" pitchFamily="34" charset="0"/>
                <a:cs typeface="Arial" panose="020B0604020202020204" pitchFamily="34" charset="0"/>
              </a:rPr>
              <a:t>SESUAI</a:t>
            </a:r>
          </a:p>
        </p:txBody>
      </p:sp>
      <p:sp>
        <p:nvSpPr>
          <p:cNvPr id="37" name="Curved Down Arrow 9">
            <a:extLst>
              <a:ext uri="{FF2B5EF4-FFF2-40B4-BE49-F238E27FC236}">
                <a16:creationId xmlns="" xmlns:a16="http://schemas.microsoft.com/office/drawing/2014/main" id="{C02CF953-2B19-4E12-96E2-BC28BB0D88EA}"/>
              </a:ext>
            </a:extLst>
          </p:cNvPr>
          <p:cNvSpPr/>
          <p:nvPr/>
        </p:nvSpPr>
        <p:spPr>
          <a:xfrm rot="12056541">
            <a:off x="4208903" y="4954985"/>
            <a:ext cx="1462087" cy="508000"/>
          </a:xfrm>
          <a:prstGeom prst="curvedDown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8" name="Bent Arrow 10">
            <a:extLst>
              <a:ext uri="{FF2B5EF4-FFF2-40B4-BE49-F238E27FC236}">
                <a16:creationId xmlns="" xmlns:a16="http://schemas.microsoft.com/office/drawing/2014/main" id="{1ED9F44B-3509-4622-AB0A-348DF7F8745C}"/>
              </a:ext>
            </a:extLst>
          </p:cNvPr>
          <p:cNvSpPr/>
          <p:nvPr/>
        </p:nvSpPr>
        <p:spPr>
          <a:xfrm rot="10800000" flipH="1">
            <a:off x="3986652" y="4816873"/>
            <a:ext cx="811212" cy="1501775"/>
          </a:xfrm>
          <a:prstGeom prst="bent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9" name="AutoShape 3">
            <a:extLst>
              <a:ext uri="{FF2B5EF4-FFF2-40B4-BE49-F238E27FC236}">
                <a16:creationId xmlns="" xmlns:a16="http://schemas.microsoft.com/office/drawing/2014/main" id="{C94BD711-6379-415E-A5D5-B0C0138E4D81}"/>
              </a:ext>
            </a:extLst>
          </p:cNvPr>
          <p:cNvSpPr>
            <a:spLocks noChangeArrowheads="1"/>
          </p:cNvSpPr>
          <p:nvPr/>
        </p:nvSpPr>
        <p:spPr bwMode="auto">
          <a:xfrm>
            <a:off x="4883590" y="5707461"/>
            <a:ext cx="1166813" cy="809625"/>
          </a:xfrm>
          <a:prstGeom prst="roundRect">
            <a:avLst/>
          </a:prstGeom>
          <a:solidFill>
            <a:srgbClr val="C0504D"/>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Calibri"/>
                <a:ea typeface="+mn-ea"/>
                <a:cs typeface="Arial" charset="0"/>
              </a:rPr>
              <a:t> </a:t>
            </a:r>
            <a:r>
              <a:rPr kumimoji="0" lang="en-US" sz="1600" b="1" i="0" u="none" strike="noStrike" kern="0" cap="none" spc="0" normalizeH="0" baseline="0" noProof="0" dirty="0">
                <a:ln>
                  <a:noFill/>
                </a:ln>
                <a:solidFill>
                  <a:prstClr val="white"/>
                </a:solidFill>
                <a:effectLst/>
                <a:uLnTx/>
                <a:uFillTx/>
                <a:latin typeface="Calibri"/>
                <a:ea typeface="+mn-ea"/>
                <a:cs typeface="Arial" charset="0"/>
              </a:rPr>
              <a:t>RANPERDA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Arial" charset="0"/>
              </a:rPr>
              <a:t>APBD</a:t>
            </a:r>
            <a:r>
              <a:rPr kumimoji="0" lang="en-US" sz="1050" b="1" i="0" u="none" strike="noStrike" kern="0" cap="none" spc="0" normalizeH="0" baseline="0" noProof="0" dirty="0">
                <a:ln>
                  <a:noFill/>
                </a:ln>
                <a:solidFill>
                  <a:srgbClr val="000000"/>
                </a:solidFill>
                <a:effectLst/>
                <a:uLnTx/>
                <a:uFillTx/>
                <a:latin typeface="Calibri"/>
                <a:ea typeface="+mn-ea"/>
                <a:cs typeface="Arial" charset="0"/>
              </a:rPr>
              <a:t> </a:t>
            </a:r>
          </a:p>
        </p:txBody>
      </p:sp>
      <p:sp>
        <p:nvSpPr>
          <p:cNvPr id="40" name="TextBox 11">
            <a:extLst>
              <a:ext uri="{FF2B5EF4-FFF2-40B4-BE49-F238E27FC236}">
                <a16:creationId xmlns="" xmlns:a16="http://schemas.microsoft.com/office/drawing/2014/main" id="{CA34F59A-9EEE-49D6-B733-170DB7629D15}"/>
              </a:ext>
            </a:extLst>
          </p:cNvPr>
          <p:cNvSpPr txBox="1">
            <a:spLocks noChangeArrowheads="1"/>
          </p:cNvSpPr>
          <p:nvPr/>
        </p:nvSpPr>
        <p:spPr bwMode="auto">
          <a:xfrm>
            <a:off x="3802502" y="6318647"/>
            <a:ext cx="995362"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MENYUSUN</a:t>
            </a:r>
          </a:p>
        </p:txBody>
      </p:sp>
      <p:sp>
        <p:nvSpPr>
          <p:cNvPr id="41" name="Bent Arrow 83">
            <a:extLst>
              <a:ext uri="{FF2B5EF4-FFF2-40B4-BE49-F238E27FC236}">
                <a16:creationId xmlns="" xmlns:a16="http://schemas.microsoft.com/office/drawing/2014/main" id="{DEBF03D4-9CCD-4ECD-9621-D81F349EE3ED}"/>
              </a:ext>
            </a:extLst>
          </p:cNvPr>
          <p:cNvSpPr/>
          <p:nvPr/>
        </p:nvSpPr>
        <p:spPr>
          <a:xfrm rot="5400000" flipH="1">
            <a:off x="6347265" y="4791473"/>
            <a:ext cx="1177925" cy="1584325"/>
          </a:xfrm>
          <a:prstGeom prst="bentArrow">
            <a:avLst>
              <a:gd name="adj1" fmla="val 25000"/>
              <a:gd name="adj2" fmla="val 22145"/>
              <a:gd name="adj3" fmla="val 30711"/>
              <a:gd name="adj4" fmla="val 90355"/>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42" name="AutoShape 26">
            <a:extLst>
              <a:ext uri="{FF2B5EF4-FFF2-40B4-BE49-F238E27FC236}">
                <a16:creationId xmlns="" xmlns:a16="http://schemas.microsoft.com/office/drawing/2014/main" id="{F0AB59A4-9D98-475F-97FF-0D930FAD937A}"/>
              </a:ext>
            </a:extLst>
          </p:cNvPr>
          <p:cNvCxnSpPr>
            <a:cxnSpLocks noChangeShapeType="1"/>
          </p:cNvCxnSpPr>
          <p:nvPr/>
        </p:nvCxnSpPr>
        <p:spPr bwMode="auto">
          <a:xfrm rot="5400000" flipH="1" flipV="1">
            <a:off x="8435621" y="4041379"/>
            <a:ext cx="63500" cy="1636713"/>
          </a:xfrm>
          <a:prstGeom prst="bentConnector3">
            <a:avLst>
              <a:gd name="adj1" fmla="val -317463"/>
            </a:avLst>
          </a:prstGeom>
          <a:noFill/>
          <a:ln w="38100">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cxnSp>
      <p:sp>
        <p:nvSpPr>
          <p:cNvPr id="43" name="Text Box 20">
            <a:extLst>
              <a:ext uri="{FF2B5EF4-FFF2-40B4-BE49-F238E27FC236}">
                <a16:creationId xmlns="" xmlns:a16="http://schemas.microsoft.com/office/drawing/2014/main" id="{9C17B641-D48D-44B9-AAD5-880958BE89BD}"/>
              </a:ext>
            </a:extLst>
          </p:cNvPr>
          <p:cNvSpPr txBox="1">
            <a:spLocks noChangeArrowheads="1"/>
          </p:cNvSpPr>
          <p:nvPr/>
        </p:nvSpPr>
        <p:spPr bwMode="auto">
          <a:xfrm>
            <a:off x="6936227" y="3466401"/>
            <a:ext cx="4571119" cy="523220"/>
          </a:xfrm>
          <a:prstGeom prst="rect">
            <a:avLst/>
          </a:prstGeom>
          <a:solidFill>
            <a:sysClr val="window" lastClr="FFFFFF"/>
          </a:solidFill>
          <a:ln w="25400" cap="flat" cmpd="sng" algn="ctr">
            <a:solidFill>
              <a:srgbClr val="C0504D"/>
            </a:solidFill>
            <a:prstDash val="solid"/>
            <a:headEnd/>
            <a:tailEnd/>
          </a:ln>
          <a:effectLst/>
        </p:spPr>
        <p:txBody>
          <a:bodyPr wrap="square">
            <a:spAutoFit/>
          </a:bodyPr>
          <a:lstStyle/>
          <a:p>
            <a:pPr marL="0" marR="0" lvl="0" indent="0" algn="just" defTabSz="914400" eaLnBrk="1" fontAlgn="base" latinLnBrk="0" hangingPunct="1">
              <a:lnSpc>
                <a:spcPct val="100000"/>
              </a:lnSpc>
              <a:spcBef>
                <a:spcPct val="50000"/>
              </a:spcBef>
              <a:spcAft>
                <a:spcPct val="0"/>
              </a:spcAft>
              <a:buClr>
                <a:srgbClr val="663300"/>
              </a:buClr>
              <a:buSzPct val="115000"/>
              <a:buFontTx/>
              <a:buNone/>
              <a:tabLst/>
              <a:defRPr/>
            </a:pPr>
            <a:r>
              <a:rPr kumimoji="0" lang="en-US" sz="1400" b="1" i="0" u="none" strike="noStrike" kern="0" cap="none" spc="0" normalizeH="0" baseline="0" noProof="0" dirty="0">
                <a:ln>
                  <a:noFill/>
                </a:ln>
                <a:solidFill>
                  <a:srgbClr val="1E0000"/>
                </a:solidFill>
                <a:effectLst/>
                <a:uLnTx/>
                <a:uFillTx/>
                <a:latin typeface="Arial" pitchFamily="34" charset="0"/>
                <a:ea typeface="+mn-ea"/>
                <a:cs typeface="Arial" pitchFamily="34" charset="0"/>
              </a:rPr>
              <a:t>KDH</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menyampaikan</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paling </a:t>
            </a:r>
            <a:r>
              <a:rPr kumimoji="0" lang="en-US" sz="1400" b="0" i="0" u="none" strike="noStrike" kern="0" cap="none" spc="0" normalizeH="0" baseline="0" noProof="0" dirty="0" err="1">
                <a:ln>
                  <a:noFill/>
                </a:ln>
                <a:solidFill>
                  <a:srgbClr val="1E0000"/>
                </a:solidFill>
                <a:effectLst/>
                <a:uLnTx/>
                <a:uFillTx/>
                <a:latin typeface="Arial" pitchFamily="34" charset="0"/>
                <a:ea typeface="+mn-ea"/>
                <a:cs typeface="Arial" pitchFamily="34" charset="0"/>
              </a:rPr>
              <a:t>lambat</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  </a:t>
            </a:r>
            <a:r>
              <a:rPr kumimoji="0" lang="en-US" sz="1400" b="0" i="0" u="none" strike="noStrike" kern="0" cap="none" spc="0" normalizeH="0" baseline="0" noProof="0" dirty="0">
                <a:ln>
                  <a:noFill/>
                </a:ln>
                <a:solidFill>
                  <a:srgbClr val="FF0000"/>
                </a:solidFill>
                <a:effectLst/>
                <a:uLnTx/>
                <a:uFillTx/>
                <a:latin typeface="Arial" pitchFamily="34" charset="0"/>
                <a:ea typeface="+mn-ea"/>
                <a:cs typeface="Arial" pitchFamily="34" charset="0"/>
              </a:rPr>
              <a:t>60 </a:t>
            </a:r>
            <a:r>
              <a:rPr kumimoji="0" lang="en-US" sz="1400" b="0" i="0" u="none" strike="noStrike" kern="0" cap="none" spc="0" normalizeH="0" baseline="0" noProof="0" dirty="0" err="1">
                <a:ln>
                  <a:noFill/>
                </a:ln>
                <a:solidFill>
                  <a:srgbClr val="FF0000"/>
                </a:solidFill>
                <a:effectLst/>
                <a:uLnTx/>
                <a:uFillTx/>
                <a:latin typeface="Arial" pitchFamily="34" charset="0"/>
                <a:ea typeface="+mn-ea"/>
                <a:cs typeface="Arial" pitchFamily="34" charset="0"/>
              </a:rPr>
              <a:t>hari</a:t>
            </a:r>
            <a:r>
              <a:rPr kumimoji="0" lang="en-US" sz="1400" b="0" i="0" u="none" strike="noStrike" kern="0" cap="none" spc="0" normalizeH="0" baseline="0" noProof="0" dirty="0">
                <a:ln>
                  <a:noFill/>
                </a:ln>
                <a:solidFill>
                  <a:srgbClr val="FF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FF0000"/>
                </a:solidFill>
                <a:effectLst/>
                <a:uLnTx/>
                <a:uFillTx/>
                <a:latin typeface="Arial" pitchFamily="34" charset="0"/>
                <a:ea typeface="+mn-ea"/>
                <a:cs typeface="Arial" pitchFamily="34" charset="0"/>
              </a:rPr>
              <a:t>sebelum</a:t>
            </a:r>
            <a:r>
              <a:rPr kumimoji="0" lang="en-US" sz="1400" b="0" i="0" u="none" strike="noStrike" kern="0" cap="none" spc="0" normalizeH="0" baseline="0" noProof="0" dirty="0">
                <a:ln>
                  <a:noFill/>
                </a:ln>
                <a:solidFill>
                  <a:srgbClr val="FF0000"/>
                </a:solidFill>
                <a:effectLst/>
                <a:uLnTx/>
                <a:uFillTx/>
                <a:latin typeface="Arial" pitchFamily="34" charset="0"/>
                <a:ea typeface="+mn-ea"/>
                <a:cs typeface="Arial" pitchFamily="34" charset="0"/>
              </a:rPr>
              <a:t> 1 </a:t>
            </a:r>
            <a:r>
              <a:rPr kumimoji="0" lang="en-US" sz="1400" b="0" i="0" u="none" strike="noStrike" kern="0" cap="none" spc="0" normalizeH="0" baseline="0" noProof="0" dirty="0" err="1">
                <a:ln>
                  <a:noFill/>
                </a:ln>
                <a:solidFill>
                  <a:srgbClr val="FF0000"/>
                </a:solidFill>
                <a:effectLst/>
                <a:uLnTx/>
                <a:uFillTx/>
                <a:latin typeface="Arial" pitchFamily="34" charset="0"/>
                <a:ea typeface="+mn-ea"/>
                <a:cs typeface="Arial" pitchFamily="34" charset="0"/>
              </a:rPr>
              <a:t>bulan</a:t>
            </a:r>
            <a:r>
              <a:rPr kumimoji="0" lang="en-US" sz="1400" b="0" i="0" u="none" strike="noStrike" kern="0" cap="none" spc="0" normalizeH="0" baseline="0" noProof="0" dirty="0">
                <a:ln>
                  <a:noFill/>
                </a:ln>
                <a:solidFill>
                  <a:srgbClr val="FF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FF0000"/>
                </a:solidFill>
                <a:effectLst/>
                <a:uLnTx/>
                <a:uFillTx/>
                <a:latin typeface="Arial" pitchFamily="34" charset="0"/>
                <a:ea typeface="+mn-ea"/>
                <a:cs typeface="Arial" pitchFamily="34" charset="0"/>
              </a:rPr>
              <a:t>tahun</a:t>
            </a:r>
            <a:r>
              <a:rPr kumimoji="0" lang="en-US" sz="1400" b="0" i="0" u="none" strike="noStrike" kern="0" cap="none" spc="0" normalizeH="0" baseline="0" noProof="0" dirty="0">
                <a:ln>
                  <a:noFill/>
                </a:ln>
                <a:solidFill>
                  <a:srgbClr val="FF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FF0000"/>
                </a:solidFill>
                <a:effectLst/>
                <a:uLnTx/>
                <a:uFillTx/>
                <a:latin typeface="Arial" pitchFamily="34" charset="0"/>
                <a:ea typeface="+mn-ea"/>
                <a:cs typeface="Arial" pitchFamily="34" charset="0"/>
              </a:rPr>
              <a:t>anggaran</a:t>
            </a:r>
            <a:r>
              <a:rPr kumimoji="0" lang="en-US" sz="1400" b="0" i="0" u="none" strike="noStrike" kern="0" cap="none" spc="0" normalizeH="0" baseline="0" noProof="0" dirty="0">
                <a:ln>
                  <a:noFill/>
                </a:ln>
                <a:solidFill>
                  <a:srgbClr val="FF0000"/>
                </a:solidFill>
                <a:effectLst/>
                <a:uLnTx/>
                <a:uFillTx/>
                <a:latin typeface="Arial" pitchFamily="34" charset="0"/>
                <a:ea typeface="+mn-ea"/>
                <a:cs typeface="Arial" pitchFamily="34" charset="0"/>
              </a:rPr>
              <a:t> </a:t>
            </a:r>
            <a:r>
              <a:rPr kumimoji="0" lang="en-US" sz="1400" b="0" i="0" u="none" strike="noStrike" kern="0" cap="none" spc="0" normalizeH="0" baseline="0" noProof="0" dirty="0" err="1">
                <a:ln>
                  <a:noFill/>
                </a:ln>
                <a:solidFill>
                  <a:srgbClr val="FF0000"/>
                </a:solidFill>
                <a:effectLst/>
                <a:uLnTx/>
                <a:uFillTx/>
                <a:latin typeface="Arial" pitchFamily="34" charset="0"/>
                <a:ea typeface="+mn-ea"/>
                <a:cs typeface="Arial" pitchFamily="34" charset="0"/>
              </a:rPr>
              <a:t>berakhir</a:t>
            </a:r>
            <a:r>
              <a:rPr kumimoji="0" lang="en-US" sz="1400" b="0" i="0" u="none" strike="noStrike" kern="0" cap="none" spc="0" normalizeH="0" baseline="0" noProof="0" dirty="0">
                <a:ln>
                  <a:noFill/>
                </a:ln>
                <a:solidFill>
                  <a:srgbClr val="1E0000"/>
                </a:solidFill>
                <a:effectLst/>
                <a:uLnTx/>
                <a:uFillTx/>
                <a:latin typeface="Arial" pitchFamily="34" charset="0"/>
                <a:ea typeface="+mn-ea"/>
                <a:cs typeface="Arial" pitchFamily="34" charset="0"/>
              </a:rPr>
              <a:t>.</a:t>
            </a:r>
          </a:p>
        </p:txBody>
      </p:sp>
      <p:sp>
        <p:nvSpPr>
          <p:cNvPr id="44" name="Shape 112">
            <a:extLst>
              <a:ext uri="{FF2B5EF4-FFF2-40B4-BE49-F238E27FC236}">
                <a16:creationId xmlns="" xmlns:a16="http://schemas.microsoft.com/office/drawing/2014/main" id="{5FE795F8-CD18-48C2-99C8-5A2D89A8DE90}"/>
              </a:ext>
            </a:extLst>
          </p:cNvPr>
          <p:cNvSpPr txBox="1">
            <a:spLocks/>
          </p:cNvSpPr>
          <p:nvPr/>
        </p:nvSpPr>
        <p:spPr>
          <a:xfrm>
            <a:off x="7610393" y="5391802"/>
            <a:ext cx="1714731" cy="926832"/>
          </a:xfrm>
          <a:prstGeom prst="rect">
            <a:avLst/>
          </a:prstGeom>
        </p:spPr>
        <p:txBody>
          <a:bodyPr lIns="99044" tIns="99044" rIns="99044" bIns="99044"/>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err="1">
                <a:ln>
                  <a:noFill/>
                </a:ln>
                <a:solidFill>
                  <a:prstClr val="black"/>
                </a:solidFill>
                <a:effectLst/>
                <a:highlight>
                  <a:srgbClr val="FF8700"/>
                </a:highlight>
                <a:uLnTx/>
                <a:uFillTx/>
                <a:latin typeface="Calibri"/>
                <a:ea typeface="+mn-ea"/>
                <a:cs typeface="+mn-cs"/>
              </a:rPr>
              <a:t>Berpedoman</a:t>
            </a:r>
            <a:r>
              <a:rPr kumimoji="0" lang="en-US" sz="1400" b="1" i="0" u="none" strike="noStrike" kern="1200" cap="none" spc="0" normalizeH="0" baseline="0" noProof="0" dirty="0">
                <a:ln>
                  <a:noFill/>
                </a:ln>
                <a:solidFill>
                  <a:prstClr val="black"/>
                </a:solidFill>
                <a:effectLst/>
                <a:highlight>
                  <a:srgbClr val="FF8700"/>
                </a:highlight>
                <a:uLnTx/>
                <a:uFillTx/>
                <a:latin typeface="Calibri"/>
                <a:ea typeface="+mn-ea"/>
                <a:cs typeface="+mn-cs"/>
              </a:rPr>
              <a:t> </a:t>
            </a:r>
            <a:r>
              <a:rPr kumimoji="0" lang="en-US" sz="1400" b="1" i="0" u="none" strike="noStrike" kern="1200" cap="none" spc="0" normalizeH="0" baseline="0" noProof="0" dirty="0" err="1">
                <a:ln>
                  <a:noFill/>
                </a:ln>
                <a:solidFill>
                  <a:prstClr val="black"/>
                </a:solidFill>
                <a:effectLst/>
                <a:highlight>
                  <a:srgbClr val="FF8700"/>
                </a:highlight>
                <a:uLnTx/>
                <a:uFillTx/>
                <a:latin typeface="Calibri"/>
                <a:ea typeface="+mn-ea"/>
                <a:cs typeface="+mn-cs"/>
              </a:rPr>
              <a:t>pada</a:t>
            </a:r>
            <a:r>
              <a:rPr kumimoji="0" lang="en-US" sz="1400" b="1" i="0" u="none" strike="noStrike" kern="1200" cap="none" spc="0" normalizeH="0" baseline="0" noProof="0" dirty="0">
                <a:ln>
                  <a:noFill/>
                </a:ln>
                <a:solidFill>
                  <a:prstClr val="black"/>
                </a:solidFill>
                <a:effectLst/>
                <a:highlight>
                  <a:srgbClr val="FF8700"/>
                </a:highlight>
                <a:uLnTx/>
                <a:uFillTx/>
                <a:latin typeface="Calibri"/>
                <a:ea typeface="+mn-ea"/>
                <a:cs typeface="+mn-cs"/>
              </a:rPr>
              <a:t>:</a:t>
            </a:r>
            <a:endParaRPr kumimoji="0" lang="en" sz="1400" b="1" i="0" u="none" strike="noStrike" kern="1200" cap="none" spc="0" normalizeH="0" baseline="0" noProof="0" dirty="0">
              <a:ln>
                <a:noFill/>
              </a:ln>
              <a:solidFill>
                <a:prstClr val="black"/>
              </a:solidFill>
              <a:effectLst/>
              <a:highlight>
                <a:srgbClr val="FF8700"/>
              </a:highligh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RKPD; </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KUA;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dan</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PPAS.</a:t>
            </a:r>
            <a:endParaRPr kumimoji="0" lang="en"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TextBox 44">
            <a:extLst>
              <a:ext uri="{FF2B5EF4-FFF2-40B4-BE49-F238E27FC236}">
                <a16:creationId xmlns="" xmlns:a16="http://schemas.microsoft.com/office/drawing/2014/main" id="{FB253F9F-5971-4565-BC74-1E5B9DB39581}"/>
              </a:ext>
            </a:extLst>
          </p:cNvPr>
          <p:cNvSpPr txBox="1"/>
          <p:nvPr/>
        </p:nvSpPr>
        <p:spPr>
          <a:xfrm>
            <a:off x="7649015" y="5205810"/>
            <a:ext cx="1909763" cy="254000"/>
          </a:xfrm>
          <a:prstGeom prst="rect">
            <a:avLst/>
          </a:prstGeom>
          <a:noFill/>
        </p:spPr>
        <p:txBody>
          <a:bodyPr wrap="none">
            <a:spAutoFit/>
          </a:bodyPr>
          <a:lstStyle/>
          <a:p>
            <a:pPr eaLnBrk="0" fontAlgn="base" hangingPunct="0">
              <a:spcBef>
                <a:spcPct val="0"/>
              </a:spcBef>
              <a:spcAft>
                <a:spcPct val="0"/>
              </a:spcAft>
              <a:defRPr/>
            </a:pPr>
            <a:r>
              <a:rPr lang="en-US" sz="1050" b="1" dirty="0">
                <a:solidFill>
                  <a:prstClr val="black"/>
                </a:solidFill>
                <a:latin typeface="Arial" panose="020B0604020202020204" pitchFamily="34" charset="0"/>
                <a:cs typeface="Arial" panose="020B0604020202020204" pitchFamily="34" charset="0"/>
              </a:rPr>
              <a:t>PEMBAHASAN BERSAMA </a:t>
            </a:r>
          </a:p>
        </p:txBody>
      </p:sp>
      <p:sp>
        <p:nvSpPr>
          <p:cNvPr id="46" name="AutoShape 2">
            <a:extLst>
              <a:ext uri="{FF2B5EF4-FFF2-40B4-BE49-F238E27FC236}">
                <a16:creationId xmlns="" xmlns:a16="http://schemas.microsoft.com/office/drawing/2014/main" id="{00B98CB5-9920-4A55-BE85-037E3CB2A478}"/>
              </a:ext>
            </a:extLst>
          </p:cNvPr>
          <p:cNvSpPr>
            <a:spLocks noChangeArrowheads="1"/>
          </p:cNvSpPr>
          <p:nvPr/>
        </p:nvSpPr>
        <p:spPr bwMode="auto">
          <a:xfrm>
            <a:off x="1075178" y="5408227"/>
            <a:ext cx="1379537" cy="809625"/>
          </a:xfrm>
          <a:prstGeom prst="flowChartPreparation">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a:ea typeface="+mn-ea"/>
                <a:cs typeface="Arial" charset="0"/>
              </a:rPr>
              <a:t>SPKD</a:t>
            </a:r>
          </a:p>
        </p:txBody>
      </p:sp>
    </p:spTree>
    <p:extLst>
      <p:ext uri="{BB962C8B-B14F-4D97-AF65-F5344CB8AC3E}">
        <p14:creationId xmlns:p14="http://schemas.microsoft.com/office/powerpoint/2010/main" xmlns="" val="11075445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12</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2820705" y="952187"/>
            <a:ext cx="6181590"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800" b="1" dirty="0">
                <a:solidFill>
                  <a:prstClr val="black"/>
                </a:solidFill>
                <a:latin typeface="Bookman Old Style" panose="02050604050505020204" pitchFamily="18" charset="0"/>
              </a:rPr>
              <a:t>PENETAPAN RANPERDA APBD</a:t>
            </a:r>
            <a:endParaRPr kumimoji="0" lang="en-ID"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33" name="Picture 14">
            <a:extLst>
              <a:ext uri="{FF2B5EF4-FFF2-40B4-BE49-F238E27FC236}">
                <a16:creationId xmlns="" xmlns:a16="http://schemas.microsoft.com/office/drawing/2014/main" id="{C1BD51CF-D721-475D-B6A4-490071AB90F3}"/>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48354" y="1786116"/>
            <a:ext cx="2271713"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33">
            <a:extLst>
              <a:ext uri="{FF2B5EF4-FFF2-40B4-BE49-F238E27FC236}">
                <a16:creationId xmlns="" xmlns:a16="http://schemas.microsoft.com/office/drawing/2014/main" id="{584CF66D-50B1-4FCE-9824-0CFEEC301F6A}"/>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l="40332"/>
          <a:stretch/>
        </p:blipFill>
        <p:spPr>
          <a:xfrm>
            <a:off x="3168355" y="1778370"/>
            <a:ext cx="1342371" cy="15150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5" name="Left-Right Arrow 16">
            <a:extLst>
              <a:ext uri="{FF2B5EF4-FFF2-40B4-BE49-F238E27FC236}">
                <a16:creationId xmlns="" xmlns:a16="http://schemas.microsoft.com/office/drawing/2014/main" id="{B92B4AC9-9899-4302-996B-428AF890F7A8}"/>
              </a:ext>
            </a:extLst>
          </p:cNvPr>
          <p:cNvSpPr/>
          <p:nvPr/>
        </p:nvSpPr>
        <p:spPr>
          <a:xfrm>
            <a:off x="4656139" y="1734335"/>
            <a:ext cx="2160587" cy="720725"/>
          </a:xfrm>
          <a:prstGeom prst="leftRight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0" fontAlgn="base" latinLnBrk="0" hangingPunct="0">
              <a:lnSpc>
                <a:spcPct val="100000"/>
              </a:lnSpc>
              <a:spcBef>
                <a:spcPts val="600"/>
              </a:spcBef>
              <a:spcAft>
                <a:spcPct val="0"/>
              </a:spcAft>
              <a:buClrTx/>
              <a:buSzTx/>
              <a:buFontTx/>
              <a:buNone/>
              <a:tabLst/>
              <a:defRPr/>
            </a:pPr>
            <a:endParaRPr kumimoji="0" lang="en-US" sz="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0" fontAlgn="base" latinLnBrk="0" hangingPunct="0">
              <a:lnSpc>
                <a:spcPct val="100000"/>
              </a:lnSpc>
              <a:spcBef>
                <a:spcPts val="60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mn-ea"/>
                <a:cs typeface="+mn-cs"/>
              </a:rPr>
              <a:t>PERSETUJUAN BERSAMA DLM WAKTU 60 HARI</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ea typeface="+mn-ea"/>
                <a:cs typeface="+mn-cs"/>
              </a:rPr>
              <a:t>PEMBAHASAN  </a:t>
            </a:r>
          </a:p>
        </p:txBody>
      </p:sp>
      <p:sp>
        <p:nvSpPr>
          <p:cNvPr id="36" name="TextBox 17">
            <a:extLst>
              <a:ext uri="{FF2B5EF4-FFF2-40B4-BE49-F238E27FC236}">
                <a16:creationId xmlns="" xmlns:a16="http://schemas.microsoft.com/office/drawing/2014/main" id="{5069EB9F-1FA5-4439-999B-8631FF6470C4}"/>
              </a:ext>
            </a:extLst>
          </p:cNvPr>
          <p:cNvSpPr txBox="1">
            <a:spLocks noChangeArrowheads="1"/>
          </p:cNvSpPr>
          <p:nvPr/>
        </p:nvSpPr>
        <p:spPr bwMode="auto">
          <a:xfrm>
            <a:off x="1134513" y="2336971"/>
            <a:ext cx="20780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800" dirty="0">
                <a:solidFill>
                  <a:prstClr val="black"/>
                </a:solidFill>
                <a:latin typeface="Arial" panose="020B0604020202020204" pitchFamily="34" charset="0"/>
                <a:cs typeface="Arial" panose="020B0604020202020204" pitchFamily="34" charset="0"/>
              </a:rPr>
              <a:t>KEPALA DAERAH</a:t>
            </a:r>
          </a:p>
        </p:txBody>
      </p:sp>
      <p:sp>
        <p:nvSpPr>
          <p:cNvPr id="37" name="TextBox 18">
            <a:extLst>
              <a:ext uri="{FF2B5EF4-FFF2-40B4-BE49-F238E27FC236}">
                <a16:creationId xmlns="" xmlns:a16="http://schemas.microsoft.com/office/drawing/2014/main" id="{51A4C116-F181-4429-A39C-D35203A28C14}"/>
              </a:ext>
            </a:extLst>
          </p:cNvPr>
          <p:cNvSpPr txBox="1">
            <a:spLocks noChangeArrowheads="1"/>
          </p:cNvSpPr>
          <p:nvPr/>
        </p:nvSpPr>
        <p:spPr bwMode="auto">
          <a:xfrm>
            <a:off x="9267940" y="2280052"/>
            <a:ext cx="8397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800" dirty="0">
                <a:solidFill>
                  <a:prstClr val="black"/>
                </a:solidFill>
                <a:latin typeface="Arial" panose="020B0604020202020204" pitchFamily="34" charset="0"/>
                <a:cs typeface="Arial" panose="020B0604020202020204" pitchFamily="34" charset="0"/>
              </a:rPr>
              <a:t>DPRD</a:t>
            </a:r>
          </a:p>
        </p:txBody>
      </p:sp>
      <p:sp>
        <p:nvSpPr>
          <p:cNvPr id="38" name="AutoShape 3">
            <a:extLst>
              <a:ext uri="{FF2B5EF4-FFF2-40B4-BE49-F238E27FC236}">
                <a16:creationId xmlns="" xmlns:a16="http://schemas.microsoft.com/office/drawing/2014/main" id="{A59DB554-939B-4844-B880-0805C3D60340}"/>
              </a:ext>
            </a:extLst>
          </p:cNvPr>
          <p:cNvSpPr>
            <a:spLocks noChangeArrowheads="1"/>
          </p:cNvSpPr>
          <p:nvPr/>
        </p:nvSpPr>
        <p:spPr bwMode="auto">
          <a:xfrm>
            <a:off x="5151438" y="3573464"/>
            <a:ext cx="1168400" cy="809625"/>
          </a:xfrm>
          <a:prstGeom prst="roundRect">
            <a:avLst/>
          </a:prstGeom>
          <a:solidFill>
            <a:srgbClr val="4BACC6"/>
          </a:solidFill>
          <a:ln w="25400" cap="flat" cmpd="sng" algn="ctr">
            <a:solidFill>
              <a:srgbClr val="4BACC6">
                <a:shade val="50000"/>
              </a:srgbClr>
            </a:solidFill>
            <a:prstDash val="soli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ea typeface="+mn-ea"/>
                <a:cs typeface="Arial" charset="0"/>
              </a:rPr>
              <a:t> </a:t>
            </a:r>
            <a:r>
              <a:rPr kumimoji="0" lang="en-US" sz="1800" b="1" i="0" u="none" strike="noStrike" kern="0" cap="none" spc="0" normalizeH="0" baseline="0" noProof="0" dirty="0">
                <a:ln>
                  <a:noFill/>
                </a:ln>
                <a:solidFill>
                  <a:prstClr val="white"/>
                </a:solidFill>
                <a:effectLst/>
                <a:uLnTx/>
                <a:uFillTx/>
                <a:latin typeface="Calibri"/>
                <a:ea typeface="+mn-ea"/>
                <a:cs typeface="Arial" charset="0"/>
              </a:rPr>
              <a:t>RANPERDA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Arial" charset="0"/>
              </a:rPr>
              <a:t>APBD</a:t>
            </a:r>
            <a:r>
              <a:rPr kumimoji="0" lang="en-US" sz="1100" b="1" i="0" u="none" strike="noStrike" kern="0" cap="none" spc="0" normalizeH="0" baseline="0" noProof="0" dirty="0">
                <a:ln>
                  <a:noFill/>
                </a:ln>
                <a:solidFill>
                  <a:srgbClr val="000000"/>
                </a:solidFill>
                <a:effectLst/>
                <a:uLnTx/>
                <a:uFillTx/>
                <a:latin typeface="Calibri"/>
                <a:ea typeface="+mn-ea"/>
                <a:cs typeface="Arial" charset="0"/>
              </a:rPr>
              <a:t> </a:t>
            </a:r>
          </a:p>
        </p:txBody>
      </p:sp>
      <p:sp>
        <p:nvSpPr>
          <p:cNvPr id="39" name="Up Arrow 20">
            <a:extLst>
              <a:ext uri="{FF2B5EF4-FFF2-40B4-BE49-F238E27FC236}">
                <a16:creationId xmlns="" xmlns:a16="http://schemas.microsoft.com/office/drawing/2014/main" id="{14336C44-7519-4CFF-A70D-1FFF3556C8AE}"/>
              </a:ext>
            </a:extLst>
          </p:cNvPr>
          <p:cNvSpPr/>
          <p:nvPr/>
        </p:nvSpPr>
        <p:spPr>
          <a:xfrm rot="10800000">
            <a:off x="5448301" y="3303589"/>
            <a:ext cx="574675" cy="174625"/>
          </a:xfrm>
          <a:prstGeom prst="up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0" name="Up Arrow 21">
            <a:extLst>
              <a:ext uri="{FF2B5EF4-FFF2-40B4-BE49-F238E27FC236}">
                <a16:creationId xmlns="" xmlns:a16="http://schemas.microsoft.com/office/drawing/2014/main" id="{DDC34F2D-5EAC-4449-8C51-B707180ECB9A}"/>
              </a:ext>
            </a:extLst>
          </p:cNvPr>
          <p:cNvSpPr/>
          <p:nvPr/>
        </p:nvSpPr>
        <p:spPr>
          <a:xfrm rot="10800000">
            <a:off x="5484814" y="4508501"/>
            <a:ext cx="574675" cy="174625"/>
          </a:xfrm>
          <a:prstGeom prst="up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1" name="AutoShape 3">
            <a:extLst>
              <a:ext uri="{FF2B5EF4-FFF2-40B4-BE49-F238E27FC236}">
                <a16:creationId xmlns="" xmlns:a16="http://schemas.microsoft.com/office/drawing/2014/main" id="{A8F34E1F-E332-415A-8D70-5F30C8F45B25}"/>
              </a:ext>
            </a:extLst>
          </p:cNvPr>
          <p:cNvSpPr>
            <a:spLocks noChangeArrowheads="1"/>
          </p:cNvSpPr>
          <p:nvPr/>
        </p:nvSpPr>
        <p:spPr bwMode="auto">
          <a:xfrm>
            <a:off x="4524161" y="4797426"/>
            <a:ext cx="2519362" cy="80962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headEnd/>
            <a:tailEnd/>
          </a:ln>
          <a:effectLst>
            <a:outerShdw blurRad="40000" dist="23000" dir="5400000" rotWithShape="0">
              <a:srgbClr val="000000">
                <a:alpha val="35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Bookman Old Style" panose="02050604050505020204" pitchFamily="18" charset="0"/>
                <a:cs typeface="Arial" charset="0"/>
              </a:rPr>
              <a:t> </a:t>
            </a:r>
            <a:r>
              <a:rPr kumimoji="0" lang="en-US" b="1" i="0" u="none" strike="noStrike" kern="0" cap="none" spc="0" normalizeH="0" baseline="0" noProof="0" dirty="0">
                <a:ln>
                  <a:noFill/>
                </a:ln>
                <a:solidFill>
                  <a:prstClr val="white"/>
                </a:solidFill>
                <a:effectLst/>
                <a:uLnTx/>
                <a:uFillTx/>
                <a:latin typeface="Bookman Old Style" panose="02050604050505020204" pitchFamily="18" charset="0"/>
                <a:cs typeface="Arial" charset="0"/>
              </a:rPr>
              <a:t>RANPERKADA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prstClr val="white"/>
                </a:solidFill>
                <a:effectLst/>
                <a:uLnTx/>
                <a:uFillTx/>
                <a:latin typeface="Bookman Old Style" panose="02050604050505020204" pitchFamily="18" charset="0"/>
                <a:cs typeface="Arial" charset="0"/>
              </a:rPr>
              <a:t>PENJABARAN APBD</a:t>
            </a:r>
            <a:r>
              <a:rPr kumimoji="0" lang="en-US" b="1" i="0" u="none" strike="noStrike" kern="0" cap="none" spc="0" normalizeH="0" baseline="0" noProof="0" dirty="0">
                <a:ln>
                  <a:noFill/>
                </a:ln>
                <a:solidFill>
                  <a:srgbClr val="000000"/>
                </a:solidFill>
                <a:effectLst/>
                <a:uLnTx/>
                <a:uFillTx/>
                <a:latin typeface="Bookman Old Style" panose="02050604050505020204" pitchFamily="18" charset="0"/>
                <a:cs typeface="Arial" charset="0"/>
              </a:rPr>
              <a:t> </a:t>
            </a:r>
          </a:p>
        </p:txBody>
      </p:sp>
      <p:sp>
        <p:nvSpPr>
          <p:cNvPr id="42" name="Shape 111">
            <a:extLst>
              <a:ext uri="{FF2B5EF4-FFF2-40B4-BE49-F238E27FC236}">
                <a16:creationId xmlns="" xmlns:a16="http://schemas.microsoft.com/office/drawing/2014/main" id="{1A110E88-7614-4595-B004-08034064B75F}"/>
              </a:ext>
            </a:extLst>
          </p:cNvPr>
          <p:cNvSpPr txBox="1">
            <a:spLocks/>
          </p:cNvSpPr>
          <p:nvPr/>
        </p:nvSpPr>
        <p:spPr>
          <a:xfrm>
            <a:off x="292230" y="5682467"/>
            <a:ext cx="11453567" cy="1135062"/>
          </a:xfrm>
          <a:prstGeom prst="rect">
            <a:avLst/>
          </a:prstGeom>
          <a:solidFill>
            <a:srgbClr val="C0504D"/>
          </a:solidFill>
          <a:ln w="25400" cap="flat" cmpd="sng" algn="ctr">
            <a:solidFill>
              <a:srgbClr val="C0504D">
                <a:shade val="50000"/>
              </a:srgbClr>
            </a:solidFill>
            <a:prstDash val="solid"/>
          </a:ln>
          <a:effectLst/>
        </p:spPr>
        <p:txBody>
          <a:bodyPr lIns="99044" tIns="99044" rIns="99044" bIns="99044"/>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Kepala</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Daerah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dan</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DPRD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wajib</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menyetujui</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bersama</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Ranperda</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APBD paling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lambat</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1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bulan</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sebelum</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dimulainya</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tahun</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anggaran</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setiap</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tahun</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Dalam</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hal</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penetapan</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APBD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terlambat</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KDH</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melaksanakan</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pengeluaran</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setiap</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bulan</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paling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tinggi</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seperduabelas</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jumlah</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pengeluaran</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tahun</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anggaran</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sebelumnya</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yang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dibatasi</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hanya</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untuk</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mendanai</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keperluan</a:t>
            </a: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1" i="0" u="none" strike="noStrike" kern="1200" cap="none" spc="0" normalizeH="0" baseline="0" noProof="0" dirty="0" err="1">
                <a:ln>
                  <a:noFill/>
                </a:ln>
                <a:solidFill>
                  <a:prstClr val="white"/>
                </a:solidFill>
                <a:effectLst/>
                <a:uLnTx/>
                <a:uFillTx/>
                <a:latin typeface="Bookman Old Style" panose="02050604050505020204" pitchFamily="18" charset="0"/>
              </a:rPr>
              <a:t>mendesak</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a:t>
            </a:r>
            <a:r>
              <a:rPr kumimoji="0" lang="en-US" sz="1600" b="0" i="0" u="none" strike="noStrike" kern="1200" cap="none" spc="0" normalizeH="0" baseline="0" noProof="0" dirty="0" err="1">
                <a:ln>
                  <a:noFill/>
                </a:ln>
                <a:solidFill>
                  <a:prstClr val="white"/>
                </a:solidFill>
                <a:effectLst/>
                <a:uLnTx/>
                <a:uFillTx/>
                <a:latin typeface="Bookman Old Style" panose="02050604050505020204" pitchFamily="18" charset="0"/>
              </a:rPr>
              <a:t>sesuai</a:t>
            </a:r>
            <a:r>
              <a:rPr kumimoji="0" lang="en-US" sz="1600" b="0" i="0" u="none" strike="noStrike" kern="1200" cap="none" spc="0" normalizeH="0" baseline="0" noProof="0" dirty="0">
                <a:ln>
                  <a:noFill/>
                </a:ln>
                <a:solidFill>
                  <a:prstClr val="white"/>
                </a:solidFill>
                <a:effectLst/>
                <a:uLnTx/>
                <a:uFillTx/>
                <a:latin typeface="Bookman Old Style" panose="02050604050505020204" pitchFamily="18" charset="0"/>
              </a:rPr>
              <a:t> PUU.</a:t>
            </a:r>
            <a:endPar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white"/>
              </a:solidFill>
              <a:effectLst/>
              <a:uLnTx/>
              <a:uFillTx/>
              <a:latin typeface="Bookman Old Style" panose="02050604050505020204" pitchFamily="18" charset="0"/>
            </a:endParaRPr>
          </a:p>
        </p:txBody>
      </p:sp>
      <p:sp>
        <p:nvSpPr>
          <p:cNvPr id="43" name="Oval 42">
            <a:extLst>
              <a:ext uri="{FF2B5EF4-FFF2-40B4-BE49-F238E27FC236}">
                <a16:creationId xmlns="" xmlns:a16="http://schemas.microsoft.com/office/drawing/2014/main" id="{B4A77266-4D40-451F-BBA2-4A0D9DCAFF70}"/>
              </a:ext>
            </a:extLst>
          </p:cNvPr>
          <p:cNvSpPr/>
          <p:nvPr/>
        </p:nvSpPr>
        <p:spPr>
          <a:xfrm>
            <a:off x="1479271" y="4624416"/>
            <a:ext cx="2063750" cy="979994"/>
          </a:xfrm>
          <a:prstGeom prst="ellipse">
            <a:avLst/>
          </a:prstGeom>
          <a:solidFill>
            <a:sysClr val="windowText" lastClr="000000"/>
          </a:solidFill>
          <a:ln w="25400" cap="flat" cmpd="sng" algn="ctr">
            <a:solidFill>
              <a:sysClr val="windowText" lastClr="000000">
                <a:shade val="50000"/>
              </a:sys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RANPERKADA APBD</a:t>
            </a:r>
          </a:p>
        </p:txBody>
      </p:sp>
      <p:sp>
        <p:nvSpPr>
          <p:cNvPr id="44" name="Oval 43">
            <a:extLst>
              <a:ext uri="{FF2B5EF4-FFF2-40B4-BE49-F238E27FC236}">
                <a16:creationId xmlns="" xmlns:a16="http://schemas.microsoft.com/office/drawing/2014/main" id="{81B56F13-78A8-45B6-9C6E-2074C96C57B4}"/>
              </a:ext>
            </a:extLst>
          </p:cNvPr>
          <p:cNvSpPr/>
          <p:nvPr/>
        </p:nvSpPr>
        <p:spPr>
          <a:xfrm>
            <a:off x="8506422" y="4617255"/>
            <a:ext cx="2236787" cy="979994"/>
          </a:xfrm>
          <a:prstGeom prst="ellipse">
            <a:avLst/>
          </a:prstGeom>
          <a:solidFill>
            <a:sysClr val="windowText" lastClr="000000"/>
          </a:solidFill>
          <a:ln w="25400" cap="flat" cmpd="sng" algn="ctr">
            <a:solidFill>
              <a:sysClr val="windowText" lastClr="000000">
                <a:shade val="50000"/>
              </a:sys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SANKSI ADMINISTRATIF</a:t>
            </a:r>
          </a:p>
        </p:txBody>
      </p:sp>
      <p:sp>
        <p:nvSpPr>
          <p:cNvPr id="45" name="Down Arrow 2">
            <a:extLst>
              <a:ext uri="{FF2B5EF4-FFF2-40B4-BE49-F238E27FC236}">
                <a16:creationId xmlns="" xmlns:a16="http://schemas.microsoft.com/office/drawing/2014/main" id="{B4BA9096-443C-483B-BA8D-35D5327726ED}"/>
              </a:ext>
            </a:extLst>
          </p:cNvPr>
          <p:cNvSpPr/>
          <p:nvPr/>
        </p:nvSpPr>
        <p:spPr>
          <a:xfrm rot="18180897">
            <a:off x="7400220" y="2930072"/>
            <a:ext cx="269875" cy="2414496"/>
          </a:xfrm>
          <a:prstGeom prst="downArrow">
            <a:avLst/>
          </a:prstGeom>
          <a:solidFill>
            <a:sysClr val="window" lastClr="FFFFFF"/>
          </a:solidFill>
          <a:ln w="25400" cap="flat" cmpd="sng" algn="ctr">
            <a:solidFill>
              <a:srgbClr val="C0504D"/>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6" name="TextBox 45">
            <a:extLst>
              <a:ext uri="{FF2B5EF4-FFF2-40B4-BE49-F238E27FC236}">
                <a16:creationId xmlns="" xmlns:a16="http://schemas.microsoft.com/office/drawing/2014/main" id="{6D2744CC-87B4-456D-B870-E6AC2C3BE75A}"/>
              </a:ext>
            </a:extLst>
          </p:cNvPr>
          <p:cNvSpPr txBox="1"/>
          <p:nvPr/>
        </p:nvSpPr>
        <p:spPr>
          <a:xfrm>
            <a:off x="8311357" y="3311526"/>
            <a:ext cx="3851716" cy="1169551"/>
          </a:xfrm>
          <a:prstGeom prst="rect">
            <a:avLst/>
          </a:prstGeom>
          <a:solidFill>
            <a:sysClr val="window" lastClr="FFFFFF"/>
          </a:solidFill>
          <a:ln w="25400" cap="flat" cmpd="sng" algn="ctr">
            <a:solidFill>
              <a:srgbClr val="C0504D"/>
            </a:solidFill>
            <a:prstDash val="solid"/>
          </a:ln>
          <a:effectLst/>
        </p:spPr>
        <p:txBody>
          <a:bodyPr wrap="square">
            <a:spAutoFit/>
          </a:bodyPr>
          <a:lstStyle/>
          <a:p>
            <a:pPr marL="285750" marR="0" lvl="0" indent="-285750" defTabSz="914400" eaLnBrk="0" fontAlgn="base" latinLnBrk="0" hangingPunct="0">
              <a:lnSpc>
                <a:spcPct val="100000"/>
              </a:lnSpc>
              <a:spcBef>
                <a:spcPct val="0"/>
              </a:spcBef>
              <a:spcAft>
                <a:spcPct val="0"/>
              </a:spcAft>
              <a:buClrTx/>
              <a:buSzTx/>
              <a:buFont typeface="Wingdings" pitchFamily="2" charset="2"/>
              <a:buChar char="§"/>
              <a:tabLst/>
              <a:defRPr/>
            </a:pP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KDH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yg</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TIDAK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mengajukan</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Ranperda</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APBD</a:t>
            </a:r>
          </a:p>
          <a:p>
            <a:pPr marL="285750" marR="0" lvl="0" indent="-285750" defTabSz="914400" eaLnBrk="0" fontAlgn="base" latinLnBrk="0" hangingPunct="0">
              <a:lnSpc>
                <a:spcPct val="100000"/>
              </a:lnSpc>
              <a:spcBef>
                <a:spcPct val="0"/>
              </a:spcBef>
              <a:spcAft>
                <a:spcPct val="0"/>
              </a:spcAft>
              <a:buClrTx/>
              <a:buSzTx/>
              <a:buFont typeface="Wingdings" pitchFamily="2" charset="2"/>
              <a:buChar char="§"/>
              <a:tabLst/>
              <a:defRPr/>
            </a:pP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KDH &amp; DPRD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yg</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TIDAK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menyetujui</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bersama</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Ranperda</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APBD</a:t>
            </a:r>
          </a:p>
          <a:p>
            <a:pPr marL="285750" marR="0" lvl="0" indent="-285750" defTabSz="914400" eaLnBrk="0" fontAlgn="base" latinLnBrk="0" hangingPunct="0">
              <a:lnSpc>
                <a:spcPct val="100000"/>
              </a:lnSpc>
              <a:spcBef>
                <a:spcPct val="0"/>
              </a:spcBef>
              <a:spcAft>
                <a:spcPct val="0"/>
              </a:spcAft>
              <a:buClrTx/>
              <a:buSzTx/>
              <a:buFont typeface="Wingdings" pitchFamily="2" charset="2"/>
              <a:buChar char="§"/>
              <a:tabLst/>
              <a:defRPr/>
            </a:pP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Keterlambatan</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penetapan</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APBD</a:t>
            </a:r>
          </a:p>
        </p:txBody>
      </p:sp>
      <p:sp>
        <p:nvSpPr>
          <p:cNvPr id="47" name="Down Arrow 3">
            <a:extLst>
              <a:ext uri="{FF2B5EF4-FFF2-40B4-BE49-F238E27FC236}">
                <a16:creationId xmlns="" xmlns:a16="http://schemas.microsoft.com/office/drawing/2014/main" id="{EE1F87FC-332D-4BA5-8B46-BD57EF789D0E}"/>
              </a:ext>
            </a:extLst>
          </p:cNvPr>
          <p:cNvSpPr/>
          <p:nvPr/>
        </p:nvSpPr>
        <p:spPr>
          <a:xfrm rot="3504623">
            <a:off x="3844585" y="2943082"/>
            <a:ext cx="244475" cy="2211874"/>
          </a:xfrm>
          <a:prstGeom prst="downArrow">
            <a:avLst/>
          </a:prstGeom>
          <a:solidFill>
            <a:sysClr val="window" lastClr="FFFFFF"/>
          </a:solidFill>
          <a:ln w="25400" cap="flat" cmpd="sng" algn="ctr">
            <a:solidFill>
              <a:srgbClr val="C0504D"/>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8" name="TextBox 47">
            <a:extLst>
              <a:ext uri="{FF2B5EF4-FFF2-40B4-BE49-F238E27FC236}">
                <a16:creationId xmlns="" xmlns:a16="http://schemas.microsoft.com/office/drawing/2014/main" id="{D8A87613-E9B5-4038-A3C2-BFFAA5CAD9EA}"/>
              </a:ext>
            </a:extLst>
          </p:cNvPr>
          <p:cNvSpPr txBox="1"/>
          <p:nvPr/>
        </p:nvSpPr>
        <p:spPr>
          <a:xfrm>
            <a:off x="126714" y="3436557"/>
            <a:ext cx="3041641" cy="954107"/>
          </a:xfrm>
          <a:prstGeom prst="rect">
            <a:avLst/>
          </a:prstGeom>
          <a:solidFill>
            <a:sysClr val="window" lastClr="FFFFFF"/>
          </a:solidFill>
          <a:ln w="25400" cap="flat" cmpd="sng" algn="ctr">
            <a:solidFill>
              <a:srgbClr val="C0504D"/>
            </a:solidFill>
            <a:prstDash val="solid"/>
          </a:ln>
          <a:effectLst/>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KDH &amp; DPRD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yg</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TIDAK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menyetujui</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bersama</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Ranperda</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APBD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dlm</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wkt</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60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hari</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sejak</a:t>
            </a:r>
            <a:r>
              <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rPr>
              <a:t> </a:t>
            </a:r>
            <a:r>
              <a:rPr kumimoji="0" lang="en-US" sz="1400" b="1" i="0" u="none" strike="noStrike" kern="0" cap="none" spc="0" normalizeH="0" baseline="0" noProof="0" dirty="0" err="1">
                <a:ln>
                  <a:noFill/>
                </a:ln>
                <a:solidFill>
                  <a:prstClr val="black"/>
                </a:solidFill>
                <a:effectLst/>
                <a:uLnTx/>
                <a:uFillTx/>
                <a:latin typeface="Bookman Old Style" panose="02050604050505020204" pitchFamily="18" charset="0"/>
              </a:rPr>
              <a:t>disampaikan</a:t>
            </a:r>
            <a:endParaRPr kumimoji="0" lang="en-US" sz="1400" b="1" i="0" u="none" strike="noStrike" kern="0" cap="none" spc="0" normalizeH="0" baseline="0" noProof="0" dirty="0">
              <a:ln>
                <a:noFill/>
              </a:ln>
              <a:solidFill>
                <a:prstClr val="black"/>
              </a:solidFill>
              <a:effectLst/>
              <a:uLnTx/>
              <a:uFillTx/>
              <a:latin typeface="Bookman Old Style" panose="02050604050505020204" pitchFamily="18" charset="0"/>
            </a:endParaRPr>
          </a:p>
        </p:txBody>
      </p:sp>
    </p:spTree>
    <p:extLst>
      <p:ext uri="{BB962C8B-B14F-4D97-AF65-F5344CB8AC3E}">
        <p14:creationId xmlns:p14="http://schemas.microsoft.com/office/powerpoint/2010/main" xmlns="" val="2160301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13</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2820705" y="952187"/>
            <a:ext cx="6181590"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RANPERKADA APBD</a:t>
            </a:r>
          </a:p>
        </p:txBody>
      </p:sp>
      <p:graphicFrame>
        <p:nvGraphicFramePr>
          <p:cNvPr id="18" name="Diagram 17">
            <a:extLst>
              <a:ext uri="{FF2B5EF4-FFF2-40B4-BE49-F238E27FC236}">
                <a16:creationId xmlns="" xmlns:a16="http://schemas.microsoft.com/office/drawing/2014/main" id="{5D22B38D-BEC8-4061-A30D-24694C5ADCCD}"/>
              </a:ext>
            </a:extLst>
          </p:cNvPr>
          <p:cNvGraphicFramePr/>
          <p:nvPr>
            <p:extLst>
              <p:ext uri="{D42A27DB-BD31-4B8C-83A1-F6EECF244321}">
                <p14:modId xmlns:p14="http://schemas.microsoft.com/office/powerpoint/2010/main" xmlns="" val="2520913184"/>
              </p:ext>
            </p:extLst>
          </p:nvPr>
        </p:nvGraphicFramePr>
        <p:xfrm>
          <a:off x="1125010" y="1532134"/>
          <a:ext cx="9923989" cy="53258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6729685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14</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2594461" y="920752"/>
            <a:ext cx="7227099" cy="493270"/>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EVALUASI APBD DAERAH PROVINSI</a:t>
            </a:r>
          </a:p>
        </p:txBody>
      </p:sp>
      <p:sp>
        <p:nvSpPr>
          <p:cNvPr id="15" name="Oval 14">
            <a:extLst>
              <a:ext uri="{FF2B5EF4-FFF2-40B4-BE49-F238E27FC236}">
                <a16:creationId xmlns="" xmlns:a16="http://schemas.microsoft.com/office/drawing/2014/main" id="{A80DCB09-EC88-48F7-BA62-8BC74D1AA602}"/>
              </a:ext>
            </a:extLst>
          </p:cNvPr>
          <p:cNvSpPr/>
          <p:nvPr/>
        </p:nvSpPr>
        <p:spPr>
          <a:xfrm>
            <a:off x="2649538" y="4133478"/>
            <a:ext cx="1441450" cy="1162050"/>
          </a:xfrm>
          <a:prstGeom prst="ellipse">
            <a:avLst/>
          </a:prstGeom>
          <a:solidFill>
            <a:sysClr val="window" lastClr="FFFFFF"/>
          </a:solidFill>
          <a:ln w="25400" cap="flat" cmpd="sng" algn="ctr">
            <a:solidFill>
              <a:srgbClr val="C0504D"/>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7" name="Rounded Rectangle 2">
            <a:extLst>
              <a:ext uri="{FF2B5EF4-FFF2-40B4-BE49-F238E27FC236}">
                <a16:creationId xmlns="" xmlns:a16="http://schemas.microsoft.com/office/drawing/2014/main" id="{D0439B84-F567-4804-AF3A-74C493B6EF61}"/>
              </a:ext>
            </a:extLst>
          </p:cNvPr>
          <p:cNvSpPr/>
          <p:nvPr/>
        </p:nvSpPr>
        <p:spPr>
          <a:xfrm>
            <a:off x="1274764" y="1576526"/>
            <a:ext cx="1849437" cy="1435100"/>
          </a:xfrm>
          <a:prstGeom prst="roundRect">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AutoShape 8">
            <a:extLst>
              <a:ext uri="{FF2B5EF4-FFF2-40B4-BE49-F238E27FC236}">
                <a16:creationId xmlns="" xmlns:a16="http://schemas.microsoft.com/office/drawing/2014/main" id="{252E6739-2C69-49CA-8F4B-3FF1B367B0A8}"/>
              </a:ext>
            </a:extLst>
          </p:cNvPr>
          <p:cNvSpPr>
            <a:spLocks noChangeArrowheads="1"/>
          </p:cNvSpPr>
          <p:nvPr/>
        </p:nvSpPr>
        <p:spPr bwMode="auto">
          <a:xfrm>
            <a:off x="5375276" y="1569666"/>
            <a:ext cx="1401763" cy="1152525"/>
          </a:xfrm>
          <a:prstGeom prst="roundRect">
            <a:avLst>
              <a:gd name="adj" fmla="val 16667"/>
            </a:avLst>
          </a:prstGeom>
          <a:solidFill>
            <a:sysClr val="window" lastClr="FFFFFF"/>
          </a:solidFill>
          <a:ln w="25400" cap="flat" cmpd="sng" algn="ctr">
            <a:solidFill>
              <a:sysClr val="windowText" lastClr="000000"/>
            </a:solidFill>
            <a:prstDash val="solid"/>
            <a:headEnd/>
            <a:tailEnd/>
          </a:ln>
          <a:effectLst/>
        </p:spPr>
        <p:txBody>
          <a:bodyPr wrap="none" tIns="154800" anchor="ctr"/>
          <a:lstStyle/>
          <a:p>
            <a:pPr marL="0" marR="0" lvl="0" indent="0" algn="ctr" defTabSz="914400" eaLnBrk="1" fontAlgn="base" latinLnBrk="0" hangingPunct="1">
              <a:lnSpc>
                <a:spcPct val="95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rPr>
              <a:t> </a:t>
            </a:r>
            <a:r>
              <a:rPr kumimoji="0" lang="en-US" sz="1200" b="1" i="0" u="none" strike="noStrike" kern="0" cap="none" spc="0" normalizeH="0" baseline="0" noProof="0" dirty="0" err="1">
                <a:ln>
                  <a:noFill/>
                </a:ln>
                <a:solidFill>
                  <a:srgbClr val="000000"/>
                </a:solidFill>
                <a:effectLst/>
                <a:uLnTx/>
                <a:uFillTx/>
                <a:latin typeface="Arial" pitchFamily="34" charset="0"/>
                <a:ea typeface="MS PGothic" pitchFamily="34" charset="-128"/>
                <a:cs typeface="Arial" pitchFamily="34" charset="0"/>
              </a:rPr>
              <a:t>Membuat</a:t>
            </a: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 </a:t>
            </a:r>
          </a:p>
          <a:p>
            <a:pPr marL="0" marR="0" lvl="0" indent="0" algn="ctr" defTabSz="914400" eaLnBrk="1" fontAlgn="base" latinLnBrk="0" hangingPunct="1">
              <a:lnSpc>
                <a:spcPct val="95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RANPERGUB</a:t>
            </a:r>
          </a:p>
          <a:p>
            <a:pPr marL="0" marR="0" lvl="0" indent="0" algn="ctr" defTabSz="914400" eaLnBrk="1" fontAlgn="base" latinLnBrk="0" hangingPunct="1">
              <a:lnSpc>
                <a:spcPct val="95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uLnTx/>
                <a:uFillTx/>
                <a:latin typeface="Arial" pitchFamily="34" charset="0"/>
                <a:ea typeface="MS PGothic" pitchFamily="34" charset="-128"/>
                <a:cs typeface="Arial" pitchFamily="34" charset="0"/>
              </a:rPr>
              <a:t>Sebesar</a:t>
            </a:r>
            <a:endPar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914400" eaLnBrk="1" fontAlgn="base" latinLnBrk="0" hangingPunct="1">
              <a:lnSpc>
                <a:spcPct val="95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 </a:t>
            </a:r>
            <a:r>
              <a:rPr kumimoji="0" lang="en-US" sz="1200" b="1" i="0" u="none" strike="noStrike" kern="0" cap="none" spc="0" normalizeH="0" baseline="0" noProof="0" dirty="0" err="1">
                <a:ln>
                  <a:noFill/>
                </a:ln>
                <a:solidFill>
                  <a:srgbClr val="000000"/>
                </a:solidFill>
                <a:effectLst/>
                <a:uLnTx/>
                <a:uFillTx/>
                <a:latin typeface="Arial" pitchFamily="34" charset="0"/>
                <a:ea typeface="MS PGothic" pitchFamily="34" charset="-128"/>
                <a:cs typeface="Arial" pitchFamily="34" charset="0"/>
              </a:rPr>
              <a:t>Pagu</a:t>
            </a: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 APBD </a:t>
            </a:r>
          </a:p>
          <a:p>
            <a:pPr marL="0" marR="0" lvl="0" indent="0" algn="ctr" defTabSz="914400" eaLnBrk="1" fontAlgn="base" latinLnBrk="0" hangingPunct="1">
              <a:lnSpc>
                <a:spcPct val="95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uLnTx/>
                <a:uFillTx/>
                <a:latin typeface="Arial" pitchFamily="34" charset="0"/>
                <a:ea typeface="MS PGothic" pitchFamily="34" charset="-128"/>
                <a:cs typeface="Arial" pitchFamily="34" charset="0"/>
              </a:rPr>
              <a:t>Tahun</a:t>
            </a: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 </a:t>
            </a:r>
            <a:r>
              <a:rPr kumimoji="0" lang="en-US" sz="1200" b="1" i="0" u="none" strike="noStrike" kern="0" cap="none" spc="0" normalizeH="0" baseline="0" noProof="0" dirty="0" err="1">
                <a:ln>
                  <a:noFill/>
                </a:ln>
                <a:solidFill>
                  <a:srgbClr val="000000"/>
                </a:solidFill>
                <a:effectLst/>
                <a:uLnTx/>
                <a:uFillTx/>
                <a:latin typeface="Arial" pitchFamily="34" charset="0"/>
                <a:ea typeface="MS PGothic" pitchFamily="34" charset="-128"/>
                <a:cs typeface="Arial" pitchFamily="34" charset="0"/>
              </a:rPr>
              <a:t>Lalu</a:t>
            </a:r>
            <a:endPar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914400" eaLnBrk="1" fontAlgn="base" latinLnBrk="0" hangingPunct="1">
              <a:lnSpc>
                <a:spcPct val="95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endParaRPr>
          </a:p>
        </p:txBody>
      </p:sp>
      <p:sp>
        <p:nvSpPr>
          <p:cNvPr id="20" name="AutoShape 9">
            <a:extLst>
              <a:ext uri="{FF2B5EF4-FFF2-40B4-BE49-F238E27FC236}">
                <a16:creationId xmlns="" xmlns:a16="http://schemas.microsoft.com/office/drawing/2014/main" id="{18C8A0EF-B338-4C63-BCF8-7CFFBF3A10D4}"/>
              </a:ext>
            </a:extLst>
          </p:cNvPr>
          <p:cNvSpPr>
            <a:spLocks noChangeArrowheads="1"/>
          </p:cNvSpPr>
          <p:nvPr/>
        </p:nvSpPr>
        <p:spPr bwMode="auto">
          <a:xfrm>
            <a:off x="7469188" y="1750640"/>
            <a:ext cx="1168400" cy="793750"/>
          </a:xfrm>
          <a:prstGeom prst="roundRect">
            <a:avLst>
              <a:gd name="adj" fmla="val 16667"/>
            </a:avLst>
          </a:prstGeom>
          <a:solidFill>
            <a:sysClr val="window" lastClr="FFFFFF"/>
          </a:solidFill>
          <a:ln w="25400" cap="flat" cmpd="sng" algn="ctr">
            <a:solidFill>
              <a:sysClr val="windowText" lastClr="000000"/>
            </a:solidFill>
            <a:prstDash val="soli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uLnTx/>
                <a:uFillTx/>
                <a:latin typeface="Arial" pitchFamily="34" charset="0"/>
                <a:ea typeface="MS PGothic" pitchFamily="34" charset="-128"/>
                <a:cs typeface="Arial" pitchFamily="34" charset="0"/>
              </a:rPr>
              <a:t>Pengesahan</a:t>
            </a: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MENDAGRI</a:t>
            </a:r>
          </a:p>
        </p:txBody>
      </p:sp>
      <p:sp>
        <p:nvSpPr>
          <p:cNvPr id="21" name="AutoShape 11">
            <a:extLst>
              <a:ext uri="{FF2B5EF4-FFF2-40B4-BE49-F238E27FC236}">
                <a16:creationId xmlns="" xmlns:a16="http://schemas.microsoft.com/office/drawing/2014/main" id="{3C3D61FC-99A7-4F1F-8B98-6256845C1C74}"/>
              </a:ext>
            </a:extLst>
          </p:cNvPr>
          <p:cNvSpPr>
            <a:spLocks noChangeArrowheads="1"/>
          </p:cNvSpPr>
          <p:nvPr/>
        </p:nvSpPr>
        <p:spPr bwMode="auto">
          <a:xfrm>
            <a:off x="5610226" y="5525715"/>
            <a:ext cx="792163" cy="649288"/>
          </a:xfrm>
          <a:prstGeom prst="roundRect">
            <a:avLst>
              <a:gd name="adj" fmla="val 16667"/>
            </a:avLst>
          </a:prstGeom>
          <a:solidFill>
            <a:srgbClr val="4BACC6"/>
          </a:solidFill>
          <a:ln w="25400" cap="flat" cmpd="sng" algn="ctr">
            <a:solidFill>
              <a:srgbClr val="4BACC6">
                <a:shade val="50000"/>
              </a:srgbClr>
            </a:solidFill>
            <a:prstDash val="soli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lbertus" pitchFamily="34" charset="0"/>
                <a:ea typeface="+mn-ea"/>
                <a:cs typeface="Arial" pitchFamily="34" charset="0"/>
              </a:rPr>
              <a:t> SESUAI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uLnTx/>
                <a:uFillTx/>
                <a:latin typeface="Albertus" pitchFamily="34" charset="0"/>
                <a:ea typeface="+mn-ea"/>
                <a:cs typeface="Arial" pitchFamily="34" charset="0"/>
              </a:rPr>
              <a:t>dgn</a:t>
            </a:r>
            <a:r>
              <a:rPr kumimoji="0" lang="en-US" sz="1200" b="1" i="0" u="none" strike="noStrike" kern="0" cap="none" spc="0" normalizeH="0" baseline="0" noProof="0" dirty="0">
                <a:ln>
                  <a:noFill/>
                </a:ln>
                <a:solidFill>
                  <a:srgbClr val="000000"/>
                </a:solidFill>
                <a:effectLst/>
                <a:uLnTx/>
                <a:uFillTx/>
                <a:latin typeface="Albertus" pitchFamily="34" charset="0"/>
                <a:ea typeface="+mn-ea"/>
                <a:cs typeface="Arial" pitchFamily="34" charset="0"/>
              </a:rPr>
              <a:t> UU</a:t>
            </a:r>
          </a:p>
        </p:txBody>
      </p:sp>
      <p:sp>
        <p:nvSpPr>
          <p:cNvPr id="22" name="AutoShape 12">
            <a:extLst>
              <a:ext uri="{FF2B5EF4-FFF2-40B4-BE49-F238E27FC236}">
                <a16:creationId xmlns="" xmlns:a16="http://schemas.microsoft.com/office/drawing/2014/main" id="{4EF9CF4F-0A8E-41C7-B007-815D143510D8}"/>
              </a:ext>
            </a:extLst>
          </p:cNvPr>
          <p:cNvSpPr>
            <a:spLocks noChangeArrowheads="1"/>
          </p:cNvSpPr>
          <p:nvPr/>
        </p:nvSpPr>
        <p:spPr bwMode="auto">
          <a:xfrm>
            <a:off x="7300913" y="5095504"/>
            <a:ext cx="1822450" cy="504825"/>
          </a:xfrm>
          <a:prstGeom prst="roundRect">
            <a:avLst>
              <a:gd name="adj" fmla="val 16667"/>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headEnd/>
            <a:tailEnd/>
          </a:ln>
          <a:effectLst>
            <a:outerShdw blurRad="40000" dist="23000" dir="5400000" rotWithShape="0">
              <a:srgbClr val="000000">
                <a:alpha val="35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lbertus" pitchFamily="34" charset="0"/>
                <a:ea typeface="MS PGothic" pitchFamily="34" charset="-128"/>
                <a:cs typeface="Arial" charset="0"/>
              </a:rPr>
              <a:t> </a:t>
            </a:r>
            <a:r>
              <a:rPr kumimoji="0" lang="en-US" sz="1200" b="1" i="0" u="none" strike="noStrike" kern="0" cap="none" spc="0" normalizeH="0" baseline="0" noProof="0" dirty="0" err="1">
                <a:ln>
                  <a:noFill/>
                </a:ln>
                <a:solidFill>
                  <a:prstClr val="white"/>
                </a:solidFill>
                <a:effectLst/>
                <a:uLnTx/>
                <a:uFillTx/>
                <a:latin typeface="Albertus" pitchFamily="34" charset="0"/>
                <a:ea typeface="MS PGothic" pitchFamily="34" charset="-128"/>
                <a:cs typeface="Arial" charset="0"/>
              </a:rPr>
              <a:t>Tdk</a:t>
            </a:r>
            <a:r>
              <a:rPr kumimoji="0" lang="en-US" sz="1200" b="1" i="0" u="none" strike="noStrike" kern="0" cap="none" spc="0" normalizeH="0" baseline="0" noProof="0" dirty="0">
                <a:ln>
                  <a:noFill/>
                </a:ln>
                <a:solidFill>
                  <a:prstClr val="white"/>
                </a:solidFill>
                <a:effectLst/>
                <a:uLnTx/>
                <a:uFillTx/>
                <a:latin typeface="Albertus" pitchFamily="34" charset="0"/>
                <a:ea typeface="MS PGothic" pitchFamily="34" charset="-128"/>
                <a:cs typeface="Arial"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prstClr val="white"/>
                </a:solidFill>
                <a:effectLst/>
                <a:uLnTx/>
                <a:uFillTx/>
                <a:latin typeface="Albertus" pitchFamily="34" charset="0"/>
                <a:ea typeface="MS PGothic" pitchFamily="34" charset="-128"/>
                <a:cs typeface="Arial" charset="0"/>
              </a:rPr>
              <a:t>Disempurnakan</a:t>
            </a:r>
            <a:endParaRPr kumimoji="0" lang="en-US" sz="1200" b="1" i="0" u="none" strike="noStrike" kern="0" cap="none" spc="0" normalizeH="0" baseline="0" noProof="0" dirty="0">
              <a:ln>
                <a:noFill/>
              </a:ln>
              <a:solidFill>
                <a:prstClr val="white"/>
              </a:solidFill>
              <a:effectLst/>
              <a:uLnTx/>
              <a:uFillTx/>
              <a:latin typeface="Albertus" pitchFamily="34" charset="0"/>
              <a:ea typeface="MS PGothic" pitchFamily="34" charset="-128"/>
              <a:cs typeface="Arial" charset="0"/>
            </a:endParaRPr>
          </a:p>
        </p:txBody>
      </p:sp>
      <p:sp>
        <p:nvSpPr>
          <p:cNvPr id="23" name="AutoShape 13">
            <a:extLst>
              <a:ext uri="{FF2B5EF4-FFF2-40B4-BE49-F238E27FC236}">
                <a16:creationId xmlns="" xmlns:a16="http://schemas.microsoft.com/office/drawing/2014/main" id="{6785122A-2C26-4238-B081-B8503C1CE50A}"/>
              </a:ext>
            </a:extLst>
          </p:cNvPr>
          <p:cNvSpPr>
            <a:spLocks noChangeArrowheads="1"/>
          </p:cNvSpPr>
          <p:nvPr/>
        </p:nvSpPr>
        <p:spPr bwMode="auto">
          <a:xfrm>
            <a:off x="6937375" y="5863854"/>
            <a:ext cx="2546350" cy="719137"/>
          </a:xfrm>
          <a:prstGeom prst="roundRect">
            <a:avLst>
              <a:gd name="adj" fmla="val 16667"/>
            </a:avLst>
          </a:prstGeom>
          <a:solidFill>
            <a:sysClr val="window" lastClr="FFFFFF"/>
          </a:solidFill>
          <a:ln w="25400" cap="flat" cmpd="sng" algn="ctr">
            <a:solidFill>
              <a:srgbClr val="C0504D"/>
            </a:solidFill>
            <a:prstDash val="soli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MENDAGRI </a:t>
            </a:r>
            <a:r>
              <a:rPr kumimoji="0" lang="en-US" sz="1200" b="1" i="0" u="none" strike="noStrike" kern="0" cap="none" spc="0" normalizeH="0" baseline="0" noProof="0" dirty="0" err="1">
                <a:ln>
                  <a:noFill/>
                </a:ln>
                <a:solidFill>
                  <a:prstClr val="black"/>
                </a:solidFill>
                <a:effectLst/>
                <a:uLnTx/>
                <a:uFillTx/>
                <a:latin typeface="Calibri"/>
                <a:ea typeface="+mn-ea"/>
                <a:cs typeface="Arial" pitchFamily="34" charset="0"/>
              </a:rPr>
              <a:t>usul</a:t>
            </a: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 </a:t>
            </a:r>
            <a:r>
              <a:rPr kumimoji="0" lang="en-US" sz="1200" b="1" i="0" u="none" strike="noStrike" kern="0" cap="none" spc="0" normalizeH="0" baseline="0" noProof="0" dirty="0" err="1">
                <a:ln>
                  <a:noFill/>
                </a:ln>
                <a:solidFill>
                  <a:prstClr val="black"/>
                </a:solidFill>
                <a:effectLst/>
                <a:uLnTx/>
                <a:uFillTx/>
                <a:latin typeface="Calibri"/>
                <a:ea typeface="+mn-ea"/>
                <a:cs typeface="Arial" pitchFamily="34" charset="0"/>
              </a:rPr>
              <a:t>Ke</a:t>
            </a: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 MENKEU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prstClr val="black"/>
                </a:solidFill>
                <a:effectLst/>
                <a:uLnTx/>
                <a:uFillTx/>
                <a:latin typeface="Calibri"/>
                <a:ea typeface="+mn-ea"/>
                <a:cs typeface="Arial" pitchFamily="34" charset="0"/>
              </a:rPr>
              <a:t>utk</a:t>
            </a: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 </a:t>
            </a:r>
            <a:r>
              <a:rPr kumimoji="0" lang="en-US" sz="1200" b="1" i="0" u="none" strike="noStrike" kern="0" cap="none" spc="0" normalizeH="0" baseline="0" noProof="0" dirty="0" err="1">
                <a:ln>
                  <a:noFill/>
                </a:ln>
                <a:solidFill>
                  <a:prstClr val="black"/>
                </a:solidFill>
                <a:effectLst/>
                <a:uLnTx/>
                <a:uFillTx/>
                <a:latin typeface="Calibri"/>
                <a:ea typeface="+mn-ea"/>
                <a:cs typeface="Arial" pitchFamily="34" charset="0"/>
              </a:rPr>
              <a:t>dilakukan</a:t>
            </a: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 </a:t>
            </a:r>
            <a:r>
              <a:rPr kumimoji="0" lang="en-US" sz="1300" b="1" i="0" u="none" strike="noStrike" kern="0" cap="none" spc="0" normalizeH="0" baseline="0" noProof="0" dirty="0" err="1">
                <a:ln>
                  <a:noFill/>
                </a:ln>
                <a:solidFill>
                  <a:prstClr val="black"/>
                </a:solidFill>
                <a:effectLst/>
                <a:uLnTx/>
                <a:uFillTx/>
                <a:latin typeface="Calibri"/>
                <a:ea typeface="+mn-ea"/>
                <a:cs typeface="+mn-cs"/>
              </a:rPr>
              <a:t>Penundaan</a:t>
            </a:r>
            <a:r>
              <a:rPr kumimoji="0" lang="en-US" sz="1300" b="1" i="0" u="none" strike="noStrike" kern="0" cap="none" spc="0" normalizeH="0" baseline="0" noProof="0" dirty="0">
                <a:ln>
                  <a:noFill/>
                </a:ln>
                <a:solidFill>
                  <a:prstClr val="black"/>
                </a:solidFill>
                <a:effectLst/>
                <a:uLnTx/>
                <a:uFillTx/>
                <a:latin typeface="Calibri"/>
                <a:ea typeface="+mn-ea"/>
                <a:cs typeface="+mn-cs"/>
              </a:rPr>
              <a:t> </a:t>
            </a:r>
            <a:r>
              <a:rPr kumimoji="0" lang="en-US" sz="1300" b="1" i="0" u="none" strike="noStrike" kern="0" cap="none" spc="0" normalizeH="0" baseline="0" noProof="0" dirty="0" err="1">
                <a:ln>
                  <a:noFill/>
                </a:ln>
                <a:solidFill>
                  <a:prstClr val="black"/>
                </a:solidFill>
                <a:effectLst/>
                <a:uLnTx/>
                <a:uFillTx/>
                <a:latin typeface="Calibri"/>
                <a:ea typeface="+mn-ea"/>
                <a:cs typeface="+mn-cs"/>
              </a:rPr>
              <a:t>dan</a:t>
            </a:r>
            <a:r>
              <a:rPr kumimoji="0" lang="en-US" sz="1300" b="1" i="0" u="none" strike="noStrike" kern="0" cap="none" spc="0" normalizeH="0" baseline="0" noProof="0" dirty="0">
                <a:ln>
                  <a:noFill/>
                </a:ln>
                <a:solidFill>
                  <a:prstClr val="black"/>
                </a:solidFill>
                <a:effectLst/>
                <a:uLnTx/>
                <a:uFillTx/>
                <a:latin typeface="Calibri"/>
                <a:ea typeface="+mn-ea"/>
                <a:cs typeface="+mn-cs"/>
              </a:rPr>
              <a:t>/</a:t>
            </a:r>
            <a:r>
              <a:rPr kumimoji="0" lang="en-US" sz="1300" b="1" i="0" u="none" strike="noStrike" kern="0" cap="none" spc="0" normalizeH="0" baseline="0" noProof="0" dirty="0" err="1">
                <a:ln>
                  <a:noFill/>
                </a:ln>
                <a:solidFill>
                  <a:prstClr val="black"/>
                </a:solidFill>
                <a:effectLst/>
                <a:uLnTx/>
                <a:uFillTx/>
                <a:latin typeface="Calibri"/>
                <a:ea typeface="+mn-ea"/>
                <a:cs typeface="+mn-cs"/>
              </a:rPr>
              <a:t>atau</a:t>
            </a:r>
            <a:r>
              <a:rPr kumimoji="0" lang="en-US" sz="1300" b="1"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300" b="1" i="0" u="none" strike="noStrike" kern="0" cap="none" spc="0" normalizeH="0" baseline="0" noProof="0" dirty="0" err="1">
                <a:ln>
                  <a:noFill/>
                </a:ln>
                <a:solidFill>
                  <a:prstClr val="black"/>
                </a:solidFill>
                <a:effectLst/>
                <a:uLnTx/>
                <a:uFillTx/>
                <a:latin typeface="Calibri"/>
                <a:ea typeface="+mn-ea"/>
                <a:cs typeface="+mn-cs"/>
              </a:rPr>
              <a:t>Pemotongan</a:t>
            </a:r>
            <a:r>
              <a:rPr kumimoji="0" lang="en-US" sz="1200" b="1" i="0" u="none" strike="noStrike" kern="0" cap="none" spc="0" normalizeH="0" baseline="0" noProof="0" dirty="0">
                <a:ln>
                  <a:noFill/>
                </a:ln>
                <a:solidFill>
                  <a:prstClr val="black"/>
                </a:solidFill>
                <a:effectLst/>
                <a:uLnTx/>
                <a:uFillTx/>
                <a:latin typeface="Calibri"/>
                <a:ea typeface="+mn-ea"/>
                <a:cs typeface="+mn-cs"/>
              </a:rPr>
              <a:t> Dana Transfer </a:t>
            </a:r>
            <a:r>
              <a:rPr kumimoji="0" lang="en-US" sz="1200" b="1" i="0" u="none" strike="noStrike" kern="0" cap="none" spc="0" normalizeH="0" baseline="0" noProof="0" dirty="0" err="1">
                <a:ln>
                  <a:noFill/>
                </a:ln>
                <a:solidFill>
                  <a:prstClr val="black"/>
                </a:solidFill>
                <a:effectLst/>
                <a:uLnTx/>
                <a:uFillTx/>
                <a:latin typeface="Calibri"/>
                <a:ea typeface="+mn-ea"/>
                <a:cs typeface="+mn-cs"/>
              </a:rPr>
              <a:t>Umum</a:t>
            </a:r>
            <a:endPar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24" name="AutoShape 14">
            <a:extLst>
              <a:ext uri="{FF2B5EF4-FFF2-40B4-BE49-F238E27FC236}">
                <a16:creationId xmlns="" xmlns:a16="http://schemas.microsoft.com/office/drawing/2014/main" id="{CE5E2C92-DF9F-416F-8BA9-A279FD52C23E}"/>
              </a:ext>
            </a:extLst>
          </p:cNvPr>
          <p:cNvSpPr>
            <a:spLocks noChangeArrowheads="1"/>
          </p:cNvSpPr>
          <p:nvPr/>
        </p:nvSpPr>
        <p:spPr bwMode="auto">
          <a:xfrm>
            <a:off x="9398000" y="1636341"/>
            <a:ext cx="1511300" cy="1019175"/>
          </a:xfrm>
          <a:prstGeom prst="flowChartDocument">
            <a:avLst/>
          </a:prstGeom>
          <a:solidFill>
            <a:sysClr val="window" lastClr="FFFFFF"/>
          </a:solidFill>
          <a:ln w="25400" cap="flat" cmpd="sng" algn="ctr">
            <a:solidFill>
              <a:srgbClr val="4F81BD"/>
            </a:solidFill>
            <a:prstDash val="soli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Gubernur</a:t>
            </a:r>
            <a:endPar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menetapkan</a:t>
            </a: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PERGUB </a:t>
            </a: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ttg</a:t>
            </a: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 APBD</a:t>
            </a:r>
          </a:p>
        </p:txBody>
      </p:sp>
      <p:cxnSp>
        <p:nvCxnSpPr>
          <p:cNvPr id="25" name="AutoShape 29">
            <a:extLst>
              <a:ext uri="{FF2B5EF4-FFF2-40B4-BE49-F238E27FC236}">
                <a16:creationId xmlns="" xmlns:a16="http://schemas.microsoft.com/office/drawing/2014/main" id="{FCD6BEC8-9B23-44C0-A8D7-AE90AEAE692B}"/>
              </a:ext>
            </a:extLst>
          </p:cNvPr>
          <p:cNvCxnSpPr>
            <a:cxnSpLocks noChangeShapeType="1"/>
          </p:cNvCxnSpPr>
          <p:nvPr/>
        </p:nvCxnSpPr>
        <p:spPr bwMode="auto">
          <a:xfrm rot="10800000" flipH="1" flipV="1">
            <a:off x="7218364" y="4411291"/>
            <a:ext cx="1587" cy="936625"/>
          </a:xfrm>
          <a:prstGeom prst="bentConnector3">
            <a:avLst>
              <a:gd name="adj1" fmla="val -14400005"/>
            </a:avLst>
          </a:prstGeom>
          <a:noFill/>
          <a:ln w="28575" cap="sq">
            <a:solidFill>
              <a:sysClr val="windowText" lastClr="000000"/>
            </a:solidFill>
            <a:miter lim="800000"/>
            <a:headEnd type="triangle" w="med" len="med"/>
            <a:tailEnd type="triangle" w="med" len="med"/>
          </a:ln>
          <a:extLst>
            <a:ext uri="{909E8E84-426E-40DD-AFC4-6F175D3DCCD1}">
              <a14:hiddenFill xmlns:a14="http://schemas.microsoft.com/office/drawing/2010/main" xmlns="">
                <a:noFill/>
              </a14:hiddenFill>
            </a:ext>
          </a:extLst>
        </p:spPr>
      </p:cxnSp>
      <p:cxnSp>
        <p:nvCxnSpPr>
          <p:cNvPr id="26" name="AutoShape 30">
            <a:extLst>
              <a:ext uri="{FF2B5EF4-FFF2-40B4-BE49-F238E27FC236}">
                <a16:creationId xmlns="" xmlns:a16="http://schemas.microsoft.com/office/drawing/2014/main" id="{599D5A39-ED63-4520-BCF6-6DD1802147BA}"/>
              </a:ext>
            </a:extLst>
          </p:cNvPr>
          <p:cNvCxnSpPr>
            <a:cxnSpLocks noChangeShapeType="1"/>
          </p:cNvCxnSpPr>
          <p:nvPr/>
        </p:nvCxnSpPr>
        <p:spPr bwMode="auto">
          <a:xfrm>
            <a:off x="8183563" y="5562229"/>
            <a:ext cx="0" cy="244475"/>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cxnSp>
        <p:nvCxnSpPr>
          <p:cNvPr id="27" name="AutoShape 31">
            <a:extLst>
              <a:ext uri="{FF2B5EF4-FFF2-40B4-BE49-F238E27FC236}">
                <a16:creationId xmlns="" xmlns:a16="http://schemas.microsoft.com/office/drawing/2014/main" id="{0843551F-F870-4373-8554-EFA8868233BB}"/>
              </a:ext>
            </a:extLst>
          </p:cNvPr>
          <p:cNvCxnSpPr>
            <a:cxnSpLocks noChangeShapeType="1"/>
          </p:cNvCxnSpPr>
          <p:nvPr/>
        </p:nvCxnSpPr>
        <p:spPr bwMode="auto">
          <a:xfrm>
            <a:off x="4625975" y="2145929"/>
            <a:ext cx="547688" cy="1587"/>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sp>
        <p:nvSpPr>
          <p:cNvPr id="28" name="AutoShape 34">
            <a:extLst>
              <a:ext uri="{FF2B5EF4-FFF2-40B4-BE49-F238E27FC236}">
                <a16:creationId xmlns="" xmlns:a16="http://schemas.microsoft.com/office/drawing/2014/main" id="{A5FFE942-5C25-4641-98DF-9DA5899CB4CC}"/>
              </a:ext>
            </a:extLst>
          </p:cNvPr>
          <p:cNvSpPr>
            <a:spLocks noChangeArrowheads="1"/>
          </p:cNvSpPr>
          <p:nvPr/>
        </p:nvSpPr>
        <p:spPr bwMode="auto">
          <a:xfrm>
            <a:off x="9398000" y="3034928"/>
            <a:ext cx="1511300" cy="1301750"/>
          </a:xfrm>
          <a:prstGeom prst="flowChartDocument">
            <a:avLst/>
          </a:prstGeom>
          <a:solidFill>
            <a:sysClr val="window" lastClr="FFFFFF"/>
          </a:solidFill>
          <a:ln w="25400" cap="flat" cmpd="sng" algn="ctr">
            <a:solidFill>
              <a:srgbClr val="4F81BD"/>
            </a:solidFill>
            <a:prstDash val="soli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Gubernur</a:t>
            </a:r>
            <a:endPar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menetapkan</a:t>
            </a: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PERDA </a:t>
            </a: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ttg</a:t>
            </a: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 APBD &amp;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PERGUB </a:t>
            </a: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ttg</a:t>
            </a: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Penjabaran</a:t>
            </a: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 APBD</a:t>
            </a:r>
          </a:p>
        </p:txBody>
      </p:sp>
      <p:cxnSp>
        <p:nvCxnSpPr>
          <p:cNvPr id="29" name="AutoShape 35">
            <a:extLst>
              <a:ext uri="{FF2B5EF4-FFF2-40B4-BE49-F238E27FC236}">
                <a16:creationId xmlns="" xmlns:a16="http://schemas.microsoft.com/office/drawing/2014/main" id="{0B383613-28BF-4A51-BF92-2444C87F6D20}"/>
              </a:ext>
            </a:extLst>
          </p:cNvPr>
          <p:cNvCxnSpPr>
            <a:cxnSpLocks noChangeShapeType="1"/>
            <a:stCxn id="31" idx="3"/>
          </p:cNvCxnSpPr>
          <p:nvPr/>
        </p:nvCxnSpPr>
        <p:spPr bwMode="auto">
          <a:xfrm flipH="1">
            <a:off x="9039225" y="4463679"/>
            <a:ext cx="82550" cy="1587"/>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cxnSp>
        <p:nvCxnSpPr>
          <p:cNvPr id="30" name="AutoShape 36">
            <a:extLst>
              <a:ext uri="{FF2B5EF4-FFF2-40B4-BE49-F238E27FC236}">
                <a16:creationId xmlns="" xmlns:a16="http://schemas.microsoft.com/office/drawing/2014/main" id="{07D5B1E4-8B21-4BA6-A9B5-77E28B7AFAB2}"/>
              </a:ext>
            </a:extLst>
          </p:cNvPr>
          <p:cNvCxnSpPr>
            <a:cxnSpLocks noChangeShapeType="1"/>
          </p:cNvCxnSpPr>
          <p:nvPr/>
        </p:nvCxnSpPr>
        <p:spPr bwMode="auto">
          <a:xfrm flipV="1">
            <a:off x="6545263" y="4851029"/>
            <a:ext cx="334962" cy="1587"/>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sp>
        <p:nvSpPr>
          <p:cNvPr id="31" name="AutoShape 37">
            <a:extLst>
              <a:ext uri="{FF2B5EF4-FFF2-40B4-BE49-F238E27FC236}">
                <a16:creationId xmlns="" xmlns:a16="http://schemas.microsoft.com/office/drawing/2014/main" id="{A3FE7604-D2F3-4ECD-8FE7-3CE8A82B235A}"/>
              </a:ext>
            </a:extLst>
          </p:cNvPr>
          <p:cNvSpPr>
            <a:spLocks noChangeArrowheads="1"/>
          </p:cNvSpPr>
          <p:nvPr/>
        </p:nvSpPr>
        <p:spPr bwMode="auto">
          <a:xfrm>
            <a:off x="7299325" y="4211266"/>
            <a:ext cx="1822450" cy="504825"/>
          </a:xfrm>
          <a:prstGeom prst="roundRect">
            <a:avLst>
              <a:gd name="adj" fmla="val 16667"/>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err="1">
                <a:ln>
                  <a:noFill/>
                </a:ln>
                <a:solidFill>
                  <a:srgbClr val="000000"/>
                </a:solidFill>
                <a:effectLst/>
                <a:uLnTx/>
                <a:uFillTx/>
                <a:latin typeface="Albertus" pitchFamily="34" charset="0"/>
                <a:ea typeface="MS PGothic" pitchFamily="34" charset="-128"/>
                <a:cs typeface="Arial" charset="0"/>
              </a:rPr>
              <a:t>Penyempurnaan</a:t>
            </a:r>
            <a:endParaRPr kumimoji="0" lang="en-US" sz="11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endParaRPr>
          </a:p>
        </p:txBody>
      </p:sp>
      <p:cxnSp>
        <p:nvCxnSpPr>
          <p:cNvPr id="32" name="AutoShape 40">
            <a:extLst>
              <a:ext uri="{FF2B5EF4-FFF2-40B4-BE49-F238E27FC236}">
                <a16:creationId xmlns="" xmlns:a16="http://schemas.microsoft.com/office/drawing/2014/main" id="{524A2A52-2BC1-4D7B-B036-CBCA0245A63A}"/>
              </a:ext>
            </a:extLst>
          </p:cNvPr>
          <p:cNvCxnSpPr>
            <a:cxnSpLocks noChangeShapeType="1"/>
          </p:cNvCxnSpPr>
          <p:nvPr/>
        </p:nvCxnSpPr>
        <p:spPr bwMode="auto">
          <a:xfrm flipV="1">
            <a:off x="6007100" y="4463678"/>
            <a:ext cx="4110038" cy="2316162"/>
          </a:xfrm>
          <a:prstGeom prst="bentConnector3">
            <a:avLst>
              <a:gd name="adj1" fmla="val 99907"/>
            </a:avLst>
          </a:prstGeom>
          <a:noFill/>
          <a:ln w="28575" cap="sq">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cxnSp>
      <p:sp>
        <p:nvSpPr>
          <p:cNvPr id="33" name="AutoShape 43">
            <a:extLst>
              <a:ext uri="{FF2B5EF4-FFF2-40B4-BE49-F238E27FC236}">
                <a16:creationId xmlns="" xmlns:a16="http://schemas.microsoft.com/office/drawing/2014/main" id="{528F06B4-15B5-4671-9A6A-2EB4D1C6C05F}"/>
              </a:ext>
            </a:extLst>
          </p:cNvPr>
          <p:cNvSpPr>
            <a:spLocks noChangeArrowheads="1"/>
          </p:cNvSpPr>
          <p:nvPr/>
        </p:nvSpPr>
        <p:spPr bwMode="auto">
          <a:xfrm>
            <a:off x="4079875" y="5095504"/>
            <a:ext cx="1284288" cy="522287"/>
          </a:xfrm>
          <a:prstGeom prst="flowChartPreparation">
            <a:avLst/>
          </a:prstGeom>
          <a:solidFill>
            <a:srgbClr val="FF0000"/>
          </a:solidFill>
          <a:ln w="25400" cap="flat" cmpd="sng" algn="ctr">
            <a:solidFill>
              <a:srgbClr val="C0504D"/>
            </a:solidFill>
            <a:prstDash val="solid"/>
            <a:headEnd/>
            <a:tailEnd/>
          </a:ln>
          <a:effectLst/>
        </p:spPr>
        <p:txBody>
          <a:bodyPr wrap="none" tIns="8280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rPr>
              <a:t>KEPUTUSAN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rPr>
              <a:t> </a:t>
            </a:r>
            <a:r>
              <a:rPr kumimoji="0" lang="en-US" sz="14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MDN</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endParaRPr>
          </a:p>
        </p:txBody>
      </p:sp>
      <p:sp>
        <p:nvSpPr>
          <p:cNvPr id="34" name="AutoShape 45">
            <a:extLst>
              <a:ext uri="{FF2B5EF4-FFF2-40B4-BE49-F238E27FC236}">
                <a16:creationId xmlns="" xmlns:a16="http://schemas.microsoft.com/office/drawing/2014/main" id="{142FF0C6-38AF-4247-B805-FA3269920DD3}"/>
              </a:ext>
            </a:extLst>
          </p:cNvPr>
          <p:cNvSpPr>
            <a:spLocks noChangeArrowheads="1"/>
          </p:cNvSpPr>
          <p:nvPr/>
        </p:nvSpPr>
        <p:spPr bwMode="auto">
          <a:xfrm>
            <a:off x="5610226" y="4504954"/>
            <a:ext cx="792163" cy="649287"/>
          </a:xfrm>
          <a:prstGeom prst="roundRect">
            <a:avLst>
              <a:gd name="adj" fmla="val 16667"/>
            </a:avLst>
          </a:prstGeom>
          <a:solidFill>
            <a:sysClr val="windowText" lastClr="000000"/>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lbertus" pitchFamily="34" charset="0"/>
                <a:ea typeface="+mn-ea"/>
                <a:cs typeface="Arial" pitchFamily="34" charset="0"/>
              </a:rPr>
              <a:t>TIDAK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err="1">
                <a:ln>
                  <a:noFill/>
                </a:ln>
                <a:solidFill>
                  <a:prstClr val="white"/>
                </a:solidFill>
                <a:effectLst/>
                <a:uLnTx/>
                <a:uFillTx/>
                <a:latin typeface="Albertus" pitchFamily="34" charset="0"/>
                <a:ea typeface="+mn-ea"/>
                <a:cs typeface="+mn-cs"/>
              </a:rPr>
              <a:t>s</a:t>
            </a:r>
            <a:r>
              <a:rPr kumimoji="0" lang="en-US" sz="1100" b="1" i="0" u="none" strike="noStrike" kern="0" cap="none" spc="0" normalizeH="0" baseline="0" noProof="0" dirty="0" err="1">
                <a:ln>
                  <a:noFill/>
                </a:ln>
                <a:solidFill>
                  <a:prstClr val="white"/>
                </a:solidFill>
                <a:effectLst/>
                <a:uLnTx/>
                <a:uFillTx/>
                <a:latin typeface="Albertus" pitchFamily="34" charset="0"/>
                <a:ea typeface="+mn-ea"/>
                <a:cs typeface="Arial" pitchFamily="34" charset="0"/>
              </a:rPr>
              <a:t>esuai</a:t>
            </a:r>
            <a:endParaRPr kumimoji="0" lang="en-US" sz="1100" b="1" i="0" u="none" strike="noStrike" kern="0" cap="none" spc="0" normalizeH="0" baseline="0" noProof="0" dirty="0">
              <a:ln>
                <a:noFill/>
              </a:ln>
              <a:solidFill>
                <a:prstClr val="white"/>
              </a:solidFill>
              <a:effectLst/>
              <a:uLnTx/>
              <a:uFillTx/>
              <a:latin typeface="Albertus" pitchFamily="34" charset="0"/>
              <a:ea typeface="+mn-ea"/>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err="1">
                <a:ln>
                  <a:noFill/>
                </a:ln>
                <a:solidFill>
                  <a:prstClr val="white"/>
                </a:solidFill>
                <a:effectLst/>
                <a:uLnTx/>
                <a:uFillTx/>
                <a:latin typeface="Albertus" pitchFamily="34" charset="0"/>
                <a:ea typeface="+mn-ea"/>
                <a:cs typeface="+mn-cs"/>
              </a:rPr>
              <a:t>d</a:t>
            </a:r>
            <a:r>
              <a:rPr kumimoji="0" lang="en-US" sz="1100" b="1" i="0" u="none" strike="noStrike" kern="0" cap="none" spc="0" normalizeH="0" baseline="0" noProof="0" dirty="0" err="1">
                <a:ln>
                  <a:noFill/>
                </a:ln>
                <a:solidFill>
                  <a:prstClr val="white"/>
                </a:solidFill>
                <a:effectLst/>
                <a:uLnTx/>
                <a:uFillTx/>
                <a:latin typeface="Albertus" pitchFamily="34" charset="0"/>
                <a:ea typeface="+mn-ea"/>
                <a:cs typeface="Arial" pitchFamily="34" charset="0"/>
              </a:rPr>
              <a:t>gn</a:t>
            </a:r>
            <a:r>
              <a:rPr kumimoji="0" lang="en-US" sz="1100" b="1" i="0" u="none" strike="noStrike" kern="0" cap="none" spc="0" normalizeH="0" baseline="0" noProof="0" dirty="0">
                <a:ln>
                  <a:noFill/>
                </a:ln>
                <a:solidFill>
                  <a:prstClr val="white"/>
                </a:solidFill>
                <a:effectLst/>
                <a:uLnTx/>
                <a:uFillTx/>
                <a:latin typeface="Albertus" pitchFamily="34" charset="0"/>
                <a:ea typeface="+mn-ea"/>
                <a:cs typeface="Arial" pitchFamily="34" charset="0"/>
              </a:rPr>
              <a:t> UU</a:t>
            </a:r>
          </a:p>
        </p:txBody>
      </p:sp>
      <p:pic>
        <p:nvPicPr>
          <p:cNvPr id="37" name="Picture 14">
            <a:extLst>
              <a:ext uri="{FF2B5EF4-FFF2-40B4-BE49-F238E27FC236}">
                <a16:creationId xmlns="" xmlns:a16="http://schemas.microsoft.com/office/drawing/2014/main" id="{AEC28D9A-BD08-417F-9AA7-BB8CA6E84E4B}"/>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51076" y="1708288"/>
            <a:ext cx="785813"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37">
            <a:extLst>
              <a:ext uri="{FF2B5EF4-FFF2-40B4-BE49-F238E27FC236}">
                <a16:creationId xmlns="" xmlns:a16="http://schemas.microsoft.com/office/drawing/2014/main" id="{D9206C37-58F6-4E6A-BC96-B64838FB036F}"/>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l="40332"/>
          <a:stretch/>
        </p:blipFill>
        <p:spPr>
          <a:xfrm>
            <a:off x="1489708" y="1740038"/>
            <a:ext cx="392200" cy="4426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9" name="TextBox 1">
            <a:extLst>
              <a:ext uri="{FF2B5EF4-FFF2-40B4-BE49-F238E27FC236}">
                <a16:creationId xmlns="" xmlns:a16="http://schemas.microsoft.com/office/drawing/2014/main" id="{5840AACA-40B3-401E-B8B0-14EF292E90B5}"/>
              </a:ext>
            </a:extLst>
          </p:cNvPr>
          <p:cNvSpPr txBox="1">
            <a:spLocks noChangeArrowheads="1"/>
          </p:cNvSpPr>
          <p:nvPr/>
        </p:nvSpPr>
        <p:spPr bwMode="auto">
          <a:xfrm>
            <a:off x="1398588" y="2251213"/>
            <a:ext cx="154781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 typeface="Arial" panose="020B0604020202020204" pitchFamily="34" charset="0"/>
              <a:buNone/>
            </a:pPr>
            <a:r>
              <a:rPr lang="en-US" altLang="en-US" sz="1200" b="1">
                <a:solidFill>
                  <a:prstClr val="black"/>
                </a:solidFill>
                <a:latin typeface="Arial" panose="020B0604020202020204" pitchFamily="34" charset="0"/>
                <a:cs typeface="Arial" panose="020B0604020202020204" pitchFamily="34" charset="0"/>
              </a:rPr>
              <a:t>PEMBAHASAN BERSAMA</a:t>
            </a:r>
          </a:p>
          <a:p>
            <a:pPr algn="ctr" eaLnBrk="0" fontAlgn="base" hangingPunct="0">
              <a:spcBef>
                <a:spcPct val="0"/>
              </a:spcBef>
              <a:spcAft>
                <a:spcPct val="0"/>
              </a:spcAft>
              <a:buFont typeface="Arial" panose="020B0604020202020204" pitchFamily="34" charset="0"/>
              <a:buNone/>
            </a:pPr>
            <a:r>
              <a:rPr lang="en-US" altLang="en-US" sz="1200" b="1">
                <a:solidFill>
                  <a:prstClr val="black"/>
                </a:solidFill>
                <a:latin typeface="Arial" panose="020B0604020202020204" pitchFamily="34" charset="0"/>
                <a:cs typeface="Arial" panose="020B0604020202020204" pitchFamily="34" charset="0"/>
              </a:rPr>
              <a:t>RANPERDA APBD</a:t>
            </a:r>
          </a:p>
        </p:txBody>
      </p:sp>
      <p:sp>
        <p:nvSpPr>
          <p:cNvPr id="40" name="Rounded Rectangle 3">
            <a:extLst>
              <a:ext uri="{FF2B5EF4-FFF2-40B4-BE49-F238E27FC236}">
                <a16:creationId xmlns="" xmlns:a16="http://schemas.microsoft.com/office/drawing/2014/main" id="{3DCEE155-0436-4C73-9F6A-21F882560811}"/>
              </a:ext>
            </a:extLst>
          </p:cNvPr>
          <p:cNvSpPr/>
          <p:nvPr/>
        </p:nvSpPr>
        <p:spPr>
          <a:xfrm>
            <a:off x="1281113" y="4538291"/>
            <a:ext cx="1981200" cy="1636713"/>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MENDAGRI </a:t>
            </a:r>
            <a:r>
              <a:rPr kumimoji="0" lang="en-US" sz="1200" b="1" i="0" u="none" strike="noStrike" kern="0" cap="none" spc="0" normalizeH="0" baseline="0" noProof="0" dirty="0" err="1">
                <a:ln>
                  <a:noFill/>
                </a:ln>
                <a:solidFill>
                  <a:prstClr val="white"/>
                </a:solidFill>
                <a:effectLst/>
                <a:uLnTx/>
                <a:uFillTx/>
                <a:latin typeface="Calibri"/>
                <a:ea typeface="+mn-ea"/>
                <a:cs typeface="+mn-cs"/>
              </a:rPr>
              <a:t>melakukan</a:t>
            </a:r>
            <a:r>
              <a:rPr kumimoji="0" lang="en-US" sz="1200" b="1" i="0" u="none" strike="noStrike" kern="0" cap="none" spc="0" normalizeH="0" baseline="0" noProof="0" dirty="0">
                <a:ln>
                  <a:noFill/>
                </a:ln>
                <a:solidFill>
                  <a:prstClr val="white"/>
                </a:solidFill>
                <a:effectLst/>
                <a:uLnTx/>
                <a:uFillTx/>
                <a:latin typeface="Calibri"/>
                <a:ea typeface="+mn-ea"/>
                <a:cs typeface="+mn-cs"/>
              </a:rPr>
              <a:t> </a:t>
            </a:r>
            <a:r>
              <a:rPr kumimoji="0" lang="en-US" sz="1200" b="1" i="0" u="none" strike="noStrike" kern="0" cap="none" spc="0" normalizeH="0" baseline="0" noProof="0" dirty="0" err="1">
                <a:ln>
                  <a:noFill/>
                </a:ln>
                <a:solidFill>
                  <a:prstClr val="white"/>
                </a:solidFill>
                <a:effectLst/>
                <a:uLnTx/>
                <a:uFillTx/>
                <a:latin typeface="Calibri"/>
                <a:ea typeface="+mn-ea"/>
                <a:cs typeface="+mn-cs"/>
              </a:rPr>
              <a:t>evaluasi</a:t>
            </a:r>
            <a:r>
              <a:rPr kumimoji="0" lang="en-US" sz="1200" b="1" i="0" u="none" strike="noStrike" kern="0" cap="none" spc="0" normalizeH="0" baseline="0" noProof="0" dirty="0">
                <a:ln>
                  <a:noFill/>
                </a:ln>
                <a:solidFill>
                  <a:prstClr val="white"/>
                </a:solidFill>
                <a:effectLst/>
                <a:uLnTx/>
                <a:uFillTx/>
                <a:latin typeface="Calibri"/>
                <a:ea typeface="+mn-ea"/>
                <a:cs typeface="+mn-cs"/>
              </a:rPr>
              <a:t> </a:t>
            </a:r>
            <a:r>
              <a:rPr kumimoji="0" lang="en-US" sz="1200" b="1" i="0" u="none" strike="noStrike" kern="0" cap="none" spc="0" normalizeH="0" baseline="0" noProof="0" dirty="0" err="1">
                <a:ln>
                  <a:noFill/>
                </a:ln>
                <a:solidFill>
                  <a:prstClr val="white"/>
                </a:solidFill>
                <a:effectLst/>
                <a:uLnTx/>
                <a:uFillTx/>
                <a:latin typeface="Calibri"/>
                <a:ea typeface="+mn-ea"/>
                <a:cs typeface="+mn-cs"/>
              </a:rPr>
              <a:t>untuk</a:t>
            </a:r>
            <a:r>
              <a:rPr kumimoji="0" lang="en-US" sz="1200" b="1" i="0" u="none" strike="noStrike" kern="0" cap="none" spc="0" normalizeH="0" baseline="0" noProof="0" dirty="0">
                <a:ln>
                  <a:noFill/>
                </a:ln>
                <a:solidFill>
                  <a:prstClr val="white"/>
                </a:solidFill>
                <a:effectLst/>
                <a:uLnTx/>
                <a:uFillTx/>
                <a:latin typeface="Calibri"/>
                <a:ea typeface="+mn-ea"/>
                <a:cs typeface="+mn-cs"/>
              </a:rPr>
              <a:t> </a:t>
            </a:r>
            <a:r>
              <a:rPr kumimoji="0" lang="en-US" sz="1200" b="1" i="0" u="none" strike="noStrike" kern="0" cap="none" spc="0" normalizeH="0" baseline="0" noProof="0" dirty="0" err="1">
                <a:ln>
                  <a:noFill/>
                </a:ln>
                <a:solidFill>
                  <a:prstClr val="white"/>
                </a:solidFill>
                <a:effectLst/>
                <a:uLnTx/>
                <a:uFillTx/>
                <a:latin typeface="Calibri"/>
                <a:ea typeface="+mn-ea"/>
                <a:cs typeface="+mn-cs"/>
              </a:rPr>
              <a:t>menguji</a:t>
            </a:r>
            <a:r>
              <a:rPr kumimoji="0" lang="en-US" sz="1200" b="1" i="0" u="none" strike="noStrike" kern="0" cap="none" spc="0" normalizeH="0" baseline="0" noProof="0" dirty="0">
                <a:ln>
                  <a:noFill/>
                </a:ln>
                <a:solidFill>
                  <a:prstClr val="white"/>
                </a:solidFill>
                <a:effectLst/>
                <a:uLnTx/>
                <a:uFillTx/>
                <a:latin typeface="Calibri"/>
                <a:ea typeface="+mn-ea"/>
                <a:cs typeface="+mn-cs"/>
              </a:rPr>
              <a:t> </a:t>
            </a:r>
            <a:r>
              <a:rPr kumimoji="0" lang="en-US" sz="1200" b="1" i="0" u="none" strike="noStrike" kern="0" cap="none" spc="0" normalizeH="0" baseline="0" noProof="0" dirty="0" err="1">
                <a:ln>
                  <a:noFill/>
                </a:ln>
                <a:solidFill>
                  <a:prstClr val="white"/>
                </a:solidFill>
                <a:effectLst/>
                <a:uLnTx/>
                <a:uFillTx/>
                <a:latin typeface="Calibri"/>
                <a:ea typeface="+mn-ea"/>
                <a:cs typeface="+mn-cs"/>
              </a:rPr>
              <a:t>kesesuaian</a:t>
            </a:r>
            <a:r>
              <a:rPr kumimoji="0" lang="en-US" sz="1200" b="1" i="0" u="none" strike="noStrike" kern="0" cap="none" spc="0" normalizeH="0" baseline="0" noProof="0" dirty="0">
                <a:ln>
                  <a:noFill/>
                </a:ln>
                <a:solidFill>
                  <a:prstClr val="white"/>
                </a:solidFill>
                <a:effectLst/>
                <a:uLnTx/>
                <a:uFillTx/>
                <a:latin typeface="Calibri"/>
                <a:ea typeface="+mn-ea"/>
                <a:cs typeface="+mn-cs"/>
              </a:rPr>
              <a:t> APBD </a:t>
            </a:r>
            <a:r>
              <a:rPr kumimoji="0" lang="en-US" sz="1200" b="1" i="0" u="none" strike="noStrike" kern="0" cap="none" spc="0" normalizeH="0" baseline="0" noProof="0" dirty="0" err="1">
                <a:ln>
                  <a:noFill/>
                </a:ln>
                <a:solidFill>
                  <a:prstClr val="white"/>
                </a:solidFill>
                <a:effectLst/>
                <a:uLnTx/>
                <a:uFillTx/>
                <a:latin typeface="Calibri"/>
                <a:ea typeface="+mn-ea"/>
                <a:cs typeface="+mn-cs"/>
              </a:rPr>
              <a:t>dengan</a:t>
            </a:r>
            <a:r>
              <a:rPr kumimoji="0" lang="en-US" sz="1200" b="1" i="0" u="none" strike="noStrike" kern="0" cap="none" spc="0" normalizeH="0" baseline="0" noProof="0" dirty="0">
                <a:ln>
                  <a:noFill/>
                </a:ln>
                <a:solidFill>
                  <a:prstClr val="white"/>
                </a:solidFill>
                <a:effectLst/>
                <a:uLnTx/>
                <a:uFillTx/>
                <a:latin typeface="Calibri"/>
                <a:ea typeface="+mn-ea"/>
                <a:cs typeface="+mn-cs"/>
              </a:rPr>
              <a:t>:</a:t>
            </a:r>
          </a:p>
          <a:p>
            <a:pPr marL="171450" marR="0" lvl="0" indent="-171450" defTabSz="914400" eaLnBrk="0" fontAlgn="base" latinLnBrk="0" hangingPunct="0">
              <a:lnSpc>
                <a:spcPct val="100000"/>
              </a:lnSpc>
              <a:spcBef>
                <a:spcPct val="0"/>
              </a:spcBef>
              <a:spcAft>
                <a:spcPct val="0"/>
              </a:spcAft>
              <a:buClrTx/>
              <a:buSzTx/>
              <a:buFont typeface="Wingdings" pitchFamily="2" charset="2"/>
              <a:buChar char="Ø"/>
              <a:tabLst/>
              <a:defRPr/>
            </a:pPr>
            <a:r>
              <a:rPr kumimoji="0" lang="en-US" sz="1200" b="1" i="0" u="none" strike="noStrike" kern="0" cap="none" spc="0" normalizeH="0" baseline="0" noProof="0" dirty="0" err="1">
                <a:ln>
                  <a:noFill/>
                </a:ln>
                <a:solidFill>
                  <a:prstClr val="white"/>
                </a:solidFill>
                <a:effectLst/>
                <a:uLnTx/>
                <a:uFillTx/>
                <a:latin typeface="Calibri"/>
                <a:ea typeface="+mn-ea"/>
                <a:cs typeface="+mn-cs"/>
              </a:rPr>
              <a:t>ketentuan</a:t>
            </a:r>
            <a:r>
              <a:rPr kumimoji="0" lang="en-US" sz="1200" b="1" i="0" u="none" strike="noStrike" kern="0" cap="none" spc="0" normalizeH="0" baseline="0" noProof="0" dirty="0">
                <a:ln>
                  <a:noFill/>
                </a:ln>
                <a:solidFill>
                  <a:prstClr val="white"/>
                </a:solidFill>
                <a:effectLst/>
                <a:uLnTx/>
                <a:uFillTx/>
                <a:latin typeface="Calibri"/>
                <a:ea typeface="+mn-ea"/>
                <a:cs typeface="+mn-cs"/>
              </a:rPr>
              <a:t> PUU;</a:t>
            </a:r>
          </a:p>
          <a:p>
            <a:pPr marL="171450" marR="0" lvl="0" indent="-171450" defTabSz="914400" eaLnBrk="0" fontAlgn="base" latinLnBrk="0" hangingPunct="0">
              <a:lnSpc>
                <a:spcPct val="100000"/>
              </a:lnSpc>
              <a:spcBef>
                <a:spcPct val="0"/>
              </a:spcBef>
              <a:spcAft>
                <a:spcPct val="0"/>
              </a:spcAft>
              <a:buClrTx/>
              <a:buSzTx/>
              <a:buFont typeface="Wingdings" pitchFamily="2" charset="2"/>
              <a:buChar char="Ø"/>
              <a:tabLst/>
              <a:defRPr/>
            </a:pPr>
            <a:r>
              <a:rPr kumimoji="0" lang="en-US" sz="1200" b="1" i="0" u="none" strike="noStrike" kern="0" cap="none" spc="0" normalizeH="0" baseline="0" noProof="0" dirty="0" err="1">
                <a:ln>
                  <a:noFill/>
                </a:ln>
                <a:solidFill>
                  <a:prstClr val="white"/>
                </a:solidFill>
                <a:effectLst/>
                <a:uLnTx/>
                <a:uFillTx/>
                <a:latin typeface="Calibri"/>
                <a:ea typeface="+mn-ea"/>
                <a:cs typeface="+mn-cs"/>
              </a:rPr>
              <a:t>kepentingan</a:t>
            </a:r>
            <a:r>
              <a:rPr kumimoji="0" lang="en-US" sz="1200" b="1" i="0" u="none" strike="noStrike" kern="0" cap="none" spc="0" normalizeH="0" baseline="0" noProof="0" dirty="0">
                <a:ln>
                  <a:noFill/>
                </a:ln>
                <a:solidFill>
                  <a:prstClr val="white"/>
                </a:solidFill>
                <a:effectLst/>
                <a:uLnTx/>
                <a:uFillTx/>
                <a:latin typeface="Calibri"/>
                <a:ea typeface="+mn-ea"/>
                <a:cs typeface="+mn-cs"/>
              </a:rPr>
              <a:t> </a:t>
            </a:r>
            <a:r>
              <a:rPr kumimoji="0" lang="en-US" sz="1200" b="1" i="0" u="none" strike="noStrike" kern="0" cap="none" spc="0" normalizeH="0" baseline="0" noProof="0" dirty="0" err="1">
                <a:ln>
                  <a:noFill/>
                </a:ln>
                <a:solidFill>
                  <a:prstClr val="white"/>
                </a:solidFill>
                <a:effectLst/>
                <a:uLnTx/>
                <a:uFillTx/>
                <a:latin typeface="Calibri"/>
                <a:ea typeface="+mn-ea"/>
                <a:cs typeface="+mn-cs"/>
              </a:rPr>
              <a:t>umum</a:t>
            </a:r>
            <a:r>
              <a:rPr kumimoji="0" lang="en-US" sz="1200" b="1" i="0" u="none" strike="noStrike" kern="0" cap="none" spc="0" normalizeH="0" baseline="0" noProof="0" dirty="0">
                <a:ln>
                  <a:noFill/>
                </a:ln>
                <a:solidFill>
                  <a:prstClr val="white"/>
                </a:solidFill>
                <a:effectLst/>
                <a:uLnTx/>
                <a:uFillTx/>
                <a:latin typeface="Calibri"/>
                <a:ea typeface="+mn-ea"/>
                <a:cs typeface="+mn-cs"/>
              </a:rPr>
              <a:t>;</a:t>
            </a:r>
          </a:p>
          <a:p>
            <a:pPr marL="171450" marR="0" lvl="0" indent="-171450" defTabSz="914400" eaLnBrk="0" fontAlgn="base" latinLnBrk="0" hangingPunct="0">
              <a:lnSpc>
                <a:spcPct val="100000"/>
              </a:lnSpc>
              <a:spcBef>
                <a:spcPct val="0"/>
              </a:spcBef>
              <a:spcAft>
                <a:spcPct val="0"/>
              </a:spcAft>
              <a:buClrTx/>
              <a:buSzTx/>
              <a:buFont typeface="Wingdings" pitchFamily="2" charset="2"/>
              <a:buChar char="Ø"/>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RKPD, KUA, </a:t>
            </a:r>
            <a:r>
              <a:rPr kumimoji="0" lang="en-US" sz="1200" b="1" i="0" u="none" strike="noStrike" kern="0" cap="none" spc="0" normalizeH="0" baseline="0" noProof="0" dirty="0" err="1">
                <a:ln>
                  <a:noFill/>
                </a:ln>
                <a:solidFill>
                  <a:prstClr val="white"/>
                </a:solidFill>
                <a:effectLst/>
                <a:uLnTx/>
                <a:uFillTx/>
                <a:latin typeface="Calibri"/>
                <a:ea typeface="+mn-ea"/>
                <a:cs typeface="+mn-cs"/>
              </a:rPr>
              <a:t>dan</a:t>
            </a:r>
            <a:r>
              <a:rPr kumimoji="0" lang="en-US" sz="1200" b="1" i="0" u="none" strike="noStrike" kern="0" cap="none" spc="0" normalizeH="0" baseline="0" noProof="0" dirty="0">
                <a:ln>
                  <a:noFill/>
                </a:ln>
                <a:solidFill>
                  <a:prstClr val="white"/>
                </a:solidFill>
                <a:effectLst/>
                <a:uLnTx/>
                <a:uFillTx/>
                <a:latin typeface="Calibri"/>
                <a:ea typeface="+mn-ea"/>
                <a:cs typeface="+mn-cs"/>
              </a:rPr>
              <a:t> PPAS; </a:t>
            </a:r>
            <a:r>
              <a:rPr kumimoji="0" lang="en-US" sz="1200" b="1" i="0" u="none" strike="noStrike" kern="0" cap="none" spc="0" normalizeH="0" baseline="0" noProof="0" dirty="0" err="1">
                <a:ln>
                  <a:noFill/>
                </a:ln>
                <a:solidFill>
                  <a:prstClr val="white"/>
                </a:solidFill>
                <a:effectLst/>
                <a:uLnTx/>
                <a:uFillTx/>
                <a:latin typeface="Calibri"/>
                <a:ea typeface="+mn-ea"/>
                <a:cs typeface="+mn-cs"/>
              </a:rPr>
              <a:t>dan</a:t>
            </a:r>
            <a:endParaRPr kumimoji="0" lang="en-US" sz="1200" b="1"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defTabSz="914400" eaLnBrk="0" fontAlgn="base" latinLnBrk="0" hangingPunct="0">
              <a:lnSpc>
                <a:spcPct val="100000"/>
              </a:lnSpc>
              <a:spcBef>
                <a:spcPct val="0"/>
              </a:spcBef>
              <a:spcAft>
                <a:spcPct val="0"/>
              </a:spcAft>
              <a:buClrTx/>
              <a:buSzTx/>
              <a:buFont typeface="Wingdings" pitchFamily="2" charset="2"/>
              <a:buChar char="Ø"/>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RPJMD.</a:t>
            </a:r>
          </a:p>
        </p:txBody>
      </p:sp>
      <p:sp>
        <p:nvSpPr>
          <p:cNvPr id="41" name="TextBox 4">
            <a:extLst>
              <a:ext uri="{FF2B5EF4-FFF2-40B4-BE49-F238E27FC236}">
                <a16:creationId xmlns="" xmlns:a16="http://schemas.microsoft.com/office/drawing/2014/main" id="{1407152D-153D-4009-96F7-9DE065C38AE3}"/>
              </a:ext>
            </a:extLst>
          </p:cNvPr>
          <p:cNvSpPr txBox="1">
            <a:spLocks noChangeArrowheads="1"/>
          </p:cNvSpPr>
          <p:nvPr/>
        </p:nvSpPr>
        <p:spPr bwMode="auto">
          <a:xfrm>
            <a:off x="3382963" y="1991941"/>
            <a:ext cx="1143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400">
                <a:solidFill>
                  <a:prstClr val="black"/>
                </a:solidFill>
                <a:latin typeface="Arial" panose="020B0604020202020204" pitchFamily="34" charset="0"/>
                <a:cs typeface="Arial" panose="020B0604020202020204" pitchFamily="34" charset="0"/>
              </a:rPr>
              <a:t>Tidak setuju</a:t>
            </a:r>
          </a:p>
        </p:txBody>
      </p:sp>
      <p:sp>
        <p:nvSpPr>
          <p:cNvPr id="42" name="TextBox 62">
            <a:extLst>
              <a:ext uri="{FF2B5EF4-FFF2-40B4-BE49-F238E27FC236}">
                <a16:creationId xmlns="" xmlns:a16="http://schemas.microsoft.com/office/drawing/2014/main" id="{A076A838-413B-4837-A546-CA4DCF08E759}"/>
              </a:ext>
            </a:extLst>
          </p:cNvPr>
          <p:cNvSpPr txBox="1">
            <a:spLocks noChangeArrowheads="1"/>
          </p:cNvSpPr>
          <p:nvPr/>
        </p:nvSpPr>
        <p:spPr bwMode="auto">
          <a:xfrm>
            <a:off x="1825625" y="3058741"/>
            <a:ext cx="6937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400">
                <a:solidFill>
                  <a:prstClr val="black"/>
                </a:solidFill>
                <a:latin typeface="Arial" panose="020B0604020202020204" pitchFamily="34" charset="0"/>
                <a:cs typeface="Arial" panose="020B0604020202020204" pitchFamily="34" charset="0"/>
              </a:rPr>
              <a:t>Setuju</a:t>
            </a:r>
          </a:p>
        </p:txBody>
      </p:sp>
      <p:sp>
        <p:nvSpPr>
          <p:cNvPr id="43" name="Down Arrow 5">
            <a:extLst>
              <a:ext uri="{FF2B5EF4-FFF2-40B4-BE49-F238E27FC236}">
                <a16:creationId xmlns="" xmlns:a16="http://schemas.microsoft.com/office/drawing/2014/main" id="{13B0F526-3BDD-4816-ADE4-B513E828D5DE}"/>
              </a:ext>
            </a:extLst>
          </p:cNvPr>
          <p:cNvSpPr/>
          <p:nvPr/>
        </p:nvSpPr>
        <p:spPr>
          <a:xfrm>
            <a:off x="2111375" y="3455616"/>
            <a:ext cx="122238" cy="936625"/>
          </a:xfrm>
          <a:prstGeom prst="down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4" name="TextBox 6">
            <a:extLst>
              <a:ext uri="{FF2B5EF4-FFF2-40B4-BE49-F238E27FC236}">
                <a16:creationId xmlns="" xmlns:a16="http://schemas.microsoft.com/office/drawing/2014/main" id="{D71C779A-ED04-4575-BCF2-93AF7DD9EF03}"/>
              </a:ext>
            </a:extLst>
          </p:cNvPr>
          <p:cNvSpPr txBox="1">
            <a:spLocks noChangeArrowheads="1"/>
          </p:cNvSpPr>
          <p:nvPr/>
        </p:nvSpPr>
        <p:spPr bwMode="auto">
          <a:xfrm>
            <a:off x="2216150" y="3685803"/>
            <a:ext cx="1295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Disampaikan dlm wkt 3 hari</a:t>
            </a:r>
          </a:p>
        </p:txBody>
      </p:sp>
      <p:sp>
        <p:nvSpPr>
          <p:cNvPr id="45" name="Right Arrow 8">
            <a:extLst>
              <a:ext uri="{FF2B5EF4-FFF2-40B4-BE49-F238E27FC236}">
                <a16:creationId xmlns="" xmlns:a16="http://schemas.microsoft.com/office/drawing/2014/main" id="{84E76420-7A5F-4600-80A3-A06F75A13CFF}"/>
              </a:ext>
            </a:extLst>
          </p:cNvPr>
          <p:cNvSpPr/>
          <p:nvPr/>
        </p:nvSpPr>
        <p:spPr>
          <a:xfrm>
            <a:off x="3382963" y="5295529"/>
            <a:ext cx="571500" cy="122237"/>
          </a:xfrm>
          <a:prstGeom prst="right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6" name="TextBox 9">
            <a:extLst>
              <a:ext uri="{FF2B5EF4-FFF2-40B4-BE49-F238E27FC236}">
                <a16:creationId xmlns="" xmlns:a16="http://schemas.microsoft.com/office/drawing/2014/main" id="{4471C6E6-AACE-4B37-9958-A908818B9572}"/>
              </a:ext>
            </a:extLst>
          </p:cNvPr>
          <p:cNvSpPr txBox="1">
            <a:spLocks noChangeArrowheads="1"/>
          </p:cNvSpPr>
          <p:nvPr/>
        </p:nvSpPr>
        <p:spPr bwMode="auto">
          <a:xfrm>
            <a:off x="4152900" y="5646366"/>
            <a:ext cx="11382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evaluasi</a:t>
            </a:r>
          </a:p>
          <a:p>
            <a:pPr algn="ct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paling lambat </a:t>
            </a:r>
          </a:p>
          <a:p>
            <a:pPr algn="ct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15 hari</a:t>
            </a:r>
          </a:p>
        </p:txBody>
      </p:sp>
      <p:sp>
        <p:nvSpPr>
          <p:cNvPr id="47" name="TextBox 12">
            <a:extLst>
              <a:ext uri="{FF2B5EF4-FFF2-40B4-BE49-F238E27FC236}">
                <a16:creationId xmlns="" xmlns:a16="http://schemas.microsoft.com/office/drawing/2014/main" id="{4589356D-8429-4C13-A2B1-BD3404CE3427}"/>
              </a:ext>
            </a:extLst>
          </p:cNvPr>
          <p:cNvSpPr txBox="1">
            <a:spLocks noChangeArrowheads="1"/>
          </p:cNvSpPr>
          <p:nvPr/>
        </p:nvSpPr>
        <p:spPr bwMode="auto">
          <a:xfrm>
            <a:off x="2992439" y="4349378"/>
            <a:ext cx="1087437"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Berkoordinasi </a:t>
            </a:r>
          </a:p>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     dengan </a:t>
            </a:r>
          </a:p>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      </a:t>
            </a:r>
            <a:r>
              <a:rPr lang="en-US" altLang="en-US" sz="1100" b="1">
                <a:solidFill>
                  <a:prstClr val="black"/>
                </a:solidFill>
                <a:latin typeface="Arial" panose="020B0604020202020204" pitchFamily="34" charset="0"/>
                <a:cs typeface="Arial" panose="020B0604020202020204" pitchFamily="34" charset="0"/>
              </a:rPr>
              <a:t>MENKEU</a:t>
            </a:r>
          </a:p>
          <a:p>
            <a:pPr eaLnBrk="0" fontAlgn="base" hangingPunct="0">
              <a:spcBef>
                <a:spcPct val="0"/>
              </a:spcBef>
              <a:spcAft>
                <a:spcPct val="0"/>
              </a:spcAft>
              <a:buFont typeface="Arial" panose="020B0604020202020204" pitchFamily="34" charset="0"/>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48" name="Right Arrow 17">
            <a:extLst>
              <a:ext uri="{FF2B5EF4-FFF2-40B4-BE49-F238E27FC236}">
                <a16:creationId xmlns="" xmlns:a16="http://schemas.microsoft.com/office/drawing/2014/main" id="{70534B1B-9BD2-4D06-AF4D-69BCD7E399A4}"/>
              </a:ext>
            </a:extLst>
          </p:cNvPr>
          <p:cNvSpPr/>
          <p:nvPr/>
        </p:nvSpPr>
        <p:spPr>
          <a:xfrm rot="19006127">
            <a:off x="5167313" y="4908179"/>
            <a:ext cx="431800" cy="168275"/>
          </a:xfrm>
          <a:prstGeom prst="right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9" name="Right Arrow 75">
            <a:extLst>
              <a:ext uri="{FF2B5EF4-FFF2-40B4-BE49-F238E27FC236}">
                <a16:creationId xmlns="" xmlns:a16="http://schemas.microsoft.com/office/drawing/2014/main" id="{D62A6B38-703F-49F9-A670-9F501769B9FA}"/>
              </a:ext>
            </a:extLst>
          </p:cNvPr>
          <p:cNvSpPr/>
          <p:nvPr/>
        </p:nvSpPr>
        <p:spPr>
          <a:xfrm rot="2010075">
            <a:off x="5184775" y="5555879"/>
            <a:ext cx="431800" cy="166687"/>
          </a:xfrm>
          <a:prstGeom prst="right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50" name="AutoShape 36">
            <a:extLst>
              <a:ext uri="{FF2B5EF4-FFF2-40B4-BE49-F238E27FC236}">
                <a16:creationId xmlns="" xmlns:a16="http://schemas.microsoft.com/office/drawing/2014/main" id="{0B39A435-F6DC-4E7D-8821-E6E69E4EEDE9}"/>
              </a:ext>
            </a:extLst>
          </p:cNvPr>
          <p:cNvCxnSpPr>
            <a:cxnSpLocks noChangeShapeType="1"/>
          </p:cNvCxnSpPr>
          <p:nvPr/>
        </p:nvCxnSpPr>
        <p:spPr bwMode="auto">
          <a:xfrm>
            <a:off x="6007100" y="6292478"/>
            <a:ext cx="0" cy="487362"/>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cxnSp>
        <p:nvCxnSpPr>
          <p:cNvPr id="51" name="AutoShape 31">
            <a:extLst>
              <a:ext uri="{FF2B5EF4-FFF2-40B4-BE49-F238E27FC236}">
                <a16:creationId xmlns="" xmlns:a16="http://schemas.microsoft.com/office/drawing/2014/main" id="{2812206A-A7E5-43E1-AD07-A89F46BB57E2}"/>
              </a:ext>
            </a:extLst>
          </p:cNvPr>
          <p:cNvCxnSpPr>
            <a:cxnSpLocks noChangeShapeType="1"/>
          </p:cNvCxnSpPr>
          <p:nvPr/>
        </p:nvCxnSpPr>
        <p:spPr bwMode="auto">
          <a:xfrm>
            <a:off x="6880225" y="2174504"/>
            <a:ext cx="547688" cy="1587"/>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cxnSp>
        <p:nvCxnSpPr>
          <p:cNvPr id="52" name="AutoShape 31">
            <a:extLst>
              <a:ext uri="{FF2B5EF4-FFF2-40B4-BE49-F238E27FC236}">
                <a16:creationId xmlns="" xmlns:a16="http://schemas.microsoft.com/office/drawing/2014/main" id="{DB1DBB48-972F-4624-8AB4-B701EE49F6F0}"/>
              </a:ext>
            </a:extLst>
          </p:cNvPr>
          <p:cNvCxnSpPr>
            <a:cxnSpLocks noChangeShapeType="1"/>
          </p:cNvCxnSpPr>
          <p:nvPr/>
        </p:nvCxnSpPr>
        <p:spPr bwMode="auto">
          <a:xfrm>
            <a:off x="8764589" y="2185615"/>
            <a:ext cx="549275" cy="1588"/>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sp>
        <p:nvSpPr>
          <p:cNvPr id="53" name="TextBox 92">
            <a:extLst>
              <a:ext uri="{FF2B5EF4-FFF2-40B4-BE49-F238E27FC236}">
                <a16:creationId xmlns="" xmlns:a16="http://schemas.microsoft.com/office/drawing/2014/main" id="{38D9A171-5FA5-45BB-A372-E338B42212B4}"/>
              </a:ext>
            </a:extLst>
          </p:cNvPr>
          <p:cNvSpPr txBox="1">
            <a:spLocks noChangeArrowheads="1"/>
          </p:cNvSpPr>
          <p:nvPr/>
        </p:nvSpPr>
        <p:spPr bwMode="auto">
          <a:xfrm>
            <a:off x="6777038" y="1472829"/>
            <a:ext cx="995362"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Disampaikan dlm wkt </a:t>
            </a:r>
          </a:p>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15 hari  </a:t>
            </a:r>
          </a:p>
        </p:txBody>
      </p:sp>
      <p:sp>
        <p:nvSpPr>
          <p:cNvPr id="54" name="TextBox 93">
            <a:extLst>
              <a:ext uri="{FF2B5EF4-FFF2-40B4-BE49-F238E27FC236}">
                <a16:creationId xmlns="" xmlns:a16="http://schemas.microsoft.com/office/drawing/2014/main" id="{6452CC8F-451D-4618-8F7D-8D095C5E5E48}"/>
              </a:ext>
            </a:extLst>
          </p:cNvPr>
          <p:cNvSpPr txBox="1">
            <a:spLocks noChangeArrowheads="1"/>
          </p:cNvSpPr>
          <p:nvPr/>
        </p:nvSpPr>
        <p:spPr bwMode="auto">
          <a:xfrm>
            <a:off x="7483475" y="2520578"/>
            <a:ext cx="11382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paling lambat </a:t>
            </a:r>
          </a:p>
          <a:p>
            <a:pPr algn="ct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30 hari</a:t>
            </a:r>
          </a:p>
        </p:txBody>
      </p:sp>
      <p:sp>
        <p:nvSpPr>
          <p:cNvPr id="55" name="TextBox 94">
            <a:extLst>
              <a:ext uri="{FF2B5EF4-FFF2-40B4-BE49-F238E27FC236}">
                <a16:creationId xmlns="" xmlns:a16="http://schemas.microsoft.com/office/drawing/2014/main" id="{89F08368-A137-42A9-99FE-50974E69A16C}"/>
              </a:ext>
            </a:extLst>
          </p:cNvPr>
          <p:cNvSpPr txBox="1">
            <a:spLocks noChangeArrowheads="1"/>
          </p:cNvSpPr>
          <p:nvPr/>
        </p:nvSpPr>
        <p:spPr bwMode="auto">
          <a:xfrm>
            <a:off x="7197725" y="4781179"/>
            <a:ext cx="19256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paling lama 7 hari</a:t>
            </a:r>
          </a:p>
        </p:txBody>
      </p:sp>
      <p:sp>
        <p:nvSpPr>
          <p:cNvPr id="56" name="TextBox 315391">
            <a:extLst>
              <a:ext uri="{FF2B5EF4-FFF2-40B4-BE49-F238E27FC236}">
                <a16:creationId xmlns="" xmlns:a16="http://schemas.microsoft.com/office/drawing/2014/main" id="{6408BF7D-E0AB-4DF0-96E4-EF577AB1D612}"/>
              </a:ext>
            </a:extLst>
          </p:cNvPr>
          <p:cNvSpPr txBox="1">
            <a:spLocks noChangeArrowheads="1"/>
          </p:cNvSpPr>
          <p:nvPr/>
        </p:nvSpPr>
        <p:spPr bwMode="auto">
          <a:xfrm>
            <a:off x="9696451" y="4273178"/>
            <a:ext cx="13255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paling lambat tgl </a:t>
            </a:r>
          </a:p>
          <a:p>
            <a:pP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31      Desember </a:t>
            </a:r>
          </a:p>
        </p:txBody>
      </p:sp>
      <p:sp>
        <p:nvSpPr>
          <p:cNvPr id="57" name="Regular Pentagon 315392">
            <a:extLst>
              <a:ext uri="{FF2B5EF4-FFF2-40B4-BE49-F238E27FC236}">
                <a16:creationId xmlns="" xmlns:a16="http://schemas.microsoft.com/office/drawing/2014/main" id="{227D37B9-C5AA-4478-BFE5-79AF6D25123D}"/>
              </a:ext>
            </a:extLst>
          </p:cNvPr>
          <p:cNvSpPr/>
          <p:nvPr/>
        </p:nvSpPr>
        <p:spPr>
          <a:xfrm>
            <a:off x="5246689" y="3034928"/>
            <a:ext cx="1684337" cy="990600"/>
          </a:xfrm>
          <a:prstGeom prst="pentagon">
            <a:avLst/>
          </a:prstGeom>
          <a:solidFill>
            <a:srgbClr val="FF0000"/>
          </a:solidFill>
          <a:ln w="25400" cap="flat" cmpd="sng" algn="ctr">
            <a:solidFill>
              <a:srgbClr val="FF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MENDAGRI</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58" name="AutoShape 31">
            <a:extLst>
              <a:ext uri="{FF2B5EF4-FFF2-40B4-BE49-F238E27FC236}">
                <a16:creationId xmlns="" xmlns:a16="http://schemas.microsoft.com/office/drawing/2014/main" id="{DF96456A-118E-47EC-AB8D-AA663EC962B5}"/>
              </a:ext>
            </a:extLst>
          </p:cNvPr>
          <p:cNvCxnSpPr>
            <a:cxnSpLocks noChangeShapeType="1"/>
          </p:cNvCxnSpPr>
          <p:nvPr/>
        </p:nvCxnSpPr>
        <p:spPr bwMode="auto">
          <a:xfrm flipH="1">
            <a:off x="7154864" y="3617540"/>
            <a:ext cx="1965325" cy="0"/>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sp>
        <p:nvSpPr>
          <p:cNvPr id="59" name="TextBox 315395">
            <a:extLst>
              <a:ext uri="{FF2B5EF4-FFF2-40B4-BE49-F238E27FC236}">
                <a16:creationId xmlns="" xmlns:a16="http://schemas.microsoft.com/office/drawing/2014/main" id="{3F5C72CC-51EA-4535-84DC-E91F111E1D87}"/>
              </a:ext>
            </a:extLst>
          </p:cNvPr>
          <p:cNvSpPr txBox="1">
            <a:spLocks noChangeArrowheads="1"/>
          </p:cNvSpPr>
          <p:nvPr/>
        </p:nvSpPr>
        <p:spPr bwMode="auto">
          <a:xfrm>
            <a:off x="7366001" y="3387354"/>
            <a:ext cx="16494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disampaikan kembali</a:t>
            </a:r>
          </a:p>
          <a:p>
            <a:pP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paling lambat 7 hari </a:t>
            </a:r>
          </a:p>
        </p:txBody>
      </p:sp>
    </p:spTree>
    <p:extLst>
      <p:ext uri="{BB962C8B-B14F-4D97-AF65-F5344CB8AC3E}">
        <p14:creationId xmlns:p14="http://schemas.microsoft.com/office/powerpoint/2010/main" xmlns="" val="26187496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15</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1960776" y="942761"/>
            <a:ext cx="7975076" cy="537248"/>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EVALUASI APBD DAERAH KABUPATEN/KOTA</a:t>
            </a:r>
          </a:p>
        </p:txBody>
      </p:sp>
      <p:sp>
        <p:nvSpPr>
          <p:cNvPr id="15" name="Oval 14">
            <a:extLst>
              <a:ext uri="{FF2B5EF4-FFF2-40B4-BE49-F238E27FC236}">
                <a16:creationId xmlns="" xmlns:a16="http://schemas.microsoft.com/office/drawing/2014/main" id="{B3F73B69-93DF-4AE4-958A-5A832B9497A2}"/>
              </a:ext>
            </a:extLst>
          </p:cNvPr>
          <p:cNvSpPr/>
          <p:nvPr/>
        </p:nvSpPr>
        <p:spPr>
          <a:xfrm>
            <a:off x="3359150" y="3458771"/>
            <a:ext cx="1441450" cy="1162050"/>
          </a:xfrm>
          <a:prstGeom prst="ellipse">
            <a:avLst/>
          </a:prstGeom>
          <a:solidFill>
            <a:sysClr val="window" lastClr="FFFFFF"/>
          </a:solidFill>
          <a:ln w="25400" cap="flat" cmpd="sng" algn="ctr">
            <a:solidFill>
              <a:srgbClr val="C0504D"/>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7" name="Oval 16">
            <a:extLst>
              <a:ext uri="{FF2B5EF4-FFF2-40B4-BE49-F238E27FC236}">
                <a16:creationId xmlns="" xmlns:a16="http://schemas.microsoft.com/office/drawing/2014/main" id="{EE812457-A54F-49BB-9DF8-DA01A6A6933E}"/>
              </a:ext>
            </a:extLst>
          </p:cNvPr>
          <p:cNvSpPr/>
          <p:nvPr/>
        </p:nvSpPr>
        <p:spPr>
          <a:xfrm>
            <a:off x="2649538" y="3982646"/>
            <a:ext cx="1441450" cy="1162050"/>
          </a:xfrm>
          <a:prstGeom prst="ellipse">
            <a:avLst/>
          </a:prstGeom>
          <a:solidFill>
            <a:sysClr val="window" lastClr="FFFFFF"/>
          </a:solidFill>
          <a:ln w="25400" cap="flat" cmpd="sng" algn="ctr">
            <a:solidFill>
              <a:srgbClr val="C0504D"/>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8" name="Rounded Rectangle 2">
            <a:extLst>
              <a:ext uri="{FF2B5EF4-FFF2-40B4-BE49-F238E27FC236}">
                <a16:creationId xmlns="" xmlns:a16="http://schemas.microsoft.com/office/drawing/2014/main" id="{8E1F1FA8-7016-4C86-A02C-A93B85BB314D}"/>
              </a:ext>
            </a:extLst>
          </p:cNvPr>
          <p:cNvSpPr/>
          <p:nvPr/>
        </p:nvSpPr>
        <p:spPr>
          <a:xfrm>
            <a:off x="1274764" y="1518082"/>
            <a:ext cx="1849437" cy="1465263"/>
          </a:xfrm>
          <a:prstGeom prst="roundRect">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AutoShape 8">
            <a:extLst>
              <a:ext uri="{FF2B5EF4-FFF2-40B4-BE49-F238E27FC236}">
                <a16:creationId xmlns="" xmlns:a16="http://schemas.microsoft.com/office/drawing/2014/main" id="{26E18117-C65C-473F-BDDB-792B72C911A0}"/>
              </a:ext>
            </a:extLst>
          </p:cNvPr>
          <p:cNvSpPr>
            <a:spLocks noChangeArrowheads="1"/>
          </p:cNvSpPr>
          <p:nvPr/>
        </p:nvSpPr>
        <p:spPr bwMode="auto">
          <a:xfrm>
            <a:off x="5375276" y="1645082"/>
            <a:ext cx="1401763" cy="1152525"/>
          </a:xfrm>
          <a:prstGeom prst="roundRect">
            <a:avLst>
              <a:gd name="adj" fmla="val 16667"/>
            </a:avLst>
          </a:prstGeom>
          <a:solidFill>
            <a:sysClr val="window" lastClr="FFFFFF"/>
          </a:solidFill>
          <a:ln w="25400" cap="flat" cmpd="sng" algn="ctr">
            <a:solidFill>
              <a:sysClr val="windowText" lastClr="000000"/>
            </a:solidFill>
            <a:prstDash val="solid"/>
            <a:headEnd/>
            <a:tailEnd/>
          </a:ln>
          <a:effectLst/>
        </p:spPr>
        <p:txBody>
          <a:bodyPr wrap="none" tIns="154800" anchor="ctr"/>
          <a:lstStyle/>
          <a:p>
            <a:pPr marL="0" marR="0" lvl="0" indent="0" algn="ctr" defTabSz="914400" eaLnBrk="1" fontAlgn="base" latinLnBrk="0" hangingPunct="1">
              <a:lnSpc>
                <a:spcPct val="95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rPr>
              <a:t> </a:t>
            </a:r>
            <a:r>
              <a:rPr kumimoji="0" lang="en-US" sz="1200" b="1" i="0" u="none" strike="noStrike" kern="0" cap="none" spc="0" normalizeH="0" baseline="0" noProof="0" dirty="0" err="1">
                <a:ln>
                  <a:noFill/>
                </a:ln>
                <a:solidFill>
                  <a:srgbClr val="000000"/>
                </a:solidFill>
                <a:effectLst/>
                <a:uLnTx/>
                <a:uFillTx/>
                <a:latin typeface="Arial" pitchFamily="34" charset="0"/>
                <a:ea typeface="MS PGothic" pitchFamily="34" charset="-128"/>
                <a:cs typeface="Arial" pitchFamily="34" charset="0"/>
              </a:rPr>
              <a:t>Membuat</a:t>
            </a: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 </a:t>
            </a:r>
          </a:p>
          <a:p>
            <a:pPr marL="0" marR="0" lvl="0" indent="0" algn="ctr" defTabSz="914400" eaLnBrk="1" fontAlgn="base" latinLnBrk="0" hangingPunct="1">
              <a:lnSpc>
                <a:spcPct val="95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RANPERKADA</a:t>
            </a:r>
          </a:p>
          <a:p>
            <a:pPr marL="0" marR="0" lvl="0" indent="0" algn="ctr" defTabSz="914400" eaLnBrk="1" fontAlgn="base" latinLnBrk="0" hangingPunct="1">
              <a:lnSpc>
                <a:spcPct val="95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uLnTx/>
                <a:uFillTx/>
                <a:latin typeface="Arial" pitchFamily="34" charset="0"/>
                <a:ea typeface="MS PGothic" pitchFamily="34" charset="-128"/>
                <a:cs typeface="Arial" pitchFamily="34" charset="0"/>
              </a:rPr>
              <a:t>Sebesar</a:t>
            </a:r>
            <a:endPar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914400" eaLnBrk="1" fontAlgn="base" latinLnBrk="0" hangingPunct="1">
              <a:lnSpc>
                <a:spcPct val="95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 </a:t>
            </a:r>
            <a:r>
              <a:rPr kumimoji="0" lang="en-US" sz="1200" b="1" i="0" u="none" strike="noStrike" kern="0" cap="none" spc="0" normalizeH="0" baseline="0" noProof="0" dirty="0" err="1">
                <a:ln>
                  <a:noFill/>
                </a:ln>
                <a:solidFill>
                  <a:srgbClr val="000000"/>
                </a:solidFill>
                <a:effectLst/>
                <a:uLnTx/>
                <a:uFillTx/>
                <a:latin typeface="Arial" pitchFamily="34" charset="0"/>
                <a:ea typeface="MS PGothic" pitchFamily="34" charset="-128"/>
                <a:cs typeface="Arial" pitchFamily="34" charset="0"/>
              </a:rPr>
              <a:t>Pagu</a:t>
            </a: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 APBD </a:t>
            </a:r>
          </a:p>
          <a:p>
            <a:pPr marL="0" marR="0" lvl="0" indent="0" algn="ctr" defTabSz="914400" eaLnBrk="1" fontAlgn="base" latinLnBrk="0" hangingPunct="1">
              <a:lnSpc>
                <a:spcPct val="95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uLnTx/>
                <a:uFillTx/>
                <a:latin typeface="Arial" pitchFamily="34" charset="0"/>
                <a:ea typeface="MS PGothic" pitchFamily="34" charset="-128"/>
                <a:cs typeface="Arial" pitchFamily="34" charset="0"/>
              </a:rPr>
              <a:t>Tahun</a:t>
            </a: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 </a:t>
            </a:r>
            <a:r>
              <a:rPr kumimoji="0" lang="en-US" sz="1200" b="1" i="0" u="none" strike="noStrike" kern="0" cap="none" spc="0" normalizeH="0" baseline="0" noProof="0" dirty="0" err="1">
                <a:ln>
                  <a:noFill/>
                </a:ln>
                <a:solidFill>
                  <a:srgbClr val="000000"/>
                </a:solidFill>
                <a:effectLst/>
                <a:uLnTx/>
                <a:uFillTx/>
                <a:latin typeface="Arial" pitchFamily="34" charset="0"/>
                <a:ea typeface="MS PGothic" pitchFamily="34" charset="-128"/>
                <a:cs typeface="Arial" pitchFamily="34" charset="0"/>
              </a:rPr>
              <a:t>Lalu</a:t>
            </a:r>
            <a:endPar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914400" eaLnBrk="1" fontAlgn="base" latinLnBrk="0" hangingPunct="1">
              <a:lnSpc>
                <a:spcPct val="95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endParaRPr>
          </a:p>
        </p:txBody>
      </p:sp>
      <p:sp>
        <p:nvSpPr>
          <p:cNvPr id="21" name="AutoShape 9">
            <a:extLst>
              <a:ext uri="{FF2B5EF4-FFF2-40B4-BE49-F238E27FC236}">
                <a16:creationId xmlns="" xmlns:a16="http://schemas.microsoft.com/office/drawing/2014/main" id="{F6060006-A8B5-4E45-9E26-A1876C09E559}"/>
              </a:ext>
            </a:extLst>
          </p:cNvPr>
          <p:cNvSpPr>
            <a:spLocks noChangeArrowheads="1"/>
          </p:cNvSpPr>
          <p:nvPr/>
        </p:nvSpPr>
        <p:spPr bwMode="auto">
          <a:xfrm>
            <a:off x="7469188" y="1826056"/>
            <a:ext cx="1168400" cy="793750"/>
          </a:xfrm>
          <a:prstGeom prst="roundRect">
            <a:avLst>
              <a:gd name="adj" fmla="val 16667"/>
            </a:avLst>
          </a:prstGeom>
          <a:solidFill>
            <a:sysClr val="window" lastClr="FFFFFF"/>
          </a:solidFill>
          <a:ln w="25400" cap="flat" cmpd="sng" algn="ctr">
            <a:solidFill>
              <a:sysClr val="windowText" lastClr="000000"/>
            </a:solidFill>
            <a:prstDash val="soli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uLnTx/>
                <a:uFillTx/>
                <a:latin typeface="Arial" pitchFamily="34" charset="0"/>
                <a:ea typeface="MS PGothic" pitchFamily="34" charset="-128"/>
                <a:cs typeface="Arial" pitchFamily="34" charset="0"/>
              </a:rPr>
              <a:t>Pengesahan</a:t>
            </a: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pitchFamily="34" charset="0"/>
                <a:ea typeface="MS PGothic" pitchFamily="34" charset="-128"/>
                <a:cs typeface="Arial" pitchFamily="34" charset="0"/>
              </a:rPr>
              <a:t>GUBERNUR</a:t>
            </a:r>
          </a:p>
        </p:txBody>
      </p:sp>
      <p:sp>
        <p:nvSpPr>
          <p:cNvPr id="22" name="AutoShape 11">
            <a:extLst>
              <a:ext uri="{FF2B5EF4-FFF2-40B4-BE49-F238E27FC236}">
                <a16:creationId xmlns="" xmlns:a16="http://schemas.microsoft.com/office/drawing/2014/main" id="{9E1E10AC-9AF0-4953-B476-9DE0BEC0088D}"/>
              </a:ext>
            </a:extLst>
          </p:cNvPr>
          <p:cNvSpPr>
            <a:spLocks noChangeArrowheads="1"/>
          </p:cNvSpPr>
          <p:nvPr/>
        </p:nvSpPr>
        <p:spPr bwMode="auto">
          <a:xfrm>
            <a:off x="5610226" y="5374883"/>
            <a:ext cx="792163" cy="649288"/>
          </a:xfrm>
          <a:prstGeom prst="roundRect">
            <a:avLst>
              <a:gd name="adj" fmla="val 16667"/>
            </a:avLst>
          </a:prstGeom>
          <a:solidFill>
            <a:srgbClr val="4BACC6"/>
          </a:solidFill>
          <a:ln w="25400" cap="flat" cmpd="sng" algn="ctr">
            <a:solidFill>
              <a:srgbClr val="4BACC6">
                <a:shade val="50000"/>
              </a:srgbClr>
            </a:solidFill>
            <a:prstDash val="soli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lbertus" pitchFamily="34" charset="0"/>
                <a:ea typeface="+mn-ea"/>
                <a:cs typeface="Arial" pitchFamily="34" charset="0"/>
              </a:rPr>
              <a:t> SESUAI</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uLnTx/>
                <a:uFillTx/>
                <a:latin typeface="Albertus" pitchFamily="34" charset="0"/>
                <a:ea typeface="+mn-ea"/>
                <a:cs typeface="Arial" pitchFamily="34" charset="0"/>
              </a:rPr>
              <a:t>dgn</a:t>
            </a:r>
            <a:r>
              <a:rPr kumimoji="0" lang="en-US" sz="1200" b="1" i="0" u="none" strike="noStrike" kern="0" cap="none" spc="0" normalizeH="0" baseline="0" noProof="0" dirty="0">
                <a:ln>
                  <a:noFill/>
                </a:ln>
                <a:solidFill>
                  <a:srgbClr val="000000"/>
                </a:solidFill>
                <a:effectLst/>
                <a:uLnTx/>
                <a:uFillTx/>
                <a:latin typeface="Albertus" pitchFamily="34" charset="0"/>
                <a:ea typeface="+mn-ea"/>
                <a:cs typeface="Arial" pitchFamily="34" charset="0"/>
              </a:rPr>
              <a:t> UU</a:t>
            </a:r>
          </a:p>
        </p:txBody>
      </p:sp>
      <p:sp>
        <p:nvSpPr>
          <p:cNvPr id="23" name="AutoShape 12">
            <a:extLst>
              <a:ext uri="{FF2B5EF4-FFF2-40B4-BE49-F238E27FC236}">
                <a16:creationId xmlns="" xmlns:a16="http://schemas.microsoft.com/office/drawing/2014/main" id="{744E0CC6-1ABC-4DCE-9129-19C72DFACECD}"/>
              </a:ext>
            </a:extLst>
          </p:cNvPr>
          <p:cNvSpPr>
            <a:spLocks noChangeArrowheads="1"/>
          </p:cNvSpPr>
          <p:nvPr/>
        </p:nvSpPr>
        <p:spPr bwMode="auto">
          <a:xfrm>
            <a:off x="7300913" y="4944672"/>
            <a:ext cx="1822450" cy="504825"/>
          </a:xfrm>
          <a:prstGeom prst="roundRect">
            <a:avLst>
              <a:gd name="adj" fmla="val 16667"/>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headEnd/>
            <a:tailEnd/>
          </a:ln>
          <a:effectLst>
            <a:outerShdw blurRad="40000" dist="23000" dir="5400000" rotWithShape="0">
              <a:srgbClr val="000000">
                <a:alpha val="35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lbertus" pitchFamily="34" charset="0"/>
                <a:ea typeface="MS PGothic" pitchFamily="34" charset="-128"/>
                <a:cs typeface="Arial" charset="0"/>
              </a:rPr>
              <a:t> </a:t>
            </a:r>
            <a:r>
              <a:rPr kumimoji="0" lang="en-US" sz="1200" b="1" i="0" u="none" strike="noStrike" kern="0" cap="none" spc="0" normalizeH="0" baseline="0" noProof="0" dirty="0" err="1">
                <a:ln>
                  <a:noFill/>
                </a:ln>
                <a:solidFill>
                  <a:prstClr val="white"/>
                </a:solidFill>
                <a:effectLst/>
                <a:uLnTx/>
                <a:uFillTx/>
                <a:latin typeface="Albertus" pitchFamily="34" charset="0"/>
                <a:ea typeface="MS PGothic" pitchFamily="34" charset="-128"/>
                <a:cs typeface="Arial" charset="0"/>
              </a:rPr>
              <a:t>Tdk</a:t>
            </a:r>
            <a:r>
              <a:rPr kumimoji="0" lang="en-US" sz="1200" b="1" i="0" u="none" strike="noStrike" kern="0" cap="none" spc="0" normalizeH="0" baseline="0" noProof="0" dirty="0">
                <a:ln>
                  <a:noFill/>
                </a:ln>
                <a:solidFill>
                  <a:prstClr val="white"/>
                </a:solidFill>
                <a:effectLst/>
                <a:uLnTx/>
                <a:uFillTx/>
                <a:latin typeface="Albertus" pitchFamily="34" charset="0"/>
                <a:ea typeface="MS PGothic" pitchFamily="34" charset="-128"/>
                <a:cs typeface="Arial"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prstClr val="white"/>
                </a:solidFill>
                <a:effectLst/>
                <a:uLnTx/>
                <a:uFillTx/>
                <a:latin typeface="Albertus" pitchFamily="34" charset="0"/>
                <a:ea typeface="MS PGothic" pitchFamily="34" charset="-128"/>
                <a:cs typeface="Arial" charset="0"/>
              </a:rPr>
              <a:t>Disempurnakan</a:t>
            </a:r>
            <a:endParaRPr kumimoji="0" lang="en-US" sz="1200" b="1" i="0" u="none" strike="noStrike" kern="0" cap="none" spc="0" normalizeH="0" baseline="0" noProof="0" dirty="0">
              <a:ln>
                <a:noFill/>
              </a:ln>
              <a:solidFill>
                <a:prstClr val="white"/>
              </a:solidFill>
              <a:effectLst/>
              <a:uLnTx/>
              <a:uFillTx/>
              <a:latin typeface="Albertus" pitchFamily="34" charset="0"/>
              <a:ea typeface="MS PGothic" pitchFamily="34" charset="-128"/>
              <a:cs typeface="Arial" charset="0"/>
            </a:endParaRPr>
          </a:p>
        </p:txBody>
      </p:sp>
      <p:sp>
        <p:nvSpPr>
          <p:cNvPr id="24" name="AutoShape 13">
            <a:extLst>
              <a:ext uri="{FF2B5EF4-FFF2-40B4-BE49-F238E27FC236}">
                <a16:creationId xmlns="" xmlns:a16="http://schemas.microsoft.com/office/drawing/2014/main" id="{9F22F91D-F985-473F-92D4-80842E798425}"/>
              </a:ext>
            </a:extLst>
          </p:cNvPr>
          <p:cNvSpPr>
            <a:spLocks noChangeArrowheads="1"/>
          </p:cNvSpPr>
          <p:nvPr/>
        </p:nvSpPr>
        <p:spPr bwMode="auto">
          <a:xfrm>
            <a:off x="6732589" y="5713022"/>
            <a:ext cx="2903537" cy="993775"/>
          </a:xfrm>
          <a:prstGeom prst="roundRect">
            <a:avLst>
              <a:gd name="adj" fmla="val 16667"/>
            </a:avLst>
          </a:prstGeom>
          <a:solidFill>
            <a:sysClr val="window" lastClr="FFFFFF"/>
          </a:solidFill>
          <a:ln w="25400" cap="flat" cmpd="sng" algn="ctr">
            <a:solidFill>
              <a:srgbClr val="C0504D"/>
            </a:solidFill>
            <a:prstDash val="soli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GUBERNUR </a:t>
            </a:r>
            <a:r>
              <a:rPr kumimoji="0" lang="en-US" sz="1200" b="1" i="0" u="none" strike="noStrike" kern="0" cap="none" spc="0" normalizeH="0" baseline="0" noProof="0" dirty="0" err="1">
                <a:ln>
                  <a:noFill/>
                </a:ln>
                <a:solidFill>
                  <a:prstClr val="black"/>
                </a:solidFill>
                <a:effectLst/>
                <a:uLnTx/>
                <a:uFillTx/>
                <a:latin typeface="Calibri"/>
                <a:ea typeface="+mn-ea"/>
                <a:cs typeface="Arial" pitchFamily="34" charset="0"/>
              </a:rPr>
              <a:t>usul</a:t>
            </a: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 </a:t>
            </a:r>
            <a:r>
              <a:rPr kumimoji="0" lang="en-US" sz="1200" b="1" i="0" u="none" strike="noStrike" kern="0" cap="none" spc="0" normalizeH="0" baseline="0" noProof="0" dirty="0" err="1">
                <a:ln>
                  <a:noFill/>
                </a:ln>
                <a:solidFill>
                  <a:prstClr val="black"/>
                </a:solidFill>
                <a:effectLst/>
                <a:uLnTx/>
                <a:uFillTx/>
                <a:latin typeface="Calibri"/>
                <a:ea typeface="+mn-ea"/>
                <a:cs typeface="Arial" pitchFamily="34" charset="0"/>
              </a:rPr>
              <a:t>ke</a:t>
            </a: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 MENDAGRI,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prstClr val="black"/>
                </a:solidFill>
                <a:effectLst/>
                <a:uLnTx/>
                <a:uFillTx/>
                <a:latin typeface="Calibri"/>
                <a:ea typeface="+mn-ea"/>
                <a:cs typeface="Arial" pitchFamily="34" charset="0"/>
              </a:rPr>
              <a:t>Selanjutnya</a:t>
            </a: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 MENDAGRI </a:t>
            </a:r>
            <a:r>
              <a:rPr kumimoji="0" lang="en-US" sz="1200" b="1" i="0" u="none" strike="noStrike" kern="0" cap="none" spc="0" normalizeH="0" baseline="0" noProof="0" dirty="0" err="1">
                <a:ln>
                  <a:noFill/>
                </a:ln>
                <a:solidFill>
                  <a:prstClr val="black"/>
                </a:solidFill>
                <a:effectLst/>
                <a:uLnTx/>
                <a:uFillTx/>
                <a:latin typeface="Calibri"/>
                <a:ea typeface="+mn-ea"/>
                <a:cs typeface="Arial" pitchFamily="34" charset="0"/>
              </a:rPr>
              <a:t>usul</a:t>
            </a: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 </a:t>
            </a:r>
            <a:r>
              <a:rPr kumimoji="0" lang="en-US" sz="1200" b="1" i="0" u="none" strike="noStrike" kern="0" cap="none" spc="0" normalizeH="0" baseline="0" noProof="0" dirty="0" err="1">
                <a:ln>
                  <a:noFill/>
                </a:ln>
                <a:solidFill>
                  <a:prstClr val="black"/>
                </a:solidFill>
                <a:effectLst/>
                <a:uLnTx/>
                <a:uFillTx/>
                <a:latin typeface="Calibri"/>
                <a:ea typeface="+mn-ea"/>
                <a:cs typeface="Arial" pitchFamily="34" charset="0"/>
              </a:rPr>
              <a:t>Ke</a:t>
            </a: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 MENKEU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prstClr val="black"/>
                </a:solidFill>
                <a:effectLst/>
                <a:uLnTx/>
                <a:uFillTx/>
                <a:latin typeface="Calibri"/>
                <a:ea typeface="+mn-ea"/>
                <a:cs typeface="Arial" pitchFamily="34" charset="0"/>
              </a:rPr>
              <a:t>utk</a:t>
            </a: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 </a:t>
            </a:r>
            <a:r>
              <a:rPr kumimoji="0" lang="en-US" sz="1200" b="1" i="0" u="none" strike="noStrike" kern="0" cap="none" spc="0" normalizeH="0" baseline="0" noProof="0" dirty="0" err="1">
                <a:ln>
                  <a:noFill/>
                </a:ln>
                <a:solidFill>
                  <a:prstClr val="black"/>
                </a:solidFill>
                <a:effectLst/>
                <a:uLnTx/>
                <a:uFillTx/>
                <a:latin typeface="Calibri"/>
                <a:ea typeface="+mn-ea"/>
                <a:cs typeface="Arial" pitchFamily="34" charset="0"/>
              </a:rPr>
              <a:t>dilakukan</a:t>
            </a:r>
            <a:r>
              <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rPr>
              <a:t> </a:t>
            </a:r>
            <a:r>
              <a:rPr kumimoji="0" lang="en-US" sz="1300" b="1" i="0" u="none" strike="noStrike" kern="0" cap="none" spc="0" normalizeH="0" baseline="0" noProof="0" dirty="0" err="1">
                <a:ln>
                  <a:noFill/>
                </a:ln>
                <a:solidFill>
                  <a:prstClr val="black"/>
                </a:solidFill>
                <a:effectLst/>
                <a:uLnTx/>
                <a:uFillTx/>
                <a:latin typeface="Calibri"/>
                <a:ea typeface="+mn-ea"/>
                <a:cs typeface="+mn-cs"/>
              </a:rPr>
              <a:t>Penundaan</a:t>
            </a:r>
            <a:r>
              <a:rPr kumimoji="0" lang="en-US" sz="1300" b="1" i="0" u="none" strike="noStrike" kern="0" cap="none" spc="0" normalizeH="0" baseline="0" noProof="0" dirty="0">
                <a:ln>
                  <a:noFill/>
                </a:ln>
                <a:solidFill>
                  <a:prstClr val="black"/>
                </a:solidFill>
                <a:effectLst/>
                <a:uLnTx/>
                <a:uFillTx/>
                <a:latin typeface="Calibri"/>
                <a:ea typeface="+mn-ea"/>
                <a:cs typeface="+mn-cs"/>
              </a:rPr>
              <a:t> </a:t>
            </a:r>
            <a:r>
              <a:rPr kumimoji="0" lang="en-US" sz="1300" b="1" i="0" u="none" strike="noStrike" kern="0" cap="none" spc="0" normalizeH="0" baseline="0" noProof="0" dirty="0" err="1">
                <a:ln>
                  <a:noFill/>
                </a:ln>
                <a:solidFill>
                  <a:prstClr val="black"/>
                </a:solidFill>
                <a:effectLst/>
                <a:uLnTx/>
                <a:uFillTx/>
                <a:latin typeface="Calibri"/>
                <a:ea typeface="+mn-ea"/>
                <a:cs typeface="+mn-cs"/>
              </a:rPr>
              <a:t>dan</a:t>
            </a:r>
            <a:r>
              <a:rPr kumimoji="0" lang="en-US" sz="1300" b="1" i="0" u="none" strike="noStrike" kern="0" cap="none" spc="0" normalizeH="0" baseline="0" noProof="0" dirty="0">
                <a:ln>
                  <a:noFill/>
                </a:ln>
                <a:solidFill>
                  <a:prstClr val="black"/>
                </a:solidFill>
                <a:effectLst/>
                <a:uLnTx/>
                <a:uFillTx/>
                <a:latin typeface="Calibri"/>
                <a:ea typeface="+mn-ea"/>
                <a:cs typeface="+mn-cs"/>
              </a:rPr>
              <a:t>/</a:t>
            </a:r>
            <a:r>
              <a:rPr kumimoji="0" lang="en-US" sz="1300" b="1" i="0" u="none" strike="noStrike" kern="0" cap="none" spc="0" normalizeH="0" baseline="0" noProof="0" dirty="0" err="1">
                <a:ln>
                  <a:noFill/>
                </a:ln>
                <a:solidFill>
                  <a:prstClr val="black"/>
                </a:solidFill>
                <a:effectLst/>
                <a:uLnTx/>
                <a:uFillTx/>
                <a:latin typeface="Calibri"/>
                <a:ea typeface="+mn-ea"/>
                <a:cs typeface="+mn-cs"/>
              </a:rPr>
              <a:t>atau</a:t>
            </a:r>
            <a:r>
              <a:rPr kumimoji="0" lang="en-US" sz="1300" b="1"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300" b="1" i="0" u="none" strike="noStrike" kern="0" cap="none" spc="0" normalizeH="0" baseline="0" noProof="0" dirty="0" err="1">
                <a:ln>
                  <a:noFill/>
                </a:ln>
                <a:solidFill>
                  <a:prstClr val="black"/>
                </a:solidFill>
                <a:effectLst/>
                <a:uLnTx/>
                <a:uFillTx/>
                <a:latin typeface="Calibri"/>
                <a:ea typeface="+mn-ea"/>
                <a:cs typeface="+mn-cs"/>
              </a:rPr>
              <a:t>Pemotongan</a:t>
            </a:r>
            <a:r>
              <a:rPr kumimoji="0" lang="en-US" sz="1200" b="1" i="0" u="none" strike="noStrike" kern="0" cap="none" spc="0" normalizeH="0" baseline="0" noProof="0" dirty="0">
                <a:ln>
                  <a:noFill/>
                </a:ln>
                <a:solidFill>
                  <a:prstClr val="black"/>
                </a:solidFill>
                <a:effectLst/>
                <a:uLnTx/>
                <a:uFillTx/>
                <a:latin typeface="Calibri"/>
                <a:ea typeface="+mn-ea"/>
                <a:cs typeface="+mn-cs"/>
              </a:rPr>
              <a:t> Dana Transfer </a:t>
            </a:r>
            <a:r>
              <a:rPr kumimoji="0" lang="en-US" sz="1200" b="1" i="0" u="none" strike="noStrike" kern="0" cap="none" spc="0" normalizeH="0" baseline="0" noProof="0" dirty="0" err="1">
                <a:ln>
                  <a:noFill/>
                </a:ln>
                <a:solidFill>
                  <a:prstClr val="black"/>
                </a:solidFill>
                <a:effectLst/>
                <a:uLnTx/>
                <a:uFillTx/>
                <a:latin typeface="Calibri"/>
                <a:ea typeface="+mn-ea"/>
                <a:cs typeface="+mn-cs"/>
              </a:rPr>
              <a:t>Umum</a:t>
            </a:r>
            <a:endParaRPr kumimoji="0" lang="en-US" sz="1200" b="1"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25" name="AutoShape 14">
            <a:extLst>
              <a:ext uri="{FF2B5EF4-FFF2-40B4-BE49-F238E27FC236}">
                <a16:creationId xmlns="" xmlns:a16="http://schemas.microsoft.com/office/drawing/2014/main" id="{28228E09-8605-4050-B120-DDD2AF262DB4}"/>
              </a:ext>
            </a:extLst>
          </p:cNvPr>
          <p:cNvSpPr>
            <a:spLocks noChangeArrowheads="1"/>
          </p:cNvSpPr>
          <p:nvPr/>
        </p:nvSpPr>
        <p:spPr bwMode="auto">
          <a:xfrm>
            <a:off x="9398000" y="1711757"/>
            <a:ext cx="1511300" cy="1019175"/>
          </a:xfrm>
          <a:prstGeom prst="flowChartDocument">
            <a:avLst/>
          </a:prstGeom>
          <a:solidFill>
            <a:sysClr val="window" lastClr="FFFFFF"/>
          </a:solidFill>
          <a:ln w="25400" cap="flat" cmpd="sng" algn="ctr">
            <a:solidFill>
              <a:srgbClr val="4F81BD"/>
            </a:solidFill>
            <a:prstDash val="soli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KDH</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menetapkan</a:t>
            </a: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PERKADA </a:t>
            </a: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ttg</a:t>
            </a: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 APBD</a:t>
            </a:r>
          </a:p>
        </p:txBody>
      </p:sp>
      <p:cxnSp>
        <p:nvCxnSpPr>
          <p:cNvPr id="26" name="AutoShape 29">
            <a:extLst>
              <a:ext uri="{FF2B5EF4-FFF2-40B4-BE49-F238E27FC236}">
                <a16:creationId xmlns="" xmlns:a16="http://schemas.microsoft.com/office/drawing/2014/main" id="{32BF3271-59E3-4F2C-B3B6-995C7316A229}"/>
              </a:ext>
            </a:extLst>
          </p:cNvPr>
          <p:cNvCxnSpPr>
            <a:cxnSpLocks noChangeShapeType="1"/>
          </p:cNvCxnSpPr>
          <p:nvPr/>
        </p:nvCxnSpPr>
        <p:spPr bwMode="auto">
          <a:xfrm rot="10800000" flipH="1" flipV="1">
            <a:off x="7218364" y="4260459"/>
            <a:ext cx="1587" cy="936625"/>
          </a:xfrm>
          <a:prstGeom prst="bentConnector3">
            <a:avLst>
              <a:gd name="adj1" fmla="val -14400005"/>
            </a:avLst>
          </a:prstGeom>
          <a:noFill/>
          <a:ln w="28575" cap="sq">
            <a:solidFill>
              <a:sysClr val="windowText" lastClr="000000"/>
            </a:solidFill>
            <a:miter lim="800000"/>
            <a:headEnd type="triangle" w="med" len="med"/>
            <a:tailEnd type="triangle" w="med" len="med"/>
          </a:ln>
          <a:extLst>
            <a:ext uri="{909E8E84-426E-40DD-AFC4-6F175D3DCCD1}">
              <a14:hiddenFill xmlns:a14="http://schemas.microsoft.com/office/drawing/2010/main" xmlns="">
                <a:noFill/>
              </a14:hiddenFill>
            </a:ext>
          </a:extLst>
        </p:spPr>
      </p:cxnSp>
      <p:cxnSp>
        <p:nvCxnSpPr>
          <p:cNvPr id="27" name="AutoShape 30">
            <a:extLst>
              <a:ext uri="{FF2B5EF4-FFF2-40B4-BE49-F238E27FC236}">
                <a16:creationId xmlns="" xmlns:a16="http://schemas.microsoft.com/office/drawing/2014/main" id="{76DB7F3B-284A-430F-BC6D-8900DF8513F1}"/>
              </a:ext>
            </a:extLst>
          </p:cNvPr>
          <p:cNvCxnSpPr>
            <a:cxnSpLocks noChangeShapeType="1"/>
          </p:cNvCxnSpPr>
          <p:nvPr/>
        </p:nvCxnSpPr>
        <p:spPr bwMode="auto">
          <a:xfrm>
            <a:off x="8183563" y="5411397"/>
            <a:ext cx="0" cy="244475"/>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cxnSp>
        <p:nvCxnSpPr>
          <p:cNvPr id="28" name="AutoShape 31">
            <a:extLst>
              <a:ext uri="{FF2B5EF4-FFF2-40B4-BE49-F238E27FC236}">
                <a16:creationId xmlns="" xmlns:a16="http://schemas.microsoft.com/office/drawing/2014/main" id="{4E596A68-094F-4DF3-92E2-93AE7147894E}"/>
              </a:ext>
            </a:extLst>
          </p:cNvPr>
          <p:cNvCxnSpPr>
            <a:cxnSpLocks noChangeShapeType="1"/>
          </p:cNvCxnSpPr>
          <p:nvPr/>
        </p:nvCxnSpPr>
        <p:spPr bwMode="auto">
          <a:xfrm>
            <a:off x="4625975" y="2221345"/>
            <a:ext cx="547688" cy="1587"/>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sp>
        <p:nvSpPr>
          <p:cNvPr id="29" name="AutoShape 34">
            <a:extLst>
              <a:ext uri="{FF2B5EF4-FFF2-40B4-BE49-F238E27FC236}">
                <a16:creationId xmlns="" xmlns:a16="http://schemas.microsoft.com/office/drawing/2014/main" id="{A93A55AB-D4C2-42BE-8450-51B1CC032673}"/>
              </a:ext>
            </a:extLst>
          </p:cNvPr>
          <p:cNvSpPr>
            <a:spLocks noChangeArrowheads="1"/>
          </p:cNvSpPr>
          <p:nvPr/>
        </p:nvSpPr>
        <p:spPr bwMode="auto">
          <a:xfrm>
            <a:off x="9398000" y="2884096"/>
            <a:ext cx="1511300" cy="1301750"/>
          </a:xfrm>
          <a:prstGeom prst="flowChartDocument">
            <a:avLst/>
          </a:prstGeom>
          <a:solidFill>
            <a:sysClr val="window" lastClr="FFFFFF"/>
          </a:solidFill>
          <a:ln w="25400" cap="flat" cmpd="sng" algn="ctr">
            <a:solidFill>
              <a:srgbClr val="4F81BD"/>
            </a:solidFill>
            <a:prstDash val="solid"/>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KDH</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menetapkan</a:t>
            </a: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PERDA </a:t>
            </a: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ttg</a:t>
            </a: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 APBD &amp;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PERKADA </a:t>
            </a: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ttg</a:t>
            </a: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Penjabaran</a:t>
            </a:r>
            <a:r>
              <a:rPr kumimoji="0" lang="en-US" sz="12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 APBD</a:t>
            </a:r>
          </a:p>
        </p:txBody>
      </p:sp>
      <p:cxnSp>
        <p:nvCxnSpPr>
          <p:cNvPr id="30" name="AutoShape 35">
            <a:extLst>
              <a:ext uri="{FF2B5EF4-FFF2-40B4-BE49-F238E27FC236}">
                <a16:creationId xmlns="" xmlns:a16="http://schemas.microsoft.com/office/drawing/2014/main" id="{61920463-82B8-4FF9-9DAF-8460745355E6}"/>
              </a:ext>
            </a:extLst>
          </p:cNvPr>
          <p:cNvCxnSpPr>
            <a:cxnSpLocks noChangeShapeType="1"/>
            <a:stCxn id="32" idx="3"/>
          </p:cNvCxnSpPr>
          <p:nvPr/>
        </p:nvCxnSpPr>
        <p:spPr bwMode="auto">
          <a:xfrm flipH="1">
            <a:off x="9039225" y="4312847"/>
            <a:ext cx="82550" cy="1587"/>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cxnSp>
        <p:nvCxnSpPr>
          <p:cNvPr id="31" name="AutoShape 36">
            <a:extLst>
              <a:ext uri="{FF2B5EF4-FFF2-40B4-BE49-F238E27FC236}">
                <a16:creationId xmlns="" xmlns:a16="http://schemas.microsoft.com/office/drawing/2014/main" id="{F4503D3A-0354-47E0-9368-56C5CBD8C15F}"/>
              </a:ext>
            </a:extLst>
          </p:cNvPr>
          <p:cNvCxnSpPr>
            <a:cxnSpLocks noChangeShapeType="1"/>
          </p:cNvCxnSpPr>
          <p:nvPr/>
        </p:nvCxnSpPr>
        <p:spPr bwMode="auto">
          <a:xfrm flipV="1">
            <a:off x="6545263" y="4700197"/>
            <a:ext cx="334962" cy="1587"/>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sp>
        <p:nvSpPr>
          <p:cNvPr id="32" name="AutoShape 37">
            <a:extLst>
              <a:ext uri="{FF2B5EF4-FFF2-40B4-BE49-F238E27FC236}">
                <a16:creationId xmlns="" xmlns:a16="http://schemas.microsoft.com/office/drawing/2014/main" id="{26501FC2-27D2-4538-9201-AD89A2F8A966}"/>
              </a:ext>
            </a:extLst>
          </p:cNvPr>
          <p:cNvSpPr>
            <a:spLocks noChangeArrowheads="1"/>
          </p:cNvSpPr>
          <p:nvPr/>
        </p:nvSpPr>
        <p:spPr bwMode="auto">
          <a:xfrm>
            <a:off x="7299325" y="4060434"/>
            <a:ext cx="1822450" cy="504825"/>
          </a:xfrm>
          <a:prstGeom prst="roundRect">
            <a:avLst>
              <a:gd name="adj" fmla="val 16667"/>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err="1">
                <a:ln>
                  <a:noFill/>
                </a:ln>
                <a:solidFill>
                  <a:srgbClr val="000000"/>
                </a:solidFill>
                <a:effectLst/>
                <a:uLnTx/>
                <a:uFillTx/>
                <a:latin typeface="Albertus" pitchFamily="34" charset="0"/>
                <a:ea typeface="MS PGothic" pitchFamily="34" charset="-128"/>
                <a:cs typeface="Arial" charset="0"/>
              </a:rPr>
              <a:t>Penyempurnaan</a:t>
            </a:r>
            <a:endParaRPr kumimoji="0" lang="en-US" sz="11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endParaRPr>
          </a:p>
        </p:txBody>
      </p:sp>
      <p:cxnSp>
        <p:nvCxnSpPr>
          <p:cNvPr id="33" name="AutoShape 40">
            <a:extLst>
              <a:ext uri="{FF2B5EF4-FFF2-40B4-BE49-F238E27FC236}">
                <a16:creationId xmlns="" xmlns:a16="http://schemas.microsoft.com/office/drawing/2014/main" id="{86DD9FA5-A724-4447-8195-B86E95FC490D}"/>
              </a:ext>
            </a:extLst>
          </p:cNvPr>
          <p:cNvCxnSpPr>
            <a:cxnSpLocks noChangeShapeType="1"/>
          </p:cNvCxnSpPr>
          <p:nvPr/>
        </p:nvCxnSpPr>
        <p:spPr bwMode="auto">
          <a:xfrm flipV="1">
            <a:off x="6007100" y="4260458"/>
            <a:ext cx="4110038" cy="2552700"/>
          </a:xfrm>
          <a:prstGeom prst="bentConnector3">
            <a:avLst>
              <a:gd name="adj1" fmla="val 99907"/>
            </a:avLst>
          </a:prstGeom>
          <a:noFill/>
          <a:ln w="28575" cap="sq">
            <a:solidFill>
              <a:sysClr val="windowText" lastClr="000000"/>
            </a:solidFill>
            <a:miter lim="800000"/>
            <a:headEnd/>
            <a:tailEnd type="triangle" w="med" len="med"/>
          </a:ln>
          <a:extLst>
            <a:ext uri="{909E8E84-426E-40DD-AFC4-6F175D3DCCD1}">
              <a14:hiddenFill xmlns:a14="http://schemas.microsoft.com/office/drawing/2010/main" xmlns="">
                <a:noFill/>
              </a14:hiddenFill>
            </a:ext>
          </a:extLst>
        </p:spPr>
      </p:cxnSp>
      <p:sp>
        <p:nvSpPr>
          <p:cNvPr id="34" name="AutoShape 43">
            <a:extLst>
              <a:ext uri="{FF2B5EF4-FFF2-40B4-BE49-F238E27FC236}">
                <a16:creationId xmlns="" xmlns:a16="http://schemas.microsoft.com/office/drawing/2014/main" id="{68FC8FF7-44D6-4CD2-81E5-561E040971E6}"/>
              </a:ext>
            </a:extLst>
          </p:cNvPr>
          <p:cNvSpPr>
            <a:spLocks noChangeArrowheads="1"/>
          </p:cNvSpPr>
          <p:nvPr/>
        </p:nvSpPr>
        <p:spPr bwMode="auto">
          <a:xfrm>
            <a:off x="4079875" y="4944672"/>
            <a:ext cx="1284288" cy="522287"/>
          </a:xfrm>
          <a:prstGeom prst="flowChartPreparation">
            <a:avLst/>
          </a:prstGeom>
          <a:solidFill>
            <a:srgbClr val="FF0000"/>
          </a:solidFill>
          <a:ln w="25400" cap="flat" cmpd="sng" algn="ctr">
            <a:solidFill>
              <a:srgbClr val="C0504D"/>
            </a:solidFill>
            <a:prstDash val="solid"/>
            <a:headEnd/>
            <a:tailEnd/>
          </a:ln>
          <a:effectLst/>
        </p:spPr>
        <p:txBody>
          <a:bodyPr wrap="none" tIns="8280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rPr>
              <a:t>KEPUTUSAN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rPr>
              <a:t> </a:t>
            </a:r>
            <a:r>
              <a:rPr kumimoji="0" lang="en-US" sz="1400" b="1" i="0" u="none" strike="noStrike" kern="0" cap="none" spc="0" normalizeH="0" baseline="0" noProof="0" dirty="0">
                <a:ln>
                  <a:noFill/>
                </a:ln>
                <a:solidFill>
                  <a:srgbClr val="000000"/>
                </a:solidFill>
                <a:effectLst>
                  <a:outerShdw blurRad="38100" dist="38100" dir="2700000" algn="tl">
                    <a:srgbClr val="FFFFFF"/>
                  </a:outerShdw>
                </a:effectLst>
                <a:uLnTx/>
                <a:uFillTx/>
                <a:latin typeface="Albertus" pitchFamily="34" charset="0"/>
                <a:ea typeface="MS PGothic" pitchFamily="34" charset="-128"/>
                <a:cs typeface="Arial" charset="0"/>
              </a:rPr>
              <a:t>GUB</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lbertus" pitchFamily="34" charset="0"/>
              <a:ea typeface="MS PGothic" pitchFamily="34" charset="-128"/>
              <a:cs typeface="Arial" charset="0"/>
            </a:endParaRPr>
          </a:p>
        </p:txBody>
      </p:sp>
      <p:sp>
        <p:nvSpPr>
          <p:cNvPr id="35" name="AutoShape 45">
            <a:extLst>
              <a:ext uri="{FF2B5EF4-FFF2-40B4-BE49-F238E27FC236}">
                <a16:creationId xmlns="" xmlns:a16="http://schemas.microsoft.com/office/drawing/2014/main" id="{47228972-B433-4484-A575-275F3A02EF7F}"/>
              </a:ext>
            </a:extLst>
          </p:cNvPr>
          <p:cNvSpPr>
            <a:spLocks noChangeArrowheads="1"/>
          </p:cNvSpPr>
          <p:nvPr/>
        </p:nvSpPr>
        <p:spPr bwMode="auto">
          <a:xfrm>
            <a:off x="5610226" y="4354122"/>
            <a:ext cx="792163" cy="649287"/>
          </a:xfrm>
          <a:prstGeom prst="roundRect">
            <a:avLst>
              <a:gd name="adj" fmla="val 16667"/>
            </a:avLst>
          </a:prstGeom>
          <a:solidFill>
            <a:sysClr val="windowText" lastClr="000000"/>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lbertus" pitchFamily="34" charset="0"/>
                <a:ea typeface="+mn-ea"/>
                <a:cs typeface="Arial" pitchFamily="34" charset="0"/>
              </a:rPr>
              <a:t>TIDAK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err="1">
                <a:ln>
                  <a:noFill/>
                </a:ln>
                <a:solidFill>
                  <a:prstClr val="white"/>
                </a:solidFill>
                <a:effectLst/>
                <a:uLnTx/>
                <a:uFillTx/>
                <a:latin typeface="Albertus" pitchFamily="34" charset="0"/>
                <a:ea typeface="+mn-ea"/>
                <a:cs typeface="+mn-cs"/>
              </a:rPr>
              <a:t>s</a:t>
            </a:r>
            <a:r>
              <a:rPr kumimoji="0" lang="en-US" sz="1100" b="1" i="0" u="none" strike="noStrike" kern="0" cap="none" spc="0" normalizeH="0" baseline="0" noProof="0" dirty="0" err="1">
                <a:ln>
                  <a:noFill/>
                </a:ln>
                <a:solidFill>
                  <a:prstClr val="white"/>
                </a:solidFill>
                <a:effectLst/>
                <a:uLnTx/>
                <a:uFillTx/>
                <a:latin typeface="Albertus" pitchFamily="34" charset="0"/>
                <a:ea typeface="+mn-ea"/>
                <a:cs typeface="Arial" pitchFamily="34" charset="0"/>
              </a:rPr>
              <a:t>esuai</a:t>
            </a:r>
            <a:endParaRPr kumimoji="0" lang="en-US" sz="1100" b="1" i="0" u="none" strike="noStrike" kern="0" cap="none" spc="0" normalizeH="0" baseline="0" noProof="0" dirty="0">
              <a:ln>
                <a:noFill/>
              </a:ln>
              <a:solidFill>
                <a:prstClr val="white"/>
              </a:solidFill>
              <a:effectLst/>
              <a:uLnTx/>
              <a:uFillTx/>
              <a:latin typeface="Albertus" pitchFamily="34" charset="0"/>
              <a:ea typeface="+mn-ea"/>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err="1">
                <a:ln>
                  <a:noFill/>
                </a:ln>
                <a:solidFill>
                  <a:prstClr val="white"/>
                </a:solidFill>
                <a:effectLst/>
                <a:uLnTx/>
                <a:uFillTx/>
                <a:latin typeface="Albertus" pitchFamily="34" charset="0"/>
                <a:ea typeface="+mn-ea"/>
                <a:cs typeface="+mn-cs"/>
              </a:rPr>
              <a:t>d</a:t>
            </a:r>
            <a:r>
              <a:rPr kumimoji="0" lang="en-US" sz="1100" b="1" i="0" u="none" strike="noStrike" kern="0" cap="none" spc="0" normalizeH="0" baseline="0" noProof="0" dirty="0" err="1">
                <a:ln>
                  <a:noFill/>
                </a:ln>
                <a:solidFill>
                  <a:prstClr val="white"/>
                </a:solidFill>
                <a:effectLst/>
                <a:uLnTx/>
                <a:uFillTx/>
                <a:latin typeface="Albertus" pitchFamily="34" charset="0"/>
                <a:ea typeface="+mn-ea"/>
                <a:cs typeface="Arial" pitchFamily="34" charset="0"/>
              </a:rPr>
              <a:t>gn</a:t>
            </a:r>
            <a:r>
              <a:rPr kumimoji="0" lang="en-US" sz="1100" b="1" i="0" u="none" strike="noStrike" kern="0" cap="none" spc="0" normalizeH="0" baseline="0" noProof="0" dirty="0">
                <a:ln>
                  <a:noFill/>
                </a:ln>
                <a:solidFill>
                  <a:prstClr val="white"/>
                </a:solidFill>
                <a:effectLst/>
                <a:uLnTx/>
                <a:uFillTx/>
                <a:latin typeface="Albertus" pitchFamily="34" charset="0"/>
                <a:ea typeface="+mn-ea"/>
                <a:cs typeface="Arial" pitchFamily="34" charset="0"/>
              </a:rPr>
              <a:t> UU</a:t>
            </a:r>
          </a:p>
        </p:txBody>
      </p:sp>
      <p:pic>
        <p:nvPicPr>
          <p:cNvPr id="37" name="Picture 14">
            <a:extLst>
              <a:ext uri="{FF2B5EF4-FFF2-40B4-BE49-F238E27FC236}">
                <a16:creationId xmlns="" xmlns:a16="http://schemas.microsoft.com/office/drawing/2014/main" id="{C69461B2-9965-4F90-B778-67AD7CACF48B}"/>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51076" y="1680007"/>
            <a:ext cx="785813"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37">
            <a:extLst>
              <a:ext uri="{FF2B5EF4-FFF2-40B4-BE49-F238E27FC236}">
                <a16:creationId xmlns="" xmlns:a16="http://schemas.microsoft.com/office/drawing/2014/main" id="{42A47391-0BF1-4F92-9123-E1A3A6904C9E}"/>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l="40332"/>
          <a:stretch/>
        </p:blipFill>
        <p:spPr>
          <a:xfrm>
            <a:off x="1489708" y="1711757"/>
            <a:ext cx="392200" cy="4426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9" name="TextBox 1">
            <a:extLst>
              <a:ext uri="{FF2B5EF4-FFF2-40B4-BE49-F238E27FC236}">
                <a16:creationId xmlns="" xmlns:a16="http://schemas.microsoft.com/office/drawing/2014/main" id="{EB11D838-AA1F-40DB-863E-B7C198EDE08E}"/>
              </a:ext>
            </a:extLst>
          </p:cNvPr>
          <p:cNvSpPr txBox="1">
            <a:spLocks noChangeArrowheads="1"/>
          </p:cNvSpPr>
          <p:nvPr/>
        </p:nvSpPr>
        <p:spPr bwMode="auto">
          <a:xfrm>
            <a:off x="1398588" y="2222932"/>
            <a:ext cx="154781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 typeface="Arial" panose="020B0604020202020204" pitchFamily="34" charset="0"/>
              <a:buNone/>
            </a:pPr>
            <a:r>
              <a:rPr lang="en-US" altLang="en-US" sz="1200" b="1">
                <a:solidFill>
                  <a:prstClr val="black"/>
                </a:solidFill>
                <a:latin typeface="Arial" panose="020B0604020202020204" pitchFamily="34" charset="0"/>
                <a:cs typeface="Arial" panose="020B0604020202020204" pitchFamily="34" charset="0"/>
              </a:rPr>
              <a:t>PEMBAHASAN BERSAMA</a:t>
            </a:r>
          </a:p>
          <a:p>
            <a:pPr algn="ctr" eaLnBrk="0" fontAlgn="base" hangingPunct="0">
              <a:spcBef>
                <a:spcPct val="0"/>
              </a:spcBef>
              <a:spcAft>
                <a:spcPct val="0"/>
              </a:spcAft>
              <a:buFont typeface="Arial" panose="020B0604020202020204" pitchFamily="34" charset="0"/>
              <a:buNone/>
            </a:pPr>
            <a:r>
              <a:rPr lang="en-US" altLang="en-US" sz="1200" b="1" dirty="0">
                <a:solidFill>
                  <a:prstClr val="black"/>
                </a:solidFill>
                <a:latin typeface="Arial" panose="020B0604020202020204" pitchFamily="34" charset="0"/>
                <a:cs typeface="Arial" panose="020B0604020202020204" pitchFamily="34" charset="0"/>
              </a:rPr>
              <a:t>RANPERDA APBD</a:t>
            </a:r>
          </a:p>
        </p:txBody>
      </p:sp>
      <p:sp>
        <p:nvSpPr>
          <p:cNvPr id="40" name="Rounded Rectangle 3">
            <a:extLst>
              <a:ext uri="{FF2B5EF4-FFF2-40B4-BE49-F238E27FC236}">
                <a16:creationId xmlns="" xmlns:a16="http://schemas.microsoft.com/office/drawing/2014/main" id="{1065A21D-3470-42B5-B9FC-22C729ADD031}"/>
              </a:ext>
            </a:extLst>
          </p:cNvPr>
          <p:cNvSpPr/>
          <p:nvPr/>
        </p:nvSpPr>
        <p:spPr>
          <a:xfrm>
            <a:off x="1281113" y="4387459"/>
            <a:ext cx="1981200" cy="1636713"/>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GUBERNUR </a:t>
            </a:r>
            <a:r>
              <a:rPr kumimoji="0" lang="en-US" sz="1200" b="1" i="0" u="none" strike="noStrike" kern="0" cap="none" spc="0" normalizeH="0" baseline="0" noProof="0" dirty="0" err="1">
                <a:ln>
                  <a:noFill/>
                </a:ln>
                <a:solidFill>
                  <a:prstClr val="white"/>
                </a:solidFill>
                <a:effectLst/>
                <a:uLnTx/>
                <a:uFillTx/>
                <a:latin typeface="Calibri"/>
                <a:ea typeface="+mn-ea"/>
                <a:cs typeface="+mn-cs"/>
              </a:rPr>
              <a:t>melakukan</a:t>
            </a:r>
            <a:r>
              <a:rPr kumimoji="0" lang="en-US" sz="1200" b="1" i="0" u="none" strike="noStrike" kern="0" cap="none" spc="0" normalizeH="0" baseline="0" noProof="0" dirty="0">
                <a:ln>
                  <a:noFill/>
                </a:ln>
                <a:solidFill>
                  <a:prstClr val="white"/>
                </a:solidFill>
                <a:effectLst/>
                <a:uLnTx/>
                <a:uFillTx/>
                <a:latin typeface="Calibri"/>
                <a:ea typeface="+mn-ea"/>
                <a:cs typeface="+mn-cs"/>
              </a:rPr>
              <a:t> </a:t>
            </a:r>
            <a:r>
              <a:rPr kumimoji="0" lang="en-US" sz="1200" b="1" i="0" u="none" strike="noStrike" kern="0" cap="none" spc="0" normalizeH="0" baseline="0" noProof="0" dirty="0" err="1">
                <a:ln>
                  <a:noFill/>
                </a:ln>
                <a:solidFill>
                  <a:prstClr val="white"/>
                </a:solidFill>
                <a:effectLst/>
                <a:uLnTx/>
                <a:uFillTx/>
                <a:latin typeface="Calibri"/>
                <a:ea typeface="+mn-ea"/>
                <a:cs typeface="+mn-cs"/>
              </a:rPr>
              <a:t>evaluasi</a:t>
            </a:r>
            <a:r>
              <a:rPr kumimoji="0" lang="en-US" sz="1200" b="1" i="0" u="none" strike="noStrike" kern="0" cap="none" spc="0" normalizeH="0" baseline="0" noProof="0" dirty="0">
                <a:ln>
                  <a:noFill/>
                </a:ln>
                <a:solidFill>
                  <a:prstClr val="white"/>
                </a:solidFill>
                <a:effectLst/>
                <a:uLnTx/>
                <a:uFillTx/>
                <a:latin typeface="Calibri"/>
                <a:ea typeface="+mn-ea"/>
                <a:cs typeface="+mn-cs"/>
              </a:rPr>
              <a:t> </a:t>
            </a:r>
            <a:r>
              <a:rPr kumimoji="0" lang="en-US" sz="1200" b="1" i="0" u="none" strike="noStrike" kern="0" cap="none" spc="0" normalizeH="0" baseline="0" noProof="0" dirty="0" err="1">
                <a:ln>
                  <a:noFill/>
                </a:ln>
                <a:solidFill>
                  <a:prstClr val="white"/>
                </a:solidFill>
                <a:effectLst/>
                <a:uLnTx/>
                <a:uFillTx/>
                <a:latin typeface="Calibri"/>
                <a:ea typeface="+mn-ea"/>
                <a:cs typeface="+mn-cs"/>
              </a:rPr>
              <a:t>untuk</a:t>
            </a:r>
            <a:r>
              <a:rPr kumimoji="0" lang="en-US" sz="1200" b="1" i="0" u="none" strike="noStrike" kern="0" cap="none" spc="0" normalizeH="0" baseline="0" noProof="0" dirty="0">
                <a:ln>
                  <a:noFill/>
                </a:ln>
                <a:solidFill>
                  <a:prstClr val="white"/>
                </a:solidFill>
                <a:effectLst/>
                <a:uLnTx/>
                <a:uFillTx/>
                <a:latin typeface="Calibri"/>
                <a:ea typeface="+mn-ea"/>
                <a:cs typeface="+mn-cs"/>
              </a:rPr>
              <a:t> </a:t>
            </a:r>
            <a:r>
              <a:rPr kumimoji="0" lang="en-US" sz="1200" b="1" i="0" u="none" strike="noStrike" kern="0" cap="none" spc="0" normalizeH="0" baseline="0" noProof="0" dirty="0" err="1">
                <a:ln>
                  <a:noFill/>
                </a:ln>
                <a:solidFill>
                  <a:prstClr val="white"/>
                </a:solidFill>
                <a:effectLst/>
                <a:uLnTx/>
                <a:uFillTx/>
                <a:latin typeface="Calibri"/>
                <a:ea typeface="+mn-ea"/>
                <a:cs typeface="+mn-cs"/>
              </a:rPr>
              <a:t>menguji</a:t>
            </a:r>
            <a:r>
              <a:rPr kumimoji="0" lang="en-US" sz="1200" b="1" i="0" u="none" strike="noStrike" kern="0" cap="none" spc="0" normalizeH="0" baseline="0" noProof="0" dirty="0">
                <a:ln>
                  <a:noFill/>
                </a:ln>
                <a:solidFill>
                  <a:prstClr val="white"/>
                </a:solidFill>
                <a:effectLst/>
                <a:uLnTx/>
                <a:uFillTx/>
                <a:latin typeface="Calibri"/>
                <a:ea typeface="+mn-ea"/>
                <a:cs typeface="+mn-cs"/>
              </a:rPr>
              <a:t> </a:t>
            </a:r>
            <a:r>
              <a:rPr kumimoji="0" lang="en-US" sz="1200" b="1" i="0" u="none" strike="noStrike" kern="0" cap="none" spc="0" normalizeH="0" baseline="0" noProof="0" dirty="0" err="1">
                <a:ln>
                  <a:noFill/>
                </a:ln>
                <a:solidFill>
                  <a:prstClr val="white"/>
                </a:solidFill>
                <a:effectLst/>
                <a:uLnTx/>
                <a:uFillTx/>
                <a:latin typeface="Calibri"/>
                <a:ea typeface="+mn-ea"/>
                <a:cs typeface="+mn-cs"/>
              </a:rPr>
              <a:t>kesesuaian</a:t>
            </a:r>
            <a:r>
              <a:rPr kumimoji="0" lang="en-US" sz="1200" b="1" i="0" u="none" strike="noStrike" kern="0" cap="none" spc="0" normalizeH="0" baseline="0" noProof="0" dirty="0">
                <a:ln>
                  <a:noFill/>
                </a:ln>
                <a:solidFill>
                  <a:prstClr val="white"/>
                </a:solidFill>
                <a:effectLst/>
                <a:uLnTx/>
                <a:uFillTx/>
                <a:latin typeface="Calibri"/>
                <a:ea typeface="+mn-ea"/>
                <a:cs typeface="+mn-cs"/>
              </a:rPr>
              <a:t> APBD </a:t>
            </a:r>
            <a:r>
              <a:rPr kumimoji="0" lang="en-US" sz="1200" b="1" i="0" u="none" strike="noStrike" kern="0" cap="none" spc="0" normalizeH="0" baseline="0" noProof="0" dirty="0" err="1">
                <a:ln>
                  <a:noFill/>
                </a:ln>
                <a:solidFill>
                  <a:prstClr val="white"/>
                </a:solidFill>
                <a:effectLst/>
                <a:uLnTx/>
                <a:uFillTx/>
                <a:latin typeface="Calibri"/>
                <a:ea typeface="+mn-ea"/>
                <a:cs typeface="+mn-cs"/>
              </a:rPr>
              <a:t>dengan</a:t>
            </a:r>
            <a:r>
              <a:rPr kumimoji="0" lang="en-US" sz="1200" b="1" i="0" u="none" strike="noStrike" kern="0" cap="none" spc="0" normalizeH="0" baseline="0" noProof="0" dirty="0">
                <a:ln>
                  <a:noFill/>
                </a:ln>
                <a:solidFill>
                  <a:prstClr val="white"/>
                </a:solidFill>
                <a:effectLst/>
                <a:uLnTx/>
                <a:uFillTx/>
                <a:latin typeface="Calibri"/>
                <a:ea typeface="+mn-ea"/>
                <a:cs typeface="+mn-cs"/>
              </a:rPr>
              <a:t>:</a:t>
            </a:r>
          </a:p>
          <a:p>
            <a:pPr marL="171450" marR="0" lvl="0" indent="-171450" defTabSz="914400" eaLnBrk="0" fontAlgn="base" latinLnBrk="0" hangingPunct="0">
              <a:lnSpc>
                <a:spcPct val="100000"/>
              </a:lnSpc>
              <a:spcBef>
                <a:spcPct val="0"/>
              </a:spcBef>
              <a:spcAft>
                <a:spcPct val="0"/>
              </a:spcAft>
              <a:buClrTx/>
              <a:buSzTx/>
              <a:buFont typeface="Wingdings" pitchFamily="2" charset="2"/>
              <a:buChar char="Ø"/>
              <a:tabLst/>
              <a:defRPr/>
            </a:pPr>
            <a:r>
              <a:rPr kumimoji="0" lang="en-US" sz="1200" b="1" i="0" u="none" strike="noStrike" kern="0" cap="none" spc="0" normalizeH="0" baseline="0" noProof="0" dirty="0" err="1">
                <a:ln>
                  <a:noFill/>
                </a:ln>
                <a:solidFill>
                  <a:prstClr val="white"/>
                </a:solidFill>
                <a:effectLst/>
                <a:uLnTx/>
                <a:uFillTx/>
                <a:latin typeface="Calibri"/>
                <a:ea typeface="+mn-ea"/>
                <a:cs typeface="+mn-cs"/>
              </a:rPr>
              <a:t>ketentuan</a:t>
            </a:r>
            <a:r>
              <a:rPr kumimoji="0" lang="en-US" sz="1200" b="1" i="0" u="none" strike="noStrike" kern="0" cap="none" spc="0" normalizeH="0" baseline="0" noProof="0" dirty="0">
                <a:ln>
                  <a:noFill/>
                </a:ln>
                <a:solidFill>
                  <a:prstClr val="white"/>
                </a:solidFill>
                <a:effectLst/>
                <a:uLnTx/>
                <a:uFillTx/>
                <a:latin typeface="Calibri"/>
                <a:ea typeface="+mn-ea"/>
                <a:cs typeface="+mn-cs"/>
              </a:rPr>
              <a:t> PUU;</a:t>
            </a:r>
          </a:p>
          <a:p>
            <a:pPr marL="171450" marR="0" lvl="0" indent="-171450" defTabSz="914400" eaLnBrk="0" fontAlgn="base" latinLnBrk="0" hangingPunct="0">
              <a:lnSpc>
                <a:spcPct val="100000"/>
              </a:lnSpc>
              <a:spcBef>
                <a:spcPct val="0"/>
              </a:spcBef>
              <a:spcAft>
                <a:spcPct val="0"/>
              </a:spcAft>
              <a:buClrTx/>
              <a:buSzTx/>
              <a:buFont typeface="Wingdings" pitchFamily="2" charset="2"/>
              <a:buChar char="Ø"/>
              <a:tabLst/>
              <a:defRPr/>
            </a:pPr>
            <a:r>
              <a:rPr kumimoji="0" lang="en-US" sz="1200" b="1" i="0" u="none" strike="noStrike" kern="0" cap="none" spc="0" normalizeH="0" baseline="0" noProof="0" dirty="0" err="1">
                <a:ln>
                  <a:noFill/>
                </a:ln>
                <a:solidFill>
                  <a:prstClr val="white"/>
                </a:solidFill>
                <a:effectLst/>
                <a:uLnTx/>
                <a:uFillTx/>
                <a:latin typeface="Calibri"/>
                <a:ea typeface="+mn-ea"/>
                <a:cs typeface="+mn-cs"/>
              </a:rPr>
              <a:t>kepentingan</a:t>
            </a:r>
            <a:r>
              <a:rPr kumimoji="0" lang="en-US" sz="1200" b="1" i="0" u="none" strike="noStrike" kern="0" cap="none" spc="0" normalizeH="0" baseline="0" noProof="0" dirty="0">
                <a:ln>
                  <a:noFill/>
                </a:ln>
                <a:solidFill>
                  <a:prstClr val="white"/>
                </a:solidFill>
                <a:effectLst/>
                <a:uLnTx/>
                <a:uFillTx/>
                <a:latin typeface="Calibri"/>
                <a:ea typeface="+mn-ea"/>
                <a:cs typeface="+mn-cs"/>
              </a:rPr>
              <a:t> </a:t>
            </a:r>
            <a:r>
              <a:rPr kumimoji="0" lang="en-US" sz="1200" b="1" i="0" u="none" strike="noStrike" kern="0" cap="none" spc="0" normalizeH="0" baseline="0" noProof="0" dirty="0" err="1">
                <a:ln>
                  <a:noFill/>
                </a:ln>
                <a:solidFill>
                  <a:prstClr val="white"/>
                </a:solidFill>
                <a:effectLst/>
                <a:uLnTx/>
                <a:uFillTx/>
                <a:latin typeface="Calibri"/>
                <a:ea typeface="+mn-ea"/>
                <a:cs typeface="+mn-cs"/>
              </a:rPr>
              <a:t>umum</a:t>
            </a:r>
            <a:r>
              <a:rPr kumimoji="0" lang="en-US" sz="1200" b="1" i="0" u="none" strike="noStrike" kern="0" cap="none" spc="0" normalizeH="0" baseline="0" noProof="0" dirty="0">
                <a:ln>
                  <a:noFill/>
                </a:ln>
                <a:solidFill>
                  <a:prstClr val="white"/>
                </a:solidFill>
                <a:effectLst/>
                <a:uLnTx/>
                <a:uFillTx/>
                <a:latin typeface="Calibri"/>
                <a:ea typeface="+mn-ea"/>
                <a:cs typeface="+mn-cs"/>
              </a:rPr>
              <a:t>;</a:t>
            </a:r>
          </a:p>
          <a:p>
            <a:pPr marL="171450" marR="0" lvl="0" indent="-171450" defTabSz="914400" eaLnBrk="0" fontAlgn="base" latinLnBrk="0" hangingPunct="0">
              <a:lnSpc>
                <a:spcPct val="100000"/>
              </a:lnSpc>
              <a:spcBef>
                <a:spcPct val="0"/>
              </a:spcBef>
              <a:spcAft>
                <a:spcPct val="0"/>
              </a:spcAft>
              <a:buClrTx/>
              <a:buSzTx/>
              <a:buFont typeface="Wingdings" pitchFamily="2" charset="2"/>
              <a:buChar char="Ø"/>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RKPD, KUA, </a:t>
            </a:r>
            <a:r>
              <a:rPr kumimoji="0" lang="en-US" sz="1200" b="1" i="0" u="none" strike="noStrike" kern="0" cap="none" spc="0" normalizeH="0" baseline="0" noProof="0" dirty="0" err="1">
                <a:ln>
                  <a:noFill/>
                </a:ln>
                <a:solidFill>
                  <a:prstClr val="white"/>
                </a:solidFill>
                <a:effectLst/>
                <a:uLnTx/>
                <a:uFillTx/>
                <a:latin typeface="Calibri"/>
                <a:ea typeface="+mn-ea"/>
                <a:cs typeface="+mn-cs"/>
              </a:rPr>
              <a:t>dan</a:t>
            </a:r>
            <a:r>
              <a:rPr kumimoji="0" lang="en-US" sz="1200" b="1" i="0" u="none" strike="noStrike" kern="0" cap="none" spc="0" normalizeH="0" baseline="0" noProof="0" dirty="0">
                <a:ln>
                  <a:noFill/>
                </a:ln>
                <a:solidFill>
                  <a:prstClr val="white"/>
                </a:solidFill>
                <a:effectLst/>
                <a:uLnTx/>
                <a:uFillTx/>
                <a:latin typeface="Calibri"/>
                <a:ea typeface="+mn-ea"/>
                <a:cs typeface="+mn-cs"/>
              </a:rPr>
              <a:t> PPAS; </a:t>
            </a:r>
            <a:r>
              <a:rPr kumimoji="0" lang="en-US" sz="1200" b="1" i="0" u="none" strike="noStrike" kern="0" cap="none" spc="0" normalizeH="0" baseline="0" noProof="0" dirty="0" err="1">
                <a:ln>
                  <a:noFill/>
                </a:ln>
                <a:solidFill>
                  <a:prstClr val="white"/>
                </a:solidFill>
                <a:effectLst/>
                <a:uLnTx/>
                <a:uFillTx/>
                <a:latin typeface="Calibri"/>
                <a:ea typeface="+mn-ea"/>
                <a:cs typeface="+mn-cs"/>
              </a:rPr>
              <a:t>dan</a:t>
            </a:r>
            <a:endParaRPr kumimoji="0" lang="en-US" sz="1200" b="1" i="0" u="none" strike="noStrike" kern="0" cap="none" spc="0" normalizeH="0" baseline="0" noProof="0" dirty="0">
              <a:ln>
                <a:noFill/>
              </a:ln>
              <a:solidFill>
                <a:prstClr val="white"/>
              </a:solidFill>
              <a:effectLst/>
              <a:uLnTx/>
              <a:uFillTx/>
              <a:latin typeface="Calibri"/>
              <a:ea typeface="+mn-ea"/>
              <a:cs typeface="+mn-cs"/>
            </a:endParaRPr>
          </a:p>
          <a:p>
            <a:pPr marL="171450" marR="0" lvl="0" indent="-171450" defTabSz="914400" eaLnBrk="0" fontAlgn="base" latinLnBrk="0" hangingPunct="0">
              <a:lnSpc>
                <a:spcPct val="100000"/>
              </a:lnSpc>
              <a:spcBef>
                <a:spcPct val="0"/>
              </a:spcBef>
              <a:spcAft>
                <a:spcPct val="0"/>
              </a:spcAft>
              <a:buClrTx/>
              <a:buSzTx/>
              <a:buFont typeface="Wingdings" pitchFamily="2" charset="2"/>
              <a:buChar char="Ø"/>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RPJMD.</a:t>
            </a:r>
          </a:p>
        </p:txBody>
      </p:sp>
      <p:sp>
        <p:nvSpPr>
          <p:cNvPr id="41" name="TextBox 4">
            <a:extLst>
              <a:ext uri="{FF2B5EF4-FFF2-40B4-BE49-F238E27FC236}">
                <a16:creationId xmlns="" xmlns:a16="http://schemas.microsoft.com/office/drawing/2014/main" id="{5B786935-51E0-438D-9D05-376D4C2DB151}"/>
              </a:ext>
            </a:extLst>
          </p:cNvPr>
          <p:cNvSpPr txBox="1">
            <a:spLocks noChangeArrowheads="1"/>
          </p:cNvSpPr>
          <p:nvPr/>
        </p:nvSpPr>
        <p:spPr bwMode="auto">
          <a:xfrm>
            <a:off x="3382963" y="2067357"/>
            <a:ext cx="11430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400">
                <a:solidFill>
                  <a:prstClr val="black"/>
                </a:solidFill>
                <a:latin typeface="Arial" panose="020B0604020202020204" pitchFamily="34" charset="0"/>
                <a:cs typeface="Arial" panose="020B0604020202020204" pitchFamily="34" charset="0"/>
              </a:rPr>
              <a:t>Tidak setuju</a:t>
            </a:r>
          </a:p>
        </p:txBody>
      </p:sp>
      <p:sp>
        <p:nvSpPr>
          <p:cNvPr id="42" name="TextBox 62">
            <a:extLst>
              <a:ext uri="{FF2B5EF4-FFF2-40B4-BE49-F238E27FC236}">
                <a16:creationId xmlns="" xmlns:a16="http://schemas.microsoft.com/office/drawing/2014/main" id="{761C1A85-86DB-443F-8292-1E78F2F19AF4}"/>
              </a:ext>
            </a:extLst>
          </p:cNvPr>
          <p:cNvSpPr txBox="1">
            <a:spLocks noChangeArrowheads="1"/>
          </p:cNvSpPr>
          <p:nvPr/>
        </p:nvSpPr>
        <p:spPr bwMode="auto">
          <a:xfrm>
            <a:off x="1825625" y="2983325"/>
            <a:ext cx="6937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400">
                <a:solidFill>
                  <a:prstClr val="black"/>
                </a:solidFill>
                <a:latin typeface="Arial" panose="020B0604020202020204" pitchFamily="34" charset="0"/>
                <a:cs typeface="Arial" panose="020B0604020202020204" pitchFamily="34" charset="0"/>
              </a:rPr>
              <a:t>Setuju</a:t>
            </a:r>
            <a:endParaRPr lang="en-US" altLang="en-US" sz="1400" dirty="0">
              <a:solidFill>
                <a:prstClr val="black"/>
              </a:solidFill>
              <a:latin typeface="Arial" panose="020B0604020202020204" pitchFamily="34" charset="0"/>
              <a:cs typeface="Arial" panose="020B0604020202020204" pitchFamily="34" charset="0"/>
            </a:endParaRPr>
          </a:p>
        </p:txBody>
      </p:sp>
      <p:sp>
        <p:nvSpPr>
          <p:cNvPr id="43" name="Down Arrow 5">
            <a:extLst>
              <a:ext uri="{FF2B5EF4-FFF2-40B4-BE49-F238E27FC236}">
                <a16:creationId xmlns="" xmlns:a16="http://schemas.microsoft.com/office/drawing/2014/main" id="{4621BCC5-D8CC-46F0-8A69-A706726AC52A}"/>
              </a:ext>
            </a:extLst>
          </p:cNvPr>
          <p:cNvSpPr/>
          <p:nvPr/>
        </p:nvSpPr>
        <p:spPr>
          <a:xfrm>
            <a:off x="2111375" y="3304784"/>
            <a:ext cx="122238" cy="936625"/>
          </a:xfrm>
          <a:prstGeom prst="down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4" name="TextBox 6">
            <a:extLst>
              <a:ext uri="{FF2B5EF4-FFF2-40B4-BE49-F238E27FC236}">
                <a16:creationId xmlns="" xmlns:a16="http://schemas.microsoft.com/office/drawing/2014/main" id="{FAB65E13-9352-4547-8256-657657DEC5CD}"/>
              </a:ext>
            </a:extLst>
          </p:cNvPr>
          <p:cNvSpPr txBox="1">
            <a:spLocks noChangeArrowheads="1"/>
          </p:cNvSpPr>
          <p:nvPr/>
        </p:nvSpPr>
        <p:spPr bwMode="auto">
          <a:xfrm>
            <a:off x="2216150" y="3534971"/>
            <a:ext cx="1295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Disampaikan dlm wkt 3 hari</a:t>
            </a:r>
          </a:p>
        </p:txBody>
      </p:sp>
      <p:sp>
        <p:nvSpPr>
          <p:cNvPr id="45" name="Right Arrow 8">
            <a:extLst>
              <a:ext uri="{FF2B5EF4-FFF2-40B4-BE49-F238E27FC236}">
                <a16:creationId xmlns="" xmlns:a16="http://schemas.microsoft.com/office/drawing/2014/main" id="{AED4A070-F3F1-4A71-89CB-4E1F011BF763}"/>
              </a:ext>
            </a:extLst>
          </p:cNvPr>
          <p:cNvSpPr/>
          <p:nvPr/>
        </p:nvSpPr>
        <p:spPr>
          <a:xfrm>
            <a:off x="3382963" y="5144697"/>
            <a:ext cx="571500" cy="122237"/>
          </a:xfrm>
          <a:prstGeom prst="right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6" name="TextBox 9">
            <a:extLst>
              <a:ext uri="{FF2B5EF4-FFF2-40B4-BE49-F238E27FC236}">
                <a16:creationId xmlns="" xmlns:a16="http://schemas.microsoft.com/office/drawing/2014/main" id="{978640B6-1E63-4B4F-BF54-F208461A8FDA}"/>
              </a:ext>
            </a:extLst>
          </p:cNvPr>
          <p:cNvSpPr txBox="1">
            <a:spLocks noChangeArrowheads="1"/>
          </p:cNvSpPr>
          <p:nvPr/>
        </p:nvSpPr>
        <p:spPr bwMode="auto">
          <a:xfrm>
            <a:off x="4152900" y="5495534"/>
            <a:ext cx="11382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evaluasi</a:t>
            </a:r>
          </a:p>
          <a:p>
            <a:pPr algn="ct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paling lambat </a:t>
            </a:r>
          </a:p>
          <a:p>
            <a:pPr algn="ct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15 hari</a:t>
            </a:r>
          </a:p>
        </p:txBody>
      </p:sp>
      <p:sp>
        <p:nvSpPr>
          <p:cNvPr id="47" name="TextBox 12">
            <a:extLst>
              <a:ext uri="{FF2B5EF4-FFF2-40B4-BE49-F238E27FC236}">
                <a16:creationId xmlns="" xmlns:a16="http://schemas.microsoft.com/office/drawing/2014/main" id="{8745CB1D-B18A-4D51-A12D-AF9584D34274}"/>
              </a:ext>
            </a:extLst>
          </p:cNvPr>
          <p:cNvSpPr txBox="1">
            <a:spLocks noChangeArrowheads="1"/>
          </p:cNvSpPr>
          <p:nvPr/>
        </p:nvSpPr>
        <p:spPr bwMode="auto">
          <a:xfrm>
            <a:off x="2967038" y="4185847"/>
            <a:ext cx="1185862" cy="87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Berkoordinasi </a:t>
            </a:r>
          </a:p>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     dengan </a:t>
            </a:r>
          </a:p>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     </a:t>
            </a:r>
            <a:r>
              <a:rPr lang="en-US" altLang="en-US" sz="1100" b="1">
                <a:solidFill>
                  <a:prstClr val="black"/>
                </a:solidFill>
                <a:latin typeface="Arial" panose="020B0604020202020204" pitchFamily="34" charset="0"/>
                <a:cs typeface="Arial" panose="020B0604020202020204" pitchFamily="34" charset="0"/>
              </a:rPr>
              <a:t>MENDAGRI</a:t>
            </a:r>
          </a:p>
          <a:p>
            <a:pPr eaLnBrk="0" fontAlgn="base" hangingPunct="0">
              <a:spcBef>
                <a:spcPct val="0"/>
              </a:spcBef>
              <a:spcAft>
                <a:spcPct val="0"/>
              </a:spcAft>
              <a:buFont typeface="Arial" panose="020B0604020202020204" pitchFamily="34" charset="0"/>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48" name="Right Arrow 17">
            <a:extLst>
              <a:ext uri="{FF2B5EF4-FFF2-40B4-BE49-F238E27FC236}">
                <a16:creationId xmlns="" xmlns:a16="http://schemas.microsoft.com/office/drawing/2014/main" id="{722A2EDA-5DDD-439D-921B-C89C134E0797}"/>
              </a:ext>
            </a:extLst>
          </p:cNvPr>
          <p:cNvSpPr/>
          <p:nvPr/>
        </p:nvSpPr>
        <p:spPr>
          <a:xfrm rot="19006127">
            <a:off x="5167313" y="4757347"/>
            <a:ext cx="431800" cy="168275"/>
          </a:xfrm>
          <a:prstGeom prst="right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9" name="Right Arrow 75">
            <a:extLst>
              <a:ext uri="{FF2B5EF4-FFF2-40B4-BE49-F238E27FC236}">
                <a16:creationId xmlns="" xmlns:a16="http://schemas.microsoft.com/office/drawing/2014/main" id="{BBD00884-4768-475C-8FC2-A0AC081CBB87}"/>
              </a:ext>
            </a:extLst>
          </p:cNvPr>
          <p:cNvSpPr/>
          <p:nvPr/>
        </p:nvSpPr>
        <p:spPr>
          <a:xfrm rot="2010075">
            <a:off x="5184775" y="5405047"/>
            <a:ext cx="431800" cy="166687"/>
          </a:xfrm>
          <a:prstGeom prst="rightArrow">
            <a:avLst/>
          </a:prstGeom>
          <a:solidFill>
            <a:sysClr val="window" lastClr="FFFFFF"/>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50" name="AutoShape 36">
            <a:extLst>
              <a:ext uri="{FF2B5EF4-FFF2-40B4-BE49-F238E27FC236}">
                <a16:creationId xmlns="" xmlns:a16="http://schemas.microsoft.com/office/drawing/2014/main" id="{BA98D60F-CA98-4571-A081-78F76078CC0E}"/>
              </a:ext>
            </a:extLst>
          </p:cNvPr>
          <p:cNvCxnSpPr>
            <a:cxnSpLocks noChangeShapeType="1"/>
          </p:cNvCxnSpPr>
          <p:nvPr/>
        </p:nvCxnSpPr>
        <p:spPr bwMode="auto">
          <a:xfrm>
            <a:off x="6007100" y="6141646"/>
            <a:ext cx="0" cy="671512"/>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cxnSp>
        <p:nvCxnSpPr>
          <p:cNvPr id="51" name="AutoShape 31">
            <a:extLst>
              <a:ext uri="{FF2B5EF4-FFF2-40B4-BE49-F238E27FC236}">
                <a16:creationId xmlns="" xmlns:a16="http://schemas.microsoft.com/office/drawing/2014/main" id="{1ACD748A-73A4-4891-BFF7-932E33B8AB62}"/>
              </a:ext>
            </a:extLst>
          </p:cNvPr>
          <p:cNvCxnSpPr>
            <a:cxnSpLocks noChangeShapeType="1"/>
          </p:cNvCxnSpPr>
          <p:nvPr/>
        </p:nvCxnSpPr>
        <p:spPr bwMode="auto">
          <a:xfrm>
            <a:off x="6880225" y="2249920"/>
            <a:ext cx="547688" cy="1587"/>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cxnSp>
        <p:nvCxnSpPr>
          <p:cNvPr id="52" name="AutoShape 31">
            <a:extLst>
              <a:ext uri="{FF2B5EF4-FFF2-40B4-BE49-F238E27FC236}">
                <a16:creationId xmlns="" xmlns:a16="http://schemas.microsoft.com/office/drawing/2014/main" id="{B5E30641-3A50-451A-A93E-FA89BE6FA06F}"/>
              </a:ext>
            </a:extLst>
          </p:cNvPr>
          <p:cNvCxnSpPr>
            <a:cxnSpLocks noChangeShapeType="1"/>
          </p:cNvCxnSpPr>
          <p:nvPr/>
        </p:nvCxnSpPr>
        <p:spPr bwMode="auto">
          <a:xfrm>
            <a:off x="8764589" y="2261031"/>
            <a:ext cx="549275" cy="1588"/>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sp>
        <p:nvSpPr>
          <p:cNvPr id="53" name="TextBox 92">
            <a:extLst>
              <a:ext uri="{FF2B5EF4-FFF2-40B4-BE49-F238E27FC236}">
                <a16:creationId xmlns="" xmlns:a16="http://schemas.microsoft.com/office/drawing/2014/main" id="{074E5013-BFA8-41FF-8BC9-77C6DE41275E}"/>
              </a:ext>
            </a:extLst>
          </p:cNvPr>
          <p:cNvSpPr txBox="1">
            <a:spLocks noChangeArrowheads="1"/>
          </p:cNvSpPr>
          <p:nvPr/>
        </p:nvSpPr>
        <p:spPr bwMode="auto">
          <a:xfrm>
            <a:off x="6777038" y="1548245"/>
            <a:ext cx="995362"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Disampaikan dlm wkt </a:t>
            </a:r>
          </a:p>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15 hari  </a:t>
            </a:r>
          </a:p>
        </p:txBody>
      </p:sp>
      <p:sp>
        <p:nvSpPr>
          <p:cNvPr id="54" name="TextBox 93">
            <a:extLst>
              <a:ext uri="{FF2B5EF4-FFF2-40B4-BE49-F238E27FC236}">
                <a16:creationId xmlns="" xmlns:a16="http://schemas.microsoft.com/office/drawing/2014/main" id="{39172108-C65F-4168-BBDD-AADDFE028719}"/>
              </a:ext>
            </a:extLst>
          </p:cNvPr>
          <p:cNvSpPr txBox="1">
            <a:spLocks noChangeArrowheads="1"/>
          </p:cNvSpPr>
          <p:nvPr/>
        </p:nvSpPr>
        <p:spPr bwMode="auto">
          <a:xfrm>
            <a:off x="7483475" y="2595994"/>
            <a:ext cx="11382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paling lambat </a:t>
            </a:r>
          </a:p>
          <a:p>
            <a:pPr algn="ct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30 hari</a:t>
            </a:r>
          </a:p>
        </p:txBody>
      </p:sp>
      <p:sp>
        <p:nvSpPr>
          <p:cNvPr id="55" name="TextBox 94">
            <a:extLst>
              <a:ext uri="{FF2B5EF4-FFF2-40B4-BE49-F238E27FC236}">
                <a16:creationId xmlns="" xmlns:a16="http://schemas.microsoft.com/office/drawing/2014/main" id="{0CA1FB58-2C78-45C9-B143-1A482C832D14}"/>
              </a:ext>
            </a:extLst>
          </p:cNvPr>
          <p:cNvSpPr txBox="1">
            <a:spLocks noChangeArrowheads="1"/>
          </p:cNvSpPr>
          <p:nvPr/>
        </p:nvSpPr>
        <p:spPr bwMode="auto">
          <a:xfrm>
            <a:off x="7197725" y="4630347"/>
            <a:ext cx="19256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paling lama 7 hari</a:t>
            </a:r>
          </a:p>
        </p:txBody>
      </p:sp>
      <p:sp>
        <p:nvSpPr>
          <p:cNvPr id="56" name="TextBox 64">
            <a:extLst>
              <a:ext uri="{FF2B5EF4-FFF2-40B4-BE49-F238E27FC236}">
                <a16:creationId xmlns="" xmlns:a16="http://schemas.microsoft.com/office/drawing/2014/main" id="{C8FFD818-0B85-4FD0-BA79-11F703F0B5E2}"/>
              </a:ext>
            </a:extLst>
          </p:cNvPr>
          <p:cNvSpPr txBox="1">
            <a:spLocks noChangeArrowheads="1"/>
          </p:cNvSpPr>
          <p:nvPr/>
        </p:nvSpPr>
        <p:spPr bwMode="auto">
          <a:xfrm>
            <a:off x="3668714" y="3585771"/>
            <a:ext cx="1106487" cy="104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100" b="1">
                <a:solidFill>
                  <a:prstClr val="black"/>
                </a:solidFill>
                <a:latin typeface="Arial" panose="020B0604020202020204" pitchFamily="34" charset="0"/>
                <a:cs typeface="Arial" panose="020B0604020202020204" pitchFamily="34" charset="0"/>
              </a:rPr>
              <a:t>MENDAGRI</a:t>
            </a:r>
            <a:endParaRPr lang="en-US" altLang="en-US" sz="110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Berkoordinasi </a:t>
            </a:r>
          </a:p>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     dengan </a:t>
            </a:r>
          </a:p>
          <a:p>
            <a:pPr eaLnBrk="0" fontAlgn="base" hangingPunct="0">
              <a:spcBef>
                <a:spcPct val="0"/>
              </a:spcBef>
              <a:spcAft>
                <a:spcPct val="0"/>
              </a:spcAft>
              <a:buFont typeface="Arial" panose="020B0604020202020204" pitchFamily="34" charset="0"/>
              <a:buNone/>
            </a:pPr>
            <a:r>
              <a:rPr lang="en-US" altLang="en-US" sz="1100">
                <a:solidFill>
                  <a:prstClr val="black"/>
                </a:solidFill>
                <a:latin typeface="Arial" panose="020B0604020202020204" pitchFamily="34" charset="0"/>
                <a:cs typeface="Arial" panose="020B0604020202020204" pitchFamily="34" charset="0"/>
              </a:rPr>
              <a:t>        </a:t>
            </a:r>
            <a:r>
              <a:rPr lang="en-US" altLang="en-US" sz="1100" b="1">
                <a:solidFill>
                  <a:prstClr val="black"/>
                </a:solidFill>
                <a:latin typeface="Arial" panose="020B0604020202020204" pitchFamily="34" charset="0"/>
                <a:cs typeface="Arial" panose="020B0604020202020204" pitchFamily="34" charset="0"/>
              </a:rPr>
              <a:t>MENKEU</a:t>
            </a:r>
          </a:p>
          <a:p>
            <a:pPr eaLnBrk="0" fontAlgn="base" hangingPunct="0">
              <a:spcBef>
                <a:spcPct val="0"/>
              </a:spcBef>
              <a:spcAft>
                <a:spcPct val="0"/>
              </a:spcAft>
              <a:buFont typeface="Arial" panose="020B0604020202020204" pitchFamily="34" charset="0"/>
              <a:buNone/>
            </a:pPr>
            <a:endParaRPr lang="en-US" altLang="en-US" sz="1800">
              <a:solidFill>
                <a:prstClr val="black"/>
              </a:solidFill>
              <a:latin typeface="Arial" panose="020B0604020202020204" pitchFamily="34" charset="0"/>
              <a:cs typeface="Arial" panose="020B0604020202020204" pitchFamily="34" charset="0"/>
            </a:endParaRPr>
          </a:p>
        </p:txBody>
      </p:sp>
      <p:sp>
        <p:nvSpPr>
          <p:cNvPr id="57" name="TextBox 65">
            <a:extLst>
              <a:ext uri="{FF2B5EF4-FFF2-40B4-BE49-F238E27FC236}">
                <a16:creationId xmlns="" xmlns:a16="http://schemas.microsoft.com/office/drawing/2014/main" id="{D7CDFFA1-1E29-417F-B0BD-52A0D5B3BDC3}"/>
              </a:ext>
            </a:extLst>
          </p:cNvPr>
          <p:cNvSpPr txBox="1">
            <a:spLocks noChangeArrowheads="1"/>
          </p:cNvSpPr>
          <p:nvPr/>
        </p:nvSpPr>
        <p:spPr bwMode="auto">
          <a:xfrm>
            <a:off x="9578975" y="4122346"/>
            <a:ext cx="1443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paling  lambat tgl </a:t>
            </a:r>
          </a:p>
          <a:p>
            <a:pP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    31    Desember </a:t>
            </a:r>
          </a:p>
        </p:txBody>
      </p:sp>
      <p:sp>
        <p:nvSpPr>
          <p:cNvPr id="58" name="Regular Pentagon 66">
            <a:extLst>
              <a:ext uri="{FF2B5EF4-FFF2-40B4-BE49-F238E27FC236}">
                <a16:creationId xmlns="" xmlns:a16="http://schemas.microsoft.com/office/drawing/2014/main" id="{191C6C90-FB44-4008-BFCF-CBD1019E2D4E}"/>
              </a:ext>
            </a:extLst>
          </p:cNvPr>
          <p:cNvSpPr/>
          <p:nvPr/>
        </p:nvSpPr>
        <p:spPr>
          <a:xfrm>
            <a:off x="5095875" y="2884096"/>
            <a:ext cx="1835150" cy="990600"/>
          </a:xfrm>
          <a:prstGeom prst="pentagon">
            <a:avLst/>
          </a:prstGeom>
          <a:solidFill>
            <a:srgbClr val="FF0000"/>
          </a:solidFill>
          <a:ln w="25400" cap="flat" cmpd="sng" algn="ctr">
            <a:solidFill>
              <a:srgbClr val="FF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GUBERNUR</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59" name="AutoShape 31">
            <a:extLst>
              <a:ext uri="{FF2B5EF4-FFF2-40B4-BE49-F238E27FC236}">
                <a16:creationId xmlns="" xmlns:a16="http://schemas.microsoft.com/office/drawing/2014/main" id="{1D934B73-AF8C-44C9-97F8-D09C4CF68A90}"/>
              </a:ext>
            </a:extLst>
          </p:cNvPr>
          <p:cNvCxnSpPr>
            <a:cxnSpLocks noChangeShapeType="1"/>
            <a:stCxn id="60" idx="3"/>
          </p:cNvCxnSpPr>
          <p:nvPr/>
        </p:nvCxnSpPr>
        <p:spPr bwMode="auto">
          <a:xfrm flipH="1">
            <a:off x="7154863" y="3466708"/>
            <a:ext cx="1860550" cy="0"/>
          </a:xfrm>
          <a:prstGeom prst="straightConnector1">
            <a:avLst/>
          </a:prstGeom>
          <a:noFill/>
          <a:ln w="28575" cap="sq">
            <a:solidFill>
              <a:sysClr val="windowText" lastClr="000000"/>
            </a:solidFill>
            <a:round/>
            <a:headEnd type="none" w="sm" len="sm"/>
            <a:tailEnd type="triangle" w="med" len="med"/>
          </a:ln>
          <a:extLst>
            <a:ext uri="{909E8E84-426E-40DD-AFC4-6F175D3DCCD1}">
              <a14:hiddenFill xmlns:a14="http://schemas.microsoft.com/office/drawing/2010/main" xmlns="">
                <a:noFill/>
              </a14:hiddenFill>
            </a:ext>
          </a:extLst>
        </p:spPr>
      </p:cxnSp>
      <p:sp>
        <p:nvSpPr>
          <p:cNvPr id="60" name="TextBox 68">
            <a:extLst>
              <a:ext uri="{FF2B5EF4-FFF2-40B4-BE49-F238E27FC236}">
                <a16:creationId xmlns="" xmlns:a16="http://schemas.microsoft.com/office/drawing/2014/main" id="{4C2DBA7E-9B11-4331-8859-2A0CA6EF24E5}"/>
              </a:ext>
            </a:extLst>
          </p:cNvPr>
          <p:cNvSpPr txBox="1">
            <a:spLocks noChangeArrowheads="1"/>
          </p:cNvSpPr>
          <p:nvPr/>
        </p:nvSpPr>
        <p:spPr bwMode="auto">
          <a:xfrm>
            <a:off x="7219951" y="3236522"/>
            <a:ext cx="17954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disampaikan kembali</a:t>
            </a:r>
          </a:p>
          <a:p>
            <a:pPr eaLnBrk="0" fontAlgn="base" hangingPunct="0">
              <a:spcBef>
                <a:spcPct val="0"/>
              </a:spcBef>
              <a:spcAft>
                <a:spcPct val="0"/>
              </a:spcAft>
              <a:buFont typeface="Arial" panose="020B0604020202020204" pitchFamily="34" charset="0"/>
              <a:buNone/>
            </a:pPr>
            <a:r>
              <a:rPr lang="en-US" altLang="en-US" sz="1200">
                <a:solidFill>
                  <a:prstClr val="black"/>
                </a:solidFill>
                <a:latin typeface="Arial" panose="020B0604020202020204" pitchFamily="34" charset="0"/>
                <a:cs typeface="Arial" panose="020B0604020202020204" pitchFamily="34" charset="0"/>
              </a:rPr>
              <a:t>paling lambat 7 hari </a:t>
            </a:r>
          </a:p>
        </p:txBody>
      </p:sp>
    </p:spTree>
    <p:extLst>
      <p:ext uri="{BB962C8B-B14F-4D97-AF65-F5344CB8AC3E}">
        <p14:creationId xmlns:p14="http://schemas.microsoft.com/office/powerpoint/2010/main" xmlns="" val="27302456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16</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1797652" y="933333"/>
            <a:ext cx="8227696"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err="1">
                <a:solidFill>
                  <a:prstClr val="black"/>
                </a:solidFill>
                <a:latin typeface="Bookman Old Style" panose="02050604050505020204" pitchFamily="18" charset="0"/>
              </a:rPr>
              <a:t>Kepatuhan</a:t>
            </a:r>
            <a:r>
              <a:rPr lang="en-ID" sz="2400" b="1" dirty="0">
                <a:solidFill>
                  <a:prstClr val="black"/>
                </a:solidFill>
                <a:latin typeface="Bookman Old Style" panose="02050604050505020204" pitchFamily="18" charset="0"/>
              </a:rPr>
              <a:t> </a:t>
            </a:r>
            <a:r>
              <a:rPr lang="en-ID" sz="2400" b="1" dirty="0" err="1">
                <a:solidFill>
                  <a:prstClr val="black"/>
                </a:solidFill>
                <a:latin typeface="Bookman Old Style" panose="02050604050505020204" pitchFamily="18" charset="0"/>
              </a:rPr>
              <a:t>Dalam</a:t>
            </a:r>
            <a:r>
              <a:rPr lang="en-ID" sz="2400" b="1" dirty="0">
                <a:solidFill>
                  <a:prstClr val="black"/>
                </a:solidFill>
                <a:latin typeface="Bookman Old Style" panose="02050604050505020204" pitchFamily="18" charset="0"/>
              </a:rPr>
              <a:t> </a:t>
            </a:r>
            <a:r>
              <a:rPr lang="en-ID" sz="2400" b="1" dirty="0" err="1">
                <a:solidFill>
                  <a:prstClr val="black"/>
                </a:solidFill>
                <a:latin typeface="Bookman Old Style" panose="02050604050505020204" pitchFamily="18" charset="0"/>
              </a:rPr>
              <a:t>Menindaklanjuti</a:t>
            </a:r>
            <a:r>
              <a:rPr lang="en-ID" sz="2400" b="1" dirty="0">
                <a:solidFill>
                  <a:prstClr val="black"/>
                </a:solidFill>
                <a:latin typeface="Bookman Old Style" panose="02050604050505020204" pitchFamily="18" charset="0"/>
              </a:rPr>
              <a:t> </a:t>
            </a:r>
            <a:r>
              <a:rPr lang="en-ID" sz="2400" b="1" dirty="0" err="1">
                <a:solidFill>
                  <a:prstClr val="black"/>
                </a:solidFill>
                <a:latin typeface="Bookman Old Style" panose="02050604050505020204" pitchFamily="18" charset="0"/>
              </a:rPr>
              <a:t>hasil</a:t>
            </a:r>
            <a:r>
              <a:rPr lang="en-ID" sz="2400" b="1" dirty="0">
                <a:solidFill>
                  <a:prstClr val="black"/>
                </a:solidFill>
                <a:latin typeface="Bookman Old Style" panose="02050604050505020204" pitchFamily="18" charset="0"/>
              </a:rPr>
              <a:t> </a:t>
            </a:r>
            <a:r>
              <a:rPr lang="en-ID" sz="2400" b="1" dirty="0" err="1">
                <a:solidFill>
                  <a:prstClr val="black"/>
                </a:solidFill>
                <a:latin typeface="Bookman Old Style" panose="02050604050505020204" pitchFamily="18" charset="0"/>
              </a:rPr>
              <a:t>evaluasi</a:t>
            </a:r>
            <a:r>
              <a:rPr lang="en-ID" sz="2400" b="1" dirty="0">
                <a:solidFill>
                  <a:prstClr val="black"/>
                </a:solidFill>
                <a:latin typeface="Bookman Old Style" panose="02050604050505020204" pitchFamily="18" charset="0"/>
              </a:rPr>
              <a:t>.</a:t>
            </a:r>
          </a:p>
        </p:txBody>
      </p:sp>
      <p:graphicFrame>
        <p:nvGraphicFramePr>
          <p:cNvPr id="15" name="Diagram 14">
            <a:extLst>
              <a:ext uri="{FF2B5EF4-FFF2-40B4-BE49-F238E27FC236}">
                <a16:creationId xmlns="" xmlns:a16="http://schemas.microsoft.com/office/drawing/2014/main" id="{A3D58B8A-DBBC-4CE8-959E-66F7A72770D2}"/>
              </a:ext>
            </a:extLst>
          </p:cNvPr>
          <p:cNvGraphicFramePr/>
          <p:nvPr/>
        </p:nvGraphicFramePr>
        <p:xfrm>
          <a:off x="151182" y="1865565"/>
          <a:ext cx="11790882" cy="45955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40454517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5" name="Table 14">
            <a:extLst>
              <a:ext uri="{FF2B5EF4-FFF2-40B4-BE49-F238E27FC236}">
                <a16:creationId xmlns="" xmlns:a16="http://schemas.microsoft.com/office/drawing/2014/main" id="{DC02078F-D6FB-4DD4-AFA9-14D97D3D6B41}"/>
              </a:ext>
            </a:extLst>
          </p:cNvPr>
          <p:cNvGraphicFramePr>
            <a:graphicFrameLocks noGrp="1"/>
          </p:cNvGraphicFramePr>
          <p:nvPr/>
        </p:nvGraphicFramePr>
        <p:xfrm>
          <a:off x="570346" y="1657762"/>
          <a:ext cx="11483110" cy="5120640"/>
        </p:xfrm>
        <a:graphic>
          <a:graphicData uri="http://schemas.openxmlformats.org/drawingml/2006/table">
            <a:tbl>
              <a:tblPr/>
              <a:tblGrid>
                <a:gridCol w="698973">
                  <a:extLst>
                    <a:ext uri="{9D8B030D-6E8A-4147-A177-3AD203B41FA5}">
                      <a16:colId xmlns="" xmlns:a16="http://schemas.microsoft.com/office/drawing/2014/main" val="20000"/>
                    </a:ext>
                  </a:extLst>
                </a:gridCol>
                <a:gridCol w="5216322">
                  <a:extLst>
                    <a:ext uri="{9D8B030D-6E8A-4147-A177-3AD203B41FA5}">
                      <a16:colId xmlns="" xmlns:a16="http://schemas.microsoft.com/office/drawing/2014/main" val="20001"/>
                    </a:ext>
                  </a:extLst>
                </a:gridCol>
                <a:gridCol w="4369576">
                  <a:extLst>
                    <a:ext uri="{9D8B030D-6E8A-4147-A177-3AD203B41FA5}">
                      <a16:colId xmlns="" xmlns:a16="http://schemas.microsoft.com/office/drawing/2014/main" val="20002"/>
                    </a:ext>
                  </a:extLst>
                </a:gridCol>
                <a:gridCol w="1198239">
                  <a:extLst>
                    <a:ext uri="{9D8B030D-6E8A-4147-A177-3AD203B41FA5}">
                      <a16:colId xmlns="" xmlns:a16="http://schemas.microsoft.com/office/drawing/2014/main" val="20003"/>
                    </a:ext>
                  </a:extLst>
                </a:gridCol>
              </a:tblGrid>
              <a:tr h="219477">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R="17780" algn="ctr">
                        <a:lnSpc>
                          <a:spcPct val="150000"/>
                        </a:lnSpc>
                        <a:spcAft>
                          <a:spcPts val="0"/>
                        </a:spcAft>
                      </a:pPr>
                      <a:r>
                        <a:rPr lang="en-US" sz="1400" dirty="0">
                          <a:latin typeface="Arial" panose="020B0604020202020204" pitchFamily="34" charset="0"/>
                          <a:ea typeface="Calibri"/>
                          <a:cs typeface="Arial" panose="020B0604020202020204" pitchFamily="34" charset="0"/>
                        </a:rPr>
                        <a:t>No</a:t>
                      </a:r>
                      <a:endParaRPr lang="id-ID" sz="1400" dirty="0">
                        <a:latin typeface="Arial" panose="020B0604020202020204" pitchFamily="34" charset="0"/>
                        <a:ea typeface="Calibri"/>
                        <a:cs typeface="Arial" panose="020B0604020202020204" pitchFamily="34" charset="0"/>
                      </a:endParaRPr>
                    </a:p>
                  </a:txBody>
                  <a:tcPr marL="14394" marR="1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R="17780" algn="ctr">
                        <a:lnSpc>
                          <a:spcPct val="150000"/>
                        </a:lnSpc>
                        <a:spcAft>
                          <a:spcPts val="0"/>
                        </a:spcAft>
                      </a:pPr>
                      <a:r>
                        <a:rPr lang="en-US" sz="1400" dirty="0">
                          <a:latin typeface="Arial" panose="020B0604020202020204" pitchFamily="34" charset="0"/>
                          <a:ea typeface="Calibri"/>
                          <a:cs typeface="Arial" panose="020B0604020202020204" pitchFamily="34" charset="0"/>
                        </a:rPr>
                        <a:t>URAIAN</a:t>
                      </a:r>
                      <a:endParaRPr lang="id-ID" sz="1400" dirty="0">
                        <a:latin typeface="Arial" panose="020B0604020202020204" pitchFamily="34" charset="0"/>
                        <a:ea typeface="Calibri"/>
                        <a:cs typeface="Arial" panose="020B0604020202020204" pitchFamily="34" charset="0"/>
                      </a:endParaRPr>
                    </a:p>
                  </a:txBody>
                  <a:tcPr marL="14394" marR="1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R="17780" algn="ctr">
                        <a:lnSpc>
                          <a:spcPct val="150000"/>
                        </a:lnSpc>
                        <a:spcAft>
                          <a:spcPts val="0"/>
                        </a:spcAft>
                      </a:pPr>
                      <a:r>
                        <a:rPr lang="en-US" sz="1400">
                          <a:latin typeface="Arial" panose="020B0604020202020204" pitchFamily="34" charset="0"/>
                          <a:ea typeface="Calibri"/>
                          <a:cs typeface="Arial" panose="020B0604020202020204" pitchFamily="34" charset="0"/>
                        </a:rPr>
                        <a:t>WAKTU</a:t>
                      </a:r>
                      <a:endParaRPr lang="id-ID" sz="1400">
                        <a:latin typeface="Arial" panose="020B0604020202020204" pitchFamily="34" charset="0"/>
                        <a:ea typeface="Calibri"/>
                        <a:cs typeface="Arial" panose="020B0604020202020204" pitchFamily="34" charset="0"/>
                      </a:endParaRPr>
                    </a:p>
                  </a:txBody>
                  <a:tcPr marL="14394" marR="1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R="17780" algn="ctr">
                        <a:lnSpc>
                          <a:spcPct val="150000"/>
                        </a:lnSpc>
                        <a:spcAft>
                          <a:spcPts val="0"/>
                        </a:spcAft>
                      </a:pPr>
                      <a:r>
                        <a:rPr lang="en-US" sz="1400" dirty="0">
                          <a:latin typeface="Arial" panose="020B0604020202020204" pitchFamily="34" charset="0"/>
                          <a:ea typeface="Calibri"/>
                          <a:cs typeface="Arial" panose="020B0604020202020204" pitchFamily="34" charset="0"/>
                        </a:rPr>
                        <a:t>LAMA</a:t>
                      </a:r>
                      <a:endParaRPr lang="id-ID" sz="1400" dirty="0">
                        <a:latin typeface="Arial" panose="020B0604020202020204" pitchFamily="34" charset="0"/>
                        <a:ea typeface="Calibri"/>
                        <a:cs typeface="Arial" panose="020B0604020202020204" pitchFamily="34" charset="0"/>
                      </a:endParaRPr>
                    </a:p>
                  </a:txBody>
                  <a:tcPr marL="14394" marR="1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19477">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342900" marR="17780" lvl="0" indent="-342900" algn="ctr">
                        <a:lnSpc>
                          <a:spcPct val="150000"/>
                        </a:lnSpc>
                        <a:spcAft>
                          <a:spcPts val="0"/>
                        </a:spcAft>
                        <a:buFont typeface="+mj-lt"/>
                        <a:buNone/>
                      </a:pPr>
                      <a:r>
                        <a:rPr lang="id-ID" sz="1400" dirty="0">
                          <a:solidFill>
                            <a:schemeClr val="tx1"/>
                          </a:solidFill>
                          <a:latin typeface="Arial" panose="020B0604020202020204" pitchFamily="34" charset="0"/>
                          <a:ea typeface="Calibri"/>
                          <a:cs typeface="Arial" panose="020B0604020202020204" pitchFamily="34" charset="0"/>
                        </a:rPr>
                        <a:t>1.</a:t>
                      </a:r>
                      <a:endParaRPr lang="en-US" sz="1400" dirty="0">
                        <a:solidFill>
                          <a:schemeClr val="tx1"/>
                        </a:solidFill>
                        <a:latin typeface="Arial" panose="020B0604020202020204" pitchFamily="34" charset="0"/>
                        <a:ea typeface="Calibri"/>
                        <a:cs typeface="Arial" panose="020B0604020202020204" pitchFamily="34" charset="0"/>
                      </a:endParaRPr>
                    </a:p>
                  </a:txBody>
                  <a:tcPr marL="14394" marR="1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en-US" sz="1400" dirty="0" err="1">
                          <a:latin typeface="Arial" panose="020B0604020202020204" pitchFamily="34" charset="0"/>
                          <a:ea typeface="Calibri"/>
                          <a:cs typeface="Arial" panose="020B0604020202020204" pitchFamily="34" charset="0"/>
                        </a:rPr>
                        <a:t>Penyusunan</a:t>
                      </a:r>
                      <a:r>
                        <a:rPr lang="en-US" sz="1400" dirty="0">
                          <a:latin typeface="Arial" panose="020B0604020202020204" pitchFamily="34" charset="0"/>
                          <a:ea typeface="Calibri"/>
                          <a:cs typeface="Arial" panose="020B0604020202020204" pitchFamily="34" charset="0"/>
                        </a:rPr>
                        <a:t> RKPD</a:t>
                      </a:r>
                      <a:endParaRPr lang="id-ID" sz="1400"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en-US" sz="1400" dirty="0" err="1">
                          <a:latin typeface="Arial" panose="020B0604020202020204" pitchFamily="34" charset="0"/>
                          <a:ea typeface="Calibri"/>
                          <a:cs typeface="Arial" panose="020B0604020202020204" pitchFamily="34" charset="0"/>
                        </a:rPr>
                        <a:t>Akhir</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bulan</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Juni</a:t>
                      </a:r>
                      <a:endParaRPr lang="id-ID" sz="1400"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R="17780" algn="l">
                        <a:lnSpc>
                          <a:spcPct val="150000"/>
                        </a:lnSpc>
                        <a:spcAft>
                          <a:spcPts val="0"/>
                        </a:spcAft>
                      </a:pPr>
                      <a:endParaRPr lang="en-US" sz="1400"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438953">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342900" marR="17780" lvl="0" indent="-342900" algn="ctr">
                        <a:lnSpc>
                          <a:spcPct val="150000"/>
                        </a:lnSpc>
                        <a:spcAft>
                          <a:spcPts val="0"/>
                        </a:spcAft>
                        <a:buFont typeface="+mj-lt"/>
                        <a:buNone/>
                      </a:pPr>
                      <a:r>
                        <a:rPr lang="id-ID" sz="1400" dirty="0">
                          <a:solidFill>
                            <a:schemeClr val="tx1"/>
                          </a:solidFill>
                          <a:latin typeface="Arial" panose="020B0604020202020204" pitchFamily="34" charset="0"/>
                          <a:ea typeface="Calibri"/>
                          <a:cs typeface="Arial" panose="020B0604020202020204" pitchFamily="34" charset="0"/>
                        </a:rPr>
                        <a:t>2.</a:t>
                      </a:r>
                      <a:endParaRPr lang="en-US" sz="1400" dirty="0">
                        <a:solidFill>
                          <a:schemeClr val="tx1"/>
                        </a:solidFill>
                        <a:latin typeface="Arial" panose="020B0604020202020204" pitchFamily="34" charset="0"/>
                        <a:ea typeface="Calibri"/>
                        <a:cs typeface="Arial" panose="020B0604020202020204" pitchFamily="34" charset="0"/>
                      </a:endParaRPr>
                    </a:p>
                  </a:txBody>
                  <a:tcPr marL="14394" marR="1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id-ID" sz="1400" dirty="0">
                          <a:latin typeface="Arial" panose="020B0604020202020204" pitchFamily="34" charset="0"/>
                          <a:ea typeface="Calibri"/>
                          <a:cs typeface="Arial" panose="020B0604020202020204" pitchFamily="34" charset="0"/>
                        </a:rPr>
                        <a:t>Penyampaian </a:t>
                      </a:r>
                      <a:r>
                        <a:rPr lang="en-US" sz="1400" dirty="0" err="1">
                          <a:latin typeface="Arial" panose="020B0604020202020204" pitchFamily="34" charset="0"/>
                          <a:ea typeface="Calibri"/>
                          <a:cs typeface="Arial" panose="020B0604020202020204" pitchFamily="34" charset="0"/>
                        </a:rPr>
                        <a:t>Rancangan</a:t>
                      </a:r>
                      <a:r>
                        <a:rPr lang="en-US" sz="1400" dirty="0">
                          <a:latin typeface="Arial" panose="020B0604020202020204" pitchFamily="34" charset="0"/>
                          <a:ea typeface="Calibri"/>
                          <a:cs typeface="Arial" panose="020B0604020202020204" pitchFamily="34" charset="0"/>
                        </a:rPr>
                        <a:t> </a:t>
                      </a:r>
                      <a:r>
                        <a:rPr lang="id-ID" sz="1400" dirty="0">
                          <a:latin typeface="Arial" panose="020B0604020202020204" pitchFamily="34" charset="0"/>
                          <a:ea typeface="Calibri"/>
                          <a:cs typeface="Arial" panose="020B0604020202020204" pitchFamily="34" charset="0"/>
                        </a:rPr>
                        <a:t>KUA dan </a:t>
                      </a:r>
                      <a:r>
                        <a:rPr lang="en-US" sz="1400" dirty="0" err="1">
                          <a:latin typeface="Arial" panose="020B0604020202020204" pitchFamily="34" charset="0"/>
                          <a:ea typeface="Calibri"/>
                          <a:cs typeface="Arial" panose="020B0604020202020204" pitchFamily="34" charset="0"/>
                        </a:rPr>
                        <a:t>Rancangan</a:t>
                      </a:r>
                      <a:r>
                        <a:rPr lang="en-US" sz="1400" dirty="0">
                          <a:latin typeface="Arial" panose="020B0604020202020204" pitchFamily="34" charset="0"/>
                          <a:ea typeface="Calibri"/>
                          <a:cs typeface="Arial" panose="020B0604020202020204" pitchFamily="34" charset="0"/>
                        </a:rPr>
                        <a:t> </a:t>
                      </a:r>
                      <a:r>
                        <a:rPr lang="id-ID" sz="1400" dirty="0">
                          <a:latin typeface="Arial" panose="020B0604020202020204" pitchFamily="34" charset="0"/>
                          <a:ea typeface="Calibri"/>
                          <a:cs typeface="Arial" panose="020B0604020202020204" pitchFamily="34" charset="0"/>
                        </a:rPr>
                        <a:t>PPAS oleh Ketua TAPD </a:t>
                      </a:r>
                      <a:r>
                        <a:rPr lang="en-US" sz="1400" dirty="0" err="1">
                          <a:latin typeface="Arial" panose="020B0604020202020204" pitchFamily="34" charset="0"/>
                          <a:ea typeface="Calibri"/>
                          <a:cs typeface="Arial" panose="020B0604020202020204" pitchFamily="34" charset="0"/>
                        </a:rPr>
                        <a:t>kepada</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Kepala</a:t>
                      </a:r>
                      <a:r>
                        <a:rPr lang="en-US" sz="1400" dirty="0">
                          <a:latin typeface="Arial" panose="020B0604020202020204" pitchFamily="34" charset="0"/>
                          <a:ea typeface="Calibri"/>
                          <a:cs typeface="Arial" panose="020B0604020202020204" pitchFamily="34" charset="0"/>
                        </a:rPr>
                        <a:t> Daerah</a:t>
                      </a:r>
                      <a:endParaRPr lang="id-ID" sz="1400"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en-US" sz="1400" dirty="0" err="1">
                          <a:latin typeface="Arial" panose="020B0604020202020204" pitchFamily="34" charset="0"/>
                          <a:ea typeface="Calibri"/>
                          <a:cs typeface="Arial" panose="020B0604020202020204" pitchFamily="34" charset="0"/>
                        </a:rPr>
                        <a:t>Minggu</a:t>
                      </a:r>
                      <a:r>
                        <a:rPr lang="en-US" sz="1400" dirty="0">
                          <a:latin typeface="Arial" panose="020B0604020202020204" pitchFamily="34" charset="0"/>
                          <a:ea typeface="Calibri"/>
                          <a:cs typeface="Arial" panose="020B0604020202020204" pitchFamily="34" charset="0"/>
                        </a:rPr>
                        <a:t> I </a:t>
                      </a:r>
                      <a:r>
                        <a:rPr lang="en-US" sz="1400" dirty="0" err="1">
                          <a:latin typeface="Arial" panose="020B0604020202020204" pitchFamily="34" charset="0"/>
                          <a:ea typeface="Calibri"/>
                          <a:cs typeface="Arial" panose="020B0604020202020204" pitchFamily="34" charset="0"/>
                        </a:rPr>
                        <a:t>bulan</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Juli</a:t>
                      </a:r>
                      <a:endParaRPr lang="id-ID" sz="1400"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id-ID" sz="1400" dirty="0">
                          <a:latin typeface="Arial" panose="020B0604020202020204" pitchFamily="34" charset="0"/>
                          <a:ea typeface="Calibri"/>
                          <a:cs typeface="Arial" panose="020B0604020202020204" pitchFamily="34" charset="0"/>
                        </a:rPr>
                        <a:t>1 minggu</a:t>
                      </a: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438953">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342900" marR="17780" lvl="0" indent="-342900" algn="ctr">
                        <a:lnSpc>
                          <a:spcPct val="150000"/>
                        </a:lnSpc>
                        <a:spcAft>
                          <a:spcPts val="0"/>
                        </a:spcAft>
                        <a:buFont typeface="+mj-lt"/>
                        <a:buNone/>
                      </a:pPr>
                      <a:r>
                        <a:rPr lang="id-ID" sz="1400" dirty="0">
                          <a:solidFill>
                            <a:schemeClr val="tx1"/>
                          </a:solidFill>
                          <a:latin typeface="Arial" panose="020B0604020202020204" pitchFamily="34" charset="0"/>
                          <a:ea typeface="Calibri"/>
                          <a:cs typeface="Arial" panose="020B0604020202020204" pitchFamily="34" charset="0"/>
                        </a:rPr>
                        <a:t>3.</a:t>
                      </a:r>
                      <a:endParaRPr lang="en-US" sz="1400" dirty="0">
                        <a:solidFill>
                          <a:schemeClr val="tx1"/>
                        </a:solidFill>
                        <a:latin typeface="Arial" panose="020B0604020202020204" pitchFamily="34" charset="0"/>
                        <a:ea typeface="Calibri"/>
                        <a:cs typeface="Arial" panose="020B0604020202020204" pitchFamily="34" charset="0"/>
                      </a:endParaRPr>
                    </a:p>
                  </a:txBody>
                  <a:tcPr marL="14394" marR="1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id-ID" sz="1400" dirty="0">
                          <a:latin typeface="Arial" panose="020B0604020202020204" pitchFamily="34" charset="0"/>
                          <a:ea typeface="Calibri"/>
                          <a:cs typeface="Arial" panose="020B0604020202020204" pitchFamily="34" charset="0"/>
                        </a:rPr>
                        <a:t>Penyampaian Rancangan KUA dan Rancangan PPAS oleh </a:t>
                      </a:r>
                      <a:r>
                        <a:rPr lang="en-US" sz="1400" dirty="0" err="1">
                          <a:latin typeface="Arial" panose="020B0604020202020204" pitchFamily="34" charset="0"/>
                          <a:ea typeface="Calibri"/>
                          <a:cs typeface="Arial" panose="020B0604020202020204" pitchFamily="34" charset="0"/>
                        </a:rPr>
                        <a:t>Kepala</a:t>
                      </a:r>
                      <a:r>
                        <a:rPr lang="en-US" sz="1400" dirty="0">
                          <a:latin typeface="Arial" panose="020B0604020202020204" pitchFamily="34" charset="0"/>
                          <a:ea typeface="Calibri"/>
                          <a:cs typeface="Arial" panose="020B0604020202020204" pitchFamily="34" charset="0"/>
                        </a:rPr>
                        <a:t> Daerah</a:t>
                      </a:r>
                      <a:r>
                        <a:rPr lang="id-ID" sz="1400" dirty="0">
                          <a:latin typeface="Arial" panose="020B0604020202020204" pitchFamily="34" charset="0"/>
                          <a:ea typeface="Calibri"/>
                          <a:cs typeface="Arial" panose="020B0604020202020204" pitchFamily="34" charset="0"/>
                        </a:rPr>
                        <a:t> kepada DPRD</a:t>
                      </a: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id-ID" sz="1400" dirty="0">
                          <a:latin typeface="Arial" panose="020B0604020202020204" pitchFamily="34" charset="0"/>
                          <a:ea typeface="Calibri"/>
                          <a:cs typeface="Arial" panose="020B0604020202020204" pitchFamily="34" charset="0"/>
                        </a:rPr>
                        <a:t>Minggu II</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bulan</a:t>
                      </a:r>
                      <a:r>
                        <a:rPr lang="en-US" sz="1400" dirty="0">
                          <a:latin typeface="Arial" panose="020B0604020202020204" pitchFamily="34" charset="0"/>
                          <a:ea typeface="Calibri"/>
                          <a:cs typeface="Arial" panose="020B0604020202020204" pitchFamily="34" charset="0"/>
                        </a:rPr>
                        <a:t> </a:t>
                      </a:r>
                      <a:r>
                        <a:rPr lang="en-US" sz="1400" dirty="0" err="1">
                          <a:latin typeface="Arial" panose="020B0604020202020204" pitchFamily="34" charset="0"/>
                          <a:ea typeface="Calibri"/>
                          <a:cs typeface="Arial" panose="020B0604020202020204" pitchFamily="34" charset="0"/>
                        </a:rPr>
                        <a:t>Juli</a:t>
                      </a:r>
                      <a:r>
                        <a:rPr lang="en-US" sz="1400" dirty="0">
                          <a:latin typeface="Arial" panose="020B0604020202020204" pitchFamily="34" charset="0"/>
                          <a:ea typeface="Calibri"/>
                          <a:cs typeface="Arial" panose="020B0604020202020204" pitchFamily="34" charset="0"/>
                        </a:rPr>
                        <a:t> </a:t>
                      </a:r>
                      <a:endParaRPr lang="id-ID" sz="1400"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R="18415" algn="l">
                        <a:lnSpc>
                          <a:spcPct val="150000"/>
                        </a:lnSpc>
                        <a:spcAft>
                          <a:spcPts val="0"/>
                        </a:spcAft>
                      </a:pPr>
                      <a:r>
                        <a:rPr lang="en-US" sz="1400" dirty="0">
                          <a:latin typeface="Arial" panose="020B0604020202020204" pitchFamily="34" charset="0"/>
                          <a:ea typeface="Calibri"/>
                          <a:cs typeface="Arial" panose="020B0604020202020204" pitchFamily="34" charset="0"/>
                        </a:rPr>
                        <a:t>4 </a:t>
                      </a:r>
                      <a:r>
                        <a:rPr lang="en-US" sz="1400" dirty="0" err="1">
                          <a:latin typeface="Arial" panose="020B0604020202020204" pitchFamily="34" charset="0"/>
                          <a:ea typeface="Calibri"/>
                          <a:cs typeface="Arial" panose="020B0604020202020204" pitchFamily="34" charset="0"/>
                        </a:rPr>
                        <a:t>minggu</a:t>
                      </a:r>
                      <a:endParaRPr lang="id-ID" sz="1400"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438953">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342900" marR="17780" lvl="0" indent="-342900" algn="ctr">
                        <a:lnSpc>
                          <a:spcPct val="150000"/>
                        </a:lnSpc>
                        <a:spcAft>
                          <a:spcPts val="0"/>
                        </a:spcAft>
                        <a:buFont typeface="+mj-lt"/>
                        <a:buNone/>
                      </a:pPr>
                      <a:r>
                        <a:rPr lang="id-ID" sz="1400" dirty="0">
                          <a:solidFill>
                            <a:schemeClr val="tx1"/>
                          </a:solidFill>
                          <a:latin typeface="Arial" panose="020B0604020202020204" pitchFamily="34" charset="0"/>
                          <a:ea typeface="Calibri"/>
                          <a:cs typeface="Arial" panose="020B0604020202020204" pitchFamily="34" charset="0"/>
                        </a:rPr>
                        <a:t>4.</a:t>
                      </a:r>
                      <a:endParaRPr lang="en-US" sz="1400" dirty="0">
                        <a:solidFill>
                          <a:schemeClr val="tx1"/>
                        </a:solidFill>
                        <a:latin typeface="Arial" panose="020B0604020202020204" pitchFamily="34" charset="0"/>
                        <a:ea typeface="Calibri"/>
                        <a:cs typeface="Arial" panose="020B0604020202020204" pitchFamily="34" charset="0"/>
                      </a:endParaRPr>
                    </a:p>
                  </a:txBody>
                  <a:tcPr marL="14394" marR="1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id-ID" sz="1400" b="1" dirty="0">
                          <a:latin typeface="Arial" panose="020B0604020202020204" pitchFamily="34" charset="0"/>
                          <a:ea typeface="Calibri"/>
                          <a:cs typeface="Arial" panose="020B0604020202020204" pitchFamily="34" charset="0"/>
                        </a:rPr>
                        <a:t>Kesepakatan </a:t>
                      </a:r>
                      <a:r>
                        <a:rPr lang="it-IT" sz="1400" b="1" dirty="0">
                          <a:latin typeface="Arial" panose="020B0604020202020204" pitchFamily="34" charset="0"/>
                          <a:ea typeface="Calibri"/>
                          <a:cs typeface="Arial" panose="020B0604020202020204" pitchFamily="34" charset="0"/>
                        </a:rPr>
                        <a:t>antara </a:t>
                      </a:r>
                      <a:r>
                        <a:rPr lang="en-US" sz="1400" b="1" dirty="0" err="1">
                          <a:latin typeface="Arial" panose="020B0604020202020204" pitchFamily="34" charset="0"/>
                          <a:ea typeface="Calibri"/>
                          <a:cs typeface="Arial" panose="020B0604020202020204" pitchFamily="34" charset="0"/>
                        </a:rPr>
                        <a:t>Kepala</a:t>
                      </a:r>
                      <a:r>
                        <a:rPr lang="en-US" sz="1400" b="1" dirty="0">
                          <a:latin typeface="Arial" panose="020B0604020202020204" pitchFamily="34" charset="0"/>
                          <a:ea typeface="Calibri"/>
                          <a:cs typeface="Arial" panose="020B0604020202020204" pitchFamily="34" charset="0"/>
                        </a:rPr>
                        <a:t> Daerah</a:t>
                      </a:r>
                      <a:r>
                        <a:rPr lang="id-ID" sz="1400" b="1" dirty="0">
                          <a:latin typeface="Arial" panose="020B0604020202020204" pitchFamily="34" charset="0"/>
                          <a:ea typeface="Calibri"/>
                          <a:cs typeface="Arial" panose="020B0604020202020204" pitchFamily="34" charset="0"/>
                        </a:rPr>
                        <a:t> dan </a:t>
                      </a:r>
                      <a:r>
                        <a:rPr lang="it-IT" sz="1400" b="1" dirty="0">
                          <a:latin typeface="Arial" panose="020B0604020202020204" pitchFamily="34" charset="0"/>
                          <a:ea typeface="Calibri"/>
                          <a:cs typeface="Arial" panose="020B0604020202020204" pitchFamily="34" charset="0"/>
                        </a:rPr>
                        <a:t>DPRD </a:t>
                      </a:r>
                      <a:r>
                        <a:rPr lang="id-ID" sz="1400" b="1" dirty="0">
                          <a:latin typeface="Arial" panose="020B0604020202020204" pitchFamily="34" charset="0"/>
                          <a:ea typeface="Calibri"/>
                          <a:cs typeface="Arial" panose="020B0604020202020204" pitchFamily="34" charset="0"/>
                        </a:rPr>
                        <a:t>atas Rancangan</a:t>
                      </a:r>
                      <a:r>
                        <a:rPr lang="it-IT" sz="1400" b="1" dirty="0">
                          <a:latin typeface="Arial" panose="020B0604020202020204" pitchFamily="34" charset="0"/>
                          <a:ea typeface="Calibri"/>
                          <a:cs typeface="Arial" panose="020B0604020202020204" pitchFamily="34" charset="0"/>
                        </a:rPr>
                        <a:t> KUA dan </a:t>
                      </a:r>
                      <a:r>
                        <a:rPr lang="id-ID" sz="1400" b="1" dirty="0">
                          <a:latin typeface="Arial" panose="020B0604020202020204" pitchFamily="34" charset="0"/>
                          <a:ea typeface="Calibri"/>
                          <a:cs typeface="Arial" panose="020B0604020202020204" pitchFamily="34" charset="0"/>
                        </a:rPr>
                        <a:t>Rancangan</a:t>
                      </a:r>
                      <a:r>
                        <a:rPr lang="it-IT" sz="1400" b="1" dirty="0">
                          <a:latin typeface="Arial" panose="020B0604020202020204" pitchFamily="34" charset="0"/>
                          <a:ea typeface="Calibri"/>
                          <a:cs typeface="Arial" panose="020B0604020202020204" pitchFamily="34" charset="0"/>
                        </a:rPr>
                        <a:t> PPAS </a:t>
                      </a:r>
                      <a:endParaRPr lang="id-ID" sz="1400" b="1"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id-ID" sz="1400" b="1" dirty="0">
                          <a:latin typeface="Arial" panose="020B0604020202020204" pitchFamily="34" charset="0"/>
                          <a:ea typeface="Calibri"/>
                          <a:cs typeface="Arial" panose="020B0604020202020204" pitchFamily="34" charset="0"/>
                        </a:rPr>
                        <a:t>Minggu I bulan </a:t>
                      </a:r>
                      <a:r>
                        <a:rPr lang="en-US" sz="1400" b="1" dirty="0" err="1">
                          <a:latin typeface="Arial" panose="020B0604020202020204" pitchFamily="34" charset="0"/>
                          <a:ea typeface="Calibri"/>
                          <a:cs typeface="Arial" panose="020B0604020202020204" pitchFamily="34" charset="0"/>
                        </a:rPr>
                        <a:t>Agustus</a:t>
                      </a:r>
                      <a:endParaRPr lang="id-ID" sz="1400" b="1"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id-ID"/>
                    </a:p>
                  </a:txBody>
                  <a:tcPr/>
                </a:tc>
                <a:extLst>
                  <a:ext uri="{0D108BD9-81ED-4DB2-BD59-A6C34878D82A}">
                    <a16:rowId xmlns="" xmlns:a16="http://schemas.microsoft.com/office/drawing/2014/main" val="10004"/>
                  </a:ext>
                </a:extLst>
              </a:tr>
              <a:tr h="438953">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342900" marR="17780" lvl="0" indent="-342900" algn="ctr">
                        <a:lnSpc>
                          <a:spcPct val="150000"/>
                        </a:lnSpc>
                        <a:spcAft>
                          <a:spcPts val="0"/>
                        </a:spcAft>
                        <a:buFont typeface="+mj-lt"/>
                        <a:buNone/>
                      </a:pPr>
                      <a:r>
                        <a:rPr lang="id-ID" sz="1400" dirty="0">
                          <a:solidFill>
                            <a:schemeClr val="tx1"/>
                          </a:solidFill>
                          <a:latin typeface="Arial" panose="020B0604020202020204" pitchFamily="34" charset="0"/>
                          <a:ea typeface="Calibri"/>
                          <a:cs typeface="Arial" panose="020B0604020202020204" pitchFamily="34" charset="0"/>
                        </a:rPr>
                        <a:t>5.</a:t>
                      </a:r>
                      <a:endParaRPr lang="en-US" sz="1400" dirty="0">
                        <a:solidFill>
                          <a:schemeClr val="tx1"/>
                        </a:solidFill>
                        <a:latin typeface="Arial" panose="020B0604020202020204" pitchFamily="34" charset="0"/>
                        <a:ea typeface="Calibri"/>
                        <a:cs typeface="Arial" panose="020B0604020202020204" pitchFamily="34" charset="0"/>
                      </a:endParaRPr>
                    </a:p>
                  </a:txBody>
                  <a:tcPr marL="14394" marR="1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id-ID" sz="1400" dirty="0">
                          <a:latin typeface="Arial" panose="020B0604020202020204" pitchFamily="34" charset="0"/>
                          <a:ea typeface="Calibri"/>
                          <a:cs typeface="Arial" panose="020B0604020202020204" pitchFamily="34" charset="0"/>
                        </a:rPr>
                        <a:t>Penerbitan </a:t>
                      </a:r>
                      <a:r>
                        <a:rPr lang="fi-FI" sz="1400" dirty="0">
                          <a:latin typeface="Arial" panose="020B0604020202020204" pitchFamily="34" charset="0"/>
                          <a:ea typeface="Calibri"/>
                          <a:cs typeface="Arial" panose="020B0604020202020204" pitchFamily="34" charset="0"/>
                        </a:rPr>
                        <a:t>Surat Edaran </a:t>
                      </a:r>
                      <a:r>
                        <a:rPr lang="en-US" sz="1400" dirty="0" err="1">
                          <a:latin typeface="Arial" panose="020B0604020202020204" pitchFamily="34" charset="0"/>
                          <a:ea typeface="Calibri"/>
                          <a:cs typeface="Arial" panose="020B0604020202020204" pitchFamily="34" charset="0"/>
                        </a:rPr>
                        <a:t>Kepala</a:t>
                      </a:r>
                      <a:r>
                        <a:rPr lang="en-US" sz="1400" dirty="0">
                          <a:latin typeface="Arial" panose="020B0604020202020204" pitchFamily="34" charset="0"/>
                          <a:ea typeface="Calibri"/>
                          <a:cs typeface="Arial" panose="020B0604020202020204" pitchFamily="34" charset="0"/>
                        </a:rPr>
                        <a:t> Daerah</a:t>
                      </a:r>
                      <a:r>
                        <a:rPr lang="fi-FI" sz="1400" dirty="0">
                          <a:latin typeface="Arial" panose="020B0604020202020204" pitchFamily="34" charset="0"/>
                          <a:ea typeface="Calibri"/>
                          <a:cs typeface="Arial" panose="020B0604020202020204" pitchFamily="34" charset="0"/>
                        </a:rPr>
                        <a:t> perihal Pedoman </a:t>
                      </a:r>
                      <a:r>
                        <a:rPr lang="en-US" sz="1400" dirty="0">
                          <a:latin typeface="Arial" panose="020B0604020202020204" pitchFamily="34" charset="0"/>
                          <a:ea typeface="Calibri"/>
                          <a:cs typeface="Arial" panose="020B0604020202020204" pitchFamily="34" charset="0"/>
                        </a:rPr>
                        <a:t>P</a:t>
                      </a:r>
                      <a:r>
                        <a:rPr lang="id-ID" sz="1400" dirty="0">
                          <a:latin typeface="Arial" panose="020B0604020202020204" pitchFamily="34" charset="0"/>
                          <a:ea typeface="Calibri"/>
                          <a:cs typeface="Arial" panose="020B0604020202020204" pitchFamily="34" charset="0"/>
                        </a:rPr>
                        <a:t>enyusunan</a:t>
                      </a:r>
                      <a:r>
                        <a:rPr lang="fi-FI" sz="1400" dirty="0">
                          <a:latin typeface="Arial" panose="020B0604020202020204" pitchFamily="34" charset="0"/>
                          <a:ea typeface="Calibri"/>
                          <a:cs typeface="Arial" panose="020B0604020202020204" pitchFamily="34" charset="0"/>
                        </a:rPr>
                        <a:t> RKA</a:t>
                      </a:r>
                      <a:r>
                        <a:rPr lang="fi-FI" sz="1400" strike="sngStrike" dirty="0">
                          <a:latin typeface="Arial" panose="020B0604020202020204" pitchFamily="34" charset="0"/>
                          <a:ea typeface="Calibri"/>
                          <a:cs typeface="Arial" panose="020B0604020202020204" pitchFamily="34" charset="0"/>
                        </a:rPr>
                        <a:t> </a:t>
                      </a:r>
                      <a:r>
                        <a:rPr lang="en-US" sz="1400" dirty="0">
                          <a:latin typeface="Arial" panose="020B0604020202020204" pitchFamily="34" charset="0"/>
                          <a:ea typeface="Calibri"/>
                          <a:cs typeface="Arial" panose="020B0604020202020204" pitchFamily="34" charset="0"/>
                        </a:rPr>
                        <a:t>SKPD </a:t>
                      </a:r>
                      <a:r>
                        <a:rPr lang="fi-FI" sz="1400" dirty="0">
                          <a:latin typeface="Arial" panose="020B0604020202020204" pitchFamily="34" charset="0"/>
                          <a:ea typeface="Calibri"/>
                          <a:cs typeface="Arial" panose="020B0604020202020204" pitchFamily="34" charset="0"/>
                        </a:rPr>
                        <a:t>dan RKA-PPKD</a:t>
                      </a:r>
                      <a:endParaRPr lang="id-ID" sz="1400"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id-ID" sz="1400" dirty="0">
                          <a:latin typeface="Arial" panose="020B0604020202020204" pitchFamily="34" charset="0"/>
                          <a:ea typeface="Calibri"/>
                          <a:cs typeface="Arial" panose="020B0604020202020204" pitchFamily="34" charset="0"/>
                        </a:rPr>
                        <a:t>Minggu I</a:t>
                      </a:r>
                      <a:r>
                        <a:rPr lang="en-ID" sz="1400" dirty="0">
                          <a:latin typeface="Arial" panose="020B0604020202020204" pitchFamily="34" charset="0"/>
                          <a:ea typeface="Calibri"/>
                          <a:cs typeface="Arial" panose="020B0604020202020204" pitchFamily="34" charset="0"/>
                        </a:rPr>
                        <a:t>I</a:t>
                      </a:r>
                      <a:r>
                        <a:rPr lang="id-ID" sz="1400" dirty="0">
                          <a:latin typeface="Arial" panose="020B0604020202020204" pitchFamily="34" charset="0"/>
                          <a:ea typeface="Calibri"/>
                          <a:cs typeface="Arial" panose="020B0604020202020204" pitchFamily="34" charset="0"/>
                        </a:rPr>
                        <a:t> bulan </a:t>
                      </a:r>
                      <a:r>
                        <a:rPr lang="en-US" sz="1400" dirty="0" err="1">
                          <a:latin typeface="Arial" panose="020B0604020202020204" pitchFamily="34" charset="0"/>
                          <a:ea typeface="Calibri"/>
                          <a:cs typeface="Arial" panose="020B0604020202020204" pitchFamily="34" charset="0"/>
                        </a:rPr>
                        <a:t>Agustus</a:t>
                      </a:r>
                      <a:endParaRPr lang="id-ID" sz="1400"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R="18415" algn="l">
                        <a:lnSpc>
                          <a:spcPct val="150000"/>
                        </a:lnSpc>
                        <a:spcAft>
                          <a:spcPts val="0"/>
                        </a:spcAft>
                      </a:pPr>
                      <a:endParaRPr lang="en-US" sz="1400"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464622">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342900" marR="17780" lvl="0" indent="-342900" algn="ctr">
                        <a:lnSpc>
                          <a:spcPct val="150000"/>
                        </a:lnSpc>
                        <a:spcAft>
                          <a:spcPts val="0"/>
                        </a:spcAft>
                        <a:buFont typeface="+mj-lt"/>
                        <a:buNone/>
                      </a:pPr>
                      <a:r>
                        <a:rPr lang="id-ID" sz="1400" dirty="0">
                          <a:solidFill>
                            <a:schemeClr val="tx1"/>
                          </a:solidFill>
                          <a:latin typeface="Arial" panose="020B0604020202020204" pitchFamily="34" charset="0"/>
                          <a:ea typeface="Calibri"/>
                          <a:cs typeface="Arial" panose="020B0604020202020204" pitchFamily="34" charset="0"/>
                        </a:rPr>
                        <a:t>6.</a:t>
                      </a:r>
                      <a:endParaRPr lang="en-US" sz="1400" dirty="0">
                        <a:solidFill>
                          <a:schemeClr val="tx1"/>
                        </a:solidFill>
                        <a:latin typeface="Arial" panose="020B0604020202020204" pitchFamily="34" charset="0"/>
                        <a:ea typeface="Calibri"/>
                        <a:cs typeface="Arial" panose="020B0604020202020204" pitchFamily="34" charset="0"/>
                      </a:endParaRPr>
                    </a:p>
                  </a:txBody>
                  <a:tcPr marL="14394" marR="1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id-ID" sz="1400" dirty="0">
                          <a:latin typeface="Arial" panose="020B0604020202020204" pitchFamily="34" charset="0"/>
                          <a:ea typeface="Calibri"/>
                          <a:cs typeface="Arial" panose="020B0604020202020204" pitchFamily="34" charset="0"/>
                        </a:rPr>
                        <a:t>Penyusunan dan pembahasan RKA</a:t>
                      </a:r>
                      <a:r>
                        <a:rPr lang="id-ID" sz="1400" strike="sngStrike" dirty="0">
                          <a:latin typeface="Arial" panose="020B0604020202020204" pitchFamily="34" charset="0"/>
                          <a:ea typeface="Calibri"/>
                          <a:cs typeface="Arial" panose="020B0604020202020204" pitchFamily="34" charset="0"/>
                        </a:rPr>
                        <a:t>-</a:t>
                      </a:r>
                      <a:r>
                        <a:rPr lang="en-US" sz="1400" dirty="0">
                          <a:latin typeface="Arial" panose="020B0604020202020204" pitchFamily="34" charset="0"/>
                          <a:ea typeface="Calibri"/>
                          <a:cs typeface="Arial" panose="020B0604020202020204" pitchFamily="34" charset="0"/>
                        </a:rPr>
                        <a:t>SKPD</a:t>
                      </a:r>
                      <a:r>
                        <a:rPr lang="id-ID" sz="1400" dirty="0">
                          <a:latin typeface="Arial" panose="020B0604020202020204" pitchFamily="34" charset="0"/>
                          <a:ea typeface="Calibri"/>
                          <a:cs typeface="Arial" panose="020B0604020202020204" pitchFamily="34" charset="0"/>
                        </a:rPr>
                        <a:t> dan RKA-PPKD serta penyusunan R</a:t>
                      </a:r>
                      <a:r>
                        <a:rPr lang="en-US" sz="1400" dirty="0" err="1">
                          <a:latin typeface="Arial" panose="020B0604020202020204" pitchFamily="34" charset="0"/>
                          <a:ea typeface="Calibri"/>
                          <a:cs typeface="Arial" panose="020B0604020202020204" pitchFamily="34" charset="0"/>
                        </a:rPr>
                        <a:t>ancangan</a:t>
                      </a:r>
                      <a:r>
                        <a:rPr lang="en-US" sz="1400" dirty="0">
                          <a:latin typeface="Arial" panose="020B0604020202020204" pitchFamily="34" charset="0"/>
                          <a:ea typeface="Calibri"/>
                          <a:cs typeface="Arial" panose="020B0604020202020204" pitchFamily="34" charset="0"/>
                        </a:rPr>
                        <a:t> </a:t>
                      </a:r>
                      <a:r>
                        <a:rPr lang="id-ID" sz="1400" dirty="0">
                          <a:latin typeface="Arial" panose="020B0604020202020204" pitchFamily="34" charset="0"/>
                          <a:ea typeface="Calibri"/>
                          <a:cs typeface="Arial" panose="020B0604020202020204" pitchFamily="34" charset="0"/>
                        </a:rPr>
                        <a:t>Per</a:t>
                      </a:r>
                      <a:r>
                        <a:rPr lang="en-US" sz="1400" dirty="0" err="1">
                          <a:latin typeface="Arial" panose="020B0604020202020204" pitchFamily="34" charset="0"/>
                          <a:ea typeface="Calibri"/>
                          <a:cs typeface="Arial" panose="020B0604020202020204" pitchFamily="34" charset="0"/>
                        </a:rPr>
                        <a:t>aturan</a:t>
                      </a:r>
                      <a:r>
                        <a:rPr lang="en-US" sz="1400" dirty="0">
                          <a:latin typeface="Arial" panose="020B0604020202020204" pitchFamily="34" charset="0"/>
                          <a:ea typeface="Calibri"/>
                          <a:cs typeface="Arial" panose="020B0604020202020204" pitchFamily="34" charset="0"/>
                        </a:rPr>
                        <a:t> D</a:t>
                      </a:r>
                      <a:r>
                        <a:rPr lang="id-ID" sz="1400" dirty="0">
                          <a:latin typeface="Arial" panose="020B0604020202020204" pitchFamily="34" charset="0"/>
                          <a:ea typeface="Calibri"/>
                          <a:cs typeface="Arial" panose="020B0604020202020204" pitchFamily="34" charset="0"/>
                        </a:rPr>
                        <a:t>a</a:t>
                      </a:r>
                      <a:r>
                        <a:rPr lang="en-US" sz="1400" dirty="0" err="1">
                          <a:latin typeface="Arial" panose="020B0604020202020204" pitchFamily="34" charset="0"/>
                          <a:ea typeface="Calibri"/>
                          <a:cs typeface="Arial" panose="020B0604020202020204" pitchFamily="34" charset="0"/>
                        </a:rPr>
                        <a:t>erah</a:t>
                      </a:r>
                      <a:r>
                        <a:rPr lang="id-ID" sz="1400" dirty="0">
                          <a:latin typeface="Arial" panose="020B0604020202020204" pitchFamily="34" charset="0"/>
                          <a:ea typeface="Calibri"/>
                          <a:cs typeface="Arial" panose="020B0604020202020204" pitchFamily="34" charset="0"/>
                        </a:rPr>
                        <a:t> tentang APBD</a:t>
                      </a: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id-ID" sz="1400" dirty="0">
                          <a:latin typeface="Arial" panose="020B0604020202020204" pitchFamily="34" charset="0"/>
                          <a:ea typeface="Calibri"/>
                          <a:cs typeface="Arial" panose="020B0604020202020204" pitchFamily="34" charset="0"/>
                        </a:rPr>
                        <a:t>Minggu </a:t>
                      </a:r>
                      <a:r>
                        <a:rPr lang="en-ID" sz="1400" dirty="0">
                          <a:latin typeface="Arial" panose="020B0604020202020204" pitchFamily="34" charset="0"/>
                          <a:ea typeface="Calibri"/>
                          <a:cs typeface="Arial" panose="020B0604020202020204" pitchFamily="34" charset="0"/>
                        </a:rPr>
                        <a:t>I</a:t>
                      </a:r>
                      <a:r>
                        <a:rPr lang="id-ID" sz="1400" dirty="0">
                          <a:latin typeface="Arial" panose="020B0604020202020204" pitchFamily="34" charset="0"/>
                          <a:ea typeface="Calibri"/>
                          <a:cs typeface="Arial" panose="020B0604020202020204" pitchFamily="34" charset="0"/>
                        </a:rPr>
                        <a:t>I bulan </a:t>
                      </a:r>
                      <a:r>
                        <a:rPr lang="en-US" sz="1400" dirty="0" err="1">
                          <a:latin typeface="Arial" panose="020B0604020202020204" pitchFamily="34" charset="0"/>
                          <a:ea typeface="Calibri"/>
                          <a:cs typeface="Arial" panose="020B0604020202020204" pitchFamily="34" charset="0"/>
                        </a:rPr>
                        <a:t>Agustus</a:t>
                      </a:r>
                      <a:endParaRPr lang="id-ID" sz="1400"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id-ID"/>
                    </a:p>
                  </a:txBody>
                  <a:tcPr/>
                </a:tc>
                <a:extLst>
                  <a:ext uri="{0D108BD9-81ED-4DB2-BD59-A6C34878D82A}">
                    <a16:rowId xmlns="" xmlns:a16="http://schemas.microsoft.com/office/drawing/2014/main" val="10006"/>
                  </a:ext>
                </a:extLst>
              </a:tr>
              <a:tr h="557546">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342900" marR="17780" lvl="0" indent="-342900" algn="ctr">
                        <a:lnSpc>
                          <a:spcPct val="150000"/>
                        </a:lnSpc>
                        <a:spcAft>
                          <a:spcPts val="0"/>
                        </a:spcAft>
                        <a:buFont typeface="+mj-lt"/>
                        <a:buNone/>
                      </a:pPr>
                      <a:r>
                        <a:rPr lang="id-ID" sz="1400" dirty="0">
                          <a:solidFill>
                            <a:schemeClr val="tx1"/>
                          </a:solidFill>
                          <a:latin typeface="Arial" panose="020B0604020202020204" pitchFamily="34" charset="0"/>
                          <a:ea typeface="Calibri"/>
                          <a:cs typeface="Arial" panose="020B0604020202020204" pitchFamily="34" charset="0"/>
                        </a:rPr>
                        <a:t>7.</a:t>
                      </a:r>
                      <a:endParaRPr lang="en-US" sz="1400" dirty="0">
                        <a:solidFill>
                          <a:schemeClr val="tx1"/>
                        </a:solidFill>
                        <a:latin typeface="Arial" panose="020B0604020202020204" pitchFamily="34" charset="0"/>
                        <a:ea typeface="Calibri"/>
                        <a:cs typeface="Arial" panose="020B0604020202020204" pitchFamily="34" charset="0"/>
                      </a:endParaRPr>
                    </a:p>
                  </a:txBody>
                  <a:tcPr marL="14394" marR="1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en-US" sz="1400" b="1" dirty="0" err="1">
                          <a:solidFill>
                            <a:srgbClr val="C00000"/>
                          </a:solidFill>
                          <a:latin typeface="Arial" panose="020B0604020202020204" pitchFamily="34" charset="0"/>
                          <a:ea typeface="Calibri"/>
                          <a:cs typeface="Arial" panose="020B0604020202020204" pitchFamily="34" charset="0"/>
                        </a:rPr>
                        <a:t>Penyampaian</a:t>
                      </a:r>
                      <a:r>
                        <a:rPr lang="en-US" sz="1400" b="1" dirty="0">
                          <a:solidFill>
                            <a:srgbClr val="C00000"/>
                          </a:solidFill>
                          <a:latin typeface="Arial" panose="020B0604020202020204" pitchFamily="34" charset="0"/>
                          <a:ea typeface="Calibri"/>
                          <a:cs typeface="Arial" panose="020B0604020202020204" pitchFamily="34" charset="0"/>
                        </a:rPr>
                        <a:t> </a:t>
                      </a:r>
                      <a:r>
                        <a:rPr lang="en-US" sz="1400" b="1" dirty="0" err="1">
                          <a:solidFill>
                            <a:srgbClr val="C00000"/>
                          </a:solidFill>
                          <a:latin typeface="Arial" panose="020B0604020202020204" pitchFamily="34" charset="0"/>
                          <a:ea typeface="Calibri"/>
                          <a:cs typeface="Arial" panose="020B0604020202020204" pitchFamily="34" charset="0"/>
                        </a:rPr>
                        <a:t>Rancangan</a:t>
                      </a:r>
                      <a:r>
                        <a:rPr lang="en-US" sz="1400" b="1" dirty="0">
                          <a:solidFill>
                            <a:srgbClr val="C00000"/>
                          </a:solidFill>
                          <a:latin typeface="Arial" panose="020B0604020202020204" pitchFamily="34" charset="0"/>
                          <a:ea typeface="Calibri"/>
                          <a:cs typeface="Arial" panose="020B0604020202020204" pitchFamily="34" charset="0"/>
                        </a:rPr>
                        <a:t> </a:t>
                      </a:r>
                      <a:r>
                        <a:rPr lang="id-ID" sz="1400" b="1" dirty="0">
                          <a:solidFill>
                            <a:srgbClr val="C00000"/>
                          </a:solidFill>
                          <a:latin typeface="Arial" panose="020B0604020202020204" pitchFamily="34" charset="0"/>
                          <a:ea typeface="Calibri"/>
                          <a:cs typeface="Arial" panose="020B0604020202020204" pitchFamily="34" charset="0"/>
                        </a:rPr>
                        <a:t>Per</a:t>
                      </a:r>
                      <a:r>
                        <a:rPr lang="en-US" sz="1400" b="1" dirty="0" err="1">
                          <a:solidFill>
                            <a:srgbClr val="C00000"/>
                          </a:solidFill>
                          <a:latin typeface="Arial" panose="020B0604020202020204" pitchFamily="34" charset="0"/>
                          <a:ea typeface="Calibri"/>
                          <a:cs typeface="Arial" panose="020B0604020202020204" pitchFamily="34" charset="0"/>
                        </a:rPr>
                        <a:t>aturan</a:t>
                      </a:r>
                      <a:r>
                        <a:rPr lang="en-US" sz="1400" b="1" dirty="0">
                          <a:solidFill>
                            <a:srgbClr val="C00000"/>
                          </a:solidFill>
                          <a:latin typeface="Arial" panose="020B0604020202020204" pitchFamily="34" charset="0"/>
                          <a:ea typeface="Calibri"/>
                          <a:cs typeface="Arial" panose="020B0604020202020204" pitchFamily="34" charset="0"/>
                        </a:rPr>
                        <a:t> D</a:t>
                      </a:r>
                      <a:r>
                        <a:rPr lang="id-ID" sz="1400" b="1" dirty="0">
                          <a:solidFill>
                            <a:srgbClr val="C00000"/>
                          </a:solidFill>
                          <a:latin typeface="Arial" panose="020B0604020202020204" pitchFamily="34" charset="0"/>
                          <a:ea typeface="Calibri"/>
                          <a:cs typeface="Arial" panose="020B0604020202020204" pitchFamily="34" charset="0"/>
                        </a:rPr>
                        <a:t>a</a:t>
                      </a:r>
                      <a:r>
                        <a:rPr lang="en-US" sz="1400" b="1" dirty="0" err="1">
                          <a:solidFill>
                            <a:srgbClr val="C00000"/>
                          </a:solidFill>
                          <a:latin typeface="Arial" panose="020B0604020202020204" pitchFamily="34" charset="0"/>
                          <a:ea typeface="Calibri"/>
                          <a:cs typeface="Arial" panose="020B0604020202020204" pitchFamily="34" charset="0"/>
                        </a:rPr>
                        <a:t>erah</a:t>
                      </a:r>
                      <a:r>
                        <a:rPr lang="id-ID" sz="1400" b="1" dirty="0">
                          <a:solidFill>
                            <a:srgbClr val="C00000"/>
                          </a:solidFill>
                          <a:latin typeface="Arial" panose="020B0604020202020204" pitchFamily="34" charset="0"/>
                          <a:ea typeface="Calibri"/>
                          <a:cs typeface="Arial" panose="020B0604020202020204" pitchFamily="34" charset="0"/>
                        </a:rPr>
                        <a:t> tentang </a:t>
                      </a:r>
                      <a:r>
                        <a:rPr lang="en-US" sz="1400" b="1" dirty="0">
                          <a:solidFill>
                            <a:srgbClr val="C00000"/>
                          </a:solidFill>
                          <a:latin typeface="Arial" panose="020B0604020202020204" pitchFamily="34" charset="0"/>
                          <a:ea typeface="Calibri"/>
                          <a:cs typeface="Arial" panose="020B0604020202020204" pitchFamily="34" charset="0"/>
                        </a:rPr>
                        <a:t>APBD k</a:t>
                      </a:r>
                      <a:r>
                        <a:rPr lang="id-ID" sz="1400" b="1" dirty="0">
                          <a:solidFill>
                            <a:srgbClr val="C00000"/>
                          </a:solidFill>
                          <a:latin typeface="Arial" panose="020B0604020202020204" pitchFamily="34" charset="0"/>
                          <a:ea typeface="Calibri"/>
                          <a:cs typeface="Arial" panose="020B0604020202020204" pitchFamily="34" charset="0"/>
                        </a:rPr>
                        <a:t>e</a:t>
                      </a:r>
                      <a:r>
                        <a:rPr lang="en-US" sz="1400" b="1" dirty="0">
                          <a:solidFill>
                            <a:srgbClr val="C00000"/>
                          </a:solidFill>
                          <a:latin typeface="Arial" panose="020B0604020202020204" pitchFamily="34" charset="0"/>
                          <a:ea typeface="Calibri"/>
                          <a:cs typeface="Arial" panose="020B0604020202020204" pitchFamily="34" charset="0"/>
                        </a:rPr>
                        <a:t>p</a:t>
                      </a:r>
                      <a:r>
                        <a:rPr lang="id-ID" sz="1400" b="1" dirty="0">
                          <a:solidFill>
                            <a:srgbClr val="C00000"/>
                          </a:solidFill>
                          <a:latin typeface="Arial" panose="020B0604020202020204" pitchFamily="34" charset="0"/>
                          <a:ea typeface="Calibri"/>
                          <a:cs typeface="Arial" panose="020B0604020202020204" pitchFamily="34" charset="0"/>
                        </a:rPr>
                        <a:t>a</a:t>
                      </a:r>
                      <a:r>
                        <a:rPr lang="en-US" sz="1400" b="1" dirty="0">
                          <a:solidFill>
                            <a:srgbClr val="C00000"/>
                          </a:solidFill>
                          <a:latin typeface="Arial" panose="020B0604020202020204" pitchFamily="34" charset="0"/>
                          <a:ea typeface="Calibri"/>
                          <a:cs typeface="Arial" panose="020B0604020202020204" pitchFamily="34" charset="0"/>
                        </a:rPr>
                        <a:t>d</a:t>
                      </a:r>
                      <a:r>
                        <a:rPr lang="id-ID" sz="1400" b="1" dirty="0">
                          <a:solidFill>
                            <a:srgbClr val="C00000"/>
                          </a:solidFill>
                          <a:latin typeface="Arial" panose="020B0604020202020204" pitchFamily="34" charset="0"/>
                          <a:ea typeface="Calibri"/>
                          <a:cs typeface="Arial" panose="020B0604020202020204" pitchFamily="34" charset="0"/>
                        </a:rPr>
                        <a:t>a</a:t>
                      </a:r>
                      <a:r>
                        <a:rPr lang="en-US" sz="1400" b="1" dirty="0">
                          <a:solidFill>
                            <a:srgbClr val="C00000"/>
                          </a:solidFill>
                          <a:latin typeface="Arial" panose="020B0604020202020204" pitchFamily="34" charset="0"/>
                          <a:ea typeface="Calibri"/>
                          <a:cs typeface="Arial" panose="020B0604020202020204" pitchFamily="34" charset="0"/>
                        </a:rPr>
                        <a:t> DPRD</a:t>
                      </a:r>
                      <a:endParaRPr lang="id-ID" sz="1400" b="1" dirty="0">
                        <a:solidFill>
                          <a:srgbClr val="C00000"/>
                        </a:solidFill>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id-ID" sz="1400" b="1" dirty="0">
                          <a:solidFill>
                            <a:srgbClr val="C00000"/>
                          </a:solidFill>
                          <a:latin typeface="Arial" panose="020B0604020202020204" pitchFamily="34" charset="0"/>
                          <a:ea typeface="Calibri"/>
                          <a:cs typeface="Arial" panose="020B0604020202020204" pitchFamily="34" charset="0"/>
                        </a:rPr>
                        <a:t>Paling lambat 60 hari kerja sebelum</a:t>
                      </a:r>
                      <a:r>
                        <a:rPr lang="it-IT" sz="1400" b="1" dirty="0">
                          <a:solidFill>
                            <a:srgbClr val="C00000"/>
                          </a:solidFill>
                          <a:latin typeface="Arial" panose="020B0604020202020204" pitchFamily="34" charset="0"/>
                          <a:ea typeface="Calibri"/>
                          <a:cs typeface="Arial" panose="020B0604020202020204" pitchFamily="34" charset="0"/>
                        </a:rPr>
                        <a:t> Pengambilan persetujuan bersama DPRD </a:t>
                      </a:r>
                      <a:r>
                        <a:rPr lang="id-ID" sz="1400" b="1" dirty="0">
                          <a:solidFill>
                            <a:srgbClr val="C00000"/>
                          </a:solidFill>
                          <a:latin typeface="Arial" panose="020B0604020202020204" pitchFamily="34" charset="0"/>
                          <a:ea typeface="Calibri"/>
                          <a:cs typeface="Arial" panose="020B0604020202020204" pitchFamily="34" charset="0"/>
                        </a:rPr>
                        <a:t>dan </a:t>
                      </a:r>
                      <a:r>
                        <a:rPr lang="en-US" sz="1400" b="1" dirty="0" err="1">
                          <a:solidFill>
                            <a:srgbClr val="C00000"/>
                          </a:solidFill>
                          <a:latin typeface="Arial" panose="020B0604020202020204" pitchFamily="34" charset="0"/>
                          <a:ea typeface="Calibri"/>
                          <a:cs typeface="Arial" panose="020B0604020202020204" pitchFamily="34" charset="0"/>
                        </a:rPr>
                        <a:t>Kepala</a:t>
                      </a:r>
                      <a:r>
                        <a:rPr lang="en-US" sz="1400" b="1" dirty="0">
                          <a:solidFill>
                            <a:srgbClr val="C00000"/>
                          </a:solidFill>
                          <a:latin typeface="Arial" panose="020B0604020202020204" pitchFamily="34" charset="0"/>
                          <a:ea typeface="Calibri"/>
                          <a:cs typeface="Arial" panose="020B0604020202020204" pitchFamily="34" charset="0"/>
                        </a:rPr>
                        <a:t> Daerah</a:t>
                      </a:r>
                      <a:endParaRPr lang="id-ID" sz="1400" b="1" dirty="0">
                        <a:solidFill>
                          <a:srgbClr val="C00000"/>
                        </a:solidFill>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R="18415" algn="l">
                        <a:lnSpc>
                          <a:spcPct val="150000"/>
                        </a:lnSpc>
                        <a:spcAft>
                          <a:spcPts val="0"/>
                        </a:spcAft>
                      </a:pPr>
                      <a:endParaRPr lang="en-US" sz="1400"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438953">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342900" marR="17780" lvl="0" indent="-342900" algn="ctr">
                        <a:lnSpc>
                          <a:spcPct val="150000"/>
                        </a:lnSpc>
                        <a:spcAft>
                          <a:spcPts val="0"/>
                        </a:spcAft>
                        <a:buFont typeface="+mj-lt"/>
                        <a:buNone/>
                      </a:pPr>
                      <a:r>
                        <a:rPr lang="id-ID" sz="1400" dirty="0">
                          <a:solidFill>
                            <a:schemeClr val="tx1"/>
                          </a:solidFill>
                          <a:latin typeface="Arial" panose="020B0604020202020204" pitchFamily="34" charset="0"/>
                          <a:ea typeface="Calibri"/>
                          <a:cs typeface="Arial" panose="020B0604020202020204" pitchFamily="34" charset="0"/>
                        </a:rPr>
                        <a:t>8.</a:t>
                      </a:r>
                      <a:endParaRPr lang="en-US" sz="1400" dirty="0">
                        <a:solidFill>
                          <a:schemeClr val="tx1"/>
                        </a:solidFill>
                        <a:latin typeface="Arial" panose="020B0604020202020204" pitchFamily="34" charset="0"/>
                        <a:ea typeface="Calibri"/>
                        <a:cs typeface="Arial" panose="020B0604020202020204" pitchFamily="34" charset="0"/>
                      </a:endParaRPr>
                    </a:p>
                  </a:txBody>
                  <a:tcPr marL="14394" marR="1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it-IT" sz="1400" b="1" dirty="0">
                          <a:latin typeface="Arial" panose="020B0604020202020204" pitchFamily="34" charset="0"/>
                          <a:ea typeface="Calibri"/>
                          <a:cs typeface="Arial" panose="020B0604020202020204" pitchFamily="34" charset="0"/>
                        </a:rPr>
                        <a:t>Pengambilan persetujuan bersama DPRD </a:t>
                      </a:r>
                      <a:r>
                        <a:rPr lang="id-ID" sz="1400" b="1" dirty="0">
                          <a:latin typeface="Arial" panose="020B0604020202020204" pitchFamily="34" charset="0"/>
                          <a:ea typeface="Calibri"/>
                          <a:cs typeface="Arial" panose="020B0604020202020204" pitchFamily="34" charset="0"/>
                        </a:rPr>
                        <a:t>dan </a:t>
                      </a:r>
                      <a:r>
                        <a:rPr lang="en-US" sz="1400" b="1" dirty="0" err="1">
                          <a:latin typeface="Arial" panose="020B0604020202020204" pitchFamily="34" charset="0"/>
                          <a:ea typeface="Calibri"/>
                          <a:cs typeface="Arial" panose="020B0604020202020204" pitchFamily="34" charset="0"/>
                        </a:rPr>
                        <a:t>Kepala</a:t>
                      </a:r>
                      <a:r>
                        <a:rPr lang="en-US" sz="1400" b="1" dirty="0">
                          <a:latin typeface="Arial" panose="020B0604020202020204" pitchFamily="34" charset="0"/>
                          <a:ea typeface="Calibri"/>
                          <a:cs typeface="Arial" panose="020B0604020202020204" pitchFamily="34" charset="0"/>
                        </a:rPr>
                        <a:t> Daerah</a:t>
                      </a:r>
                      <a:endParaRPr lang="id-ID" sz="1400" b="1" dirty="0">
                        <a:latin typeface="Arial" panose="020B0604020202020204" pitchFamily="34" charset="0"/>
                        <a:ea typeface="Calibri"/>
                        <a:cs typeface="Arial" panose="020B0604020202020204" pitchFamily="34" charset="0"/>
                      </a:endParaRP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en-US" sz="1400" b="1" dirty="0">
                          <a:latin typeface="Arial" panose="020B0604020202020204" pitchFamily="34" charset="0"/>
                          <a:ea typeface="Calibri"/>
                          <a:cs typeface="Arial" panose="020B0604020202020204" pitchFamily="34" charset="0"/>
                        </a:rPr>
                        <a:t>Paling lam</a:t>
                      </a:r>
                      <a:r>
                        <a:rPr lang="id-ID" sz="1400" b="1" dirty="0">
                          <a:latin typeface="Arial" panose="020B0604020202020204" pitchFamily="34" charset="0"/>
                          <a:ea typeface="Calibri"/>
                          <a:cs typeface="Arial" panose="020B0604020202020204" pitchFamily="34" charset="0"/>
                        </a:rPr>
                        <a:t>b</a:t>
                      </a:r>
                      <a:r>
                        <a:rPr lang="en-US" sz="1400" b="1" dirty="0">
                          <a:latin typeface="Arial" panose="020B0604020202020204" pitchFamily="34" charset="0"/>
                          <a:ea typeface="Calibri"/>
                          <a:cs typeface="Arial" panose="020B0604020202020204" pitchFamily="34" charset="0"/>
                        </a:rPr>
                        <a:t>a</a:t>
                      </a:r>
                      <a:r>
                        <a:rPr lang="id-ID" sz="1400" b="1" dirty="0">
                          <a:latin typeface="Arial" panose="020B0604020202020204" pitchFamily="34" charset="0"/>
                          <a:ea typeface="Calibri"/>
                          <a:cs typeface="Arial" panose="020B0604020202020204" pitchFamily="34" charset="0"/>
                        </a:rPr>
                        <a:t>t</a:t>
                      </a:r>
                      <a:r>
                        <a:rPr lang="en-US" sz="1400" b="1" dirty="0">
                          <a:latin typeface="Arial" panose="020B0604020202020204" pitchFamily="34" charset="0"/>
                          <a:ea typeface="Calibri"/>
                          <a:cs typeface="Arial" panose="020B0604020202020204" pitchFamily="34" charset="0"/>
                        </a:rPr>
                        <a:t> 1 </a:t>
                      </a:r>
                      <a:r>
                        <a:rPr lang="en-US" sz="1400" b="1" dirty="0" err="1">
                          <a:latin typeface="Arial" panose="020B0604020202020204" pitchFamily="34" charset="0"/>
                          <a:ea typeface="Calibri"/>
                          <a:cs typeface="Arial" panose="020B0604020202020204" pitchFamily="34" charset="0"/>
                        </a:rPr>
                        <a:t>bulan</a:t>
                      </a:r>
                      <a:r>
                        <a:rPr lang="en-US" sz="1400" b="1" dirty="0">
                          <a:latin typeface="Arial" panose="020B0604020202020204" pitchFamily="34" charset="0"/>
                          <a:ea typeface="Calibri"/>
                          <a:cs typeface="Arial" panose="020B0604020202020204" pitchFamily="34" charset="0"/>
                        </a:rPr>
                        <a:t> </a:t>
                      </a:r>
                      <a:r>
                        <a:rPr lang="en-US" sz="1400" b="1" dirty="0" err="1">
                          <a:latin typeface="Arial" panose="020B0604020202020204" pitchFamily="34" charset="0"/>
                          <a:ea typeface="Calibri"/>
                          <a:cs typeface="Arial" panose="020B0604020202020204" pitchFamily="34" charset="0"/>
                        </a:rPr>
                        <a:t>sebelum</a:t>
                      </a:r>
                      <a:r>
                        <a:rPr lang="en-US" sz="1400" b="1" dirty="0">
                          <a:latin typeface="Arial" panose="020B0604020202020204" pitchFamily="34" charset="0"/>
                          <a:ea typeface="Calibri"/>
                          <a:cs typeface="Arial" panose="020B0604020202020204" pitchFamily="34" charset="0"/>
                        </a:rPr>
                        <a:t> </a:t>
                      </a:r>
                      <a:r>
                        <a:rPr lang="id-ID" sz="1400" b="1" dirty="0">
                          <a:latin typeface="Arial" panose="020B0604020202020204" pitchFamily="34" charset="0"/>
                          <a:ea typeface="Calibri"/>
                          <a:cs typeface="Arial" panose="020B0604020202020204" pitchFamily="34" charset="0"/>
                        </a:rPr>
                        <a:t>dimulainya </a:t>
                      </a:r>
                      <a:r>
                        <a:rPr lang="en-US" sz="1400" b="1" dirty="0" err="1">
                          <a:latin typeface="Arial" panose="020B0604020202020204" pitchFamily="34" charset="0"/>
                          <a:ea typeface="Calibri"/>
                          <a:cs typeface="Arial" panose="020B0604020202020204" pitchFamily="34" charset="0"/>
                        </a:rPr>
                        <a:t>tahun</a:t>
                      </a:r>
                      <a:r>
                        <a:rPr lang="en-US" sz="1400" b="1" dirty="0">
                          <a:latin typeface="Arial" panose="020B0604020202020204" pitchFamily="34" charset="0"/>
                          <a:ea typeface="Calibri"/>
                          <a:cs typeface="Arial" panose="020B0604020202020204" pitchFamily="34" charset="0"/>
                        </a:rPr>
                        <a:t> </a:t>
                      </a:r>
                      <a:r>
                        <a:rPr lang="en-US" sz="1400" b="1" dirty="0" err="1">
                          <a:latin typeface="Arial" panose="020B0604020202020204" pitchFamily="34" charset="0"/>
                          <a:ea typeface="Calibri"/>
                          <a:cs typeface="Arial" panose="020B0604020202020204" pitchFamily="34" charset="0"/>
                        </a:rPr>
                        <a:t>anggaran</a:t>
                      </a:r>
                      <a:r>
                        <a:rPr lang="en-US" sz="1400" b="1" dirty="0">
                          <a:latin typeface="Arial" panose="020B0604020202020204" pitchFamily="34" charset="0"/>
                          <a:ea typeface="Calibri"/>
                          <a:cs typeface="Arial" panose="020B0604020202020204" pitchFamily="34" charset="0"/>
                        </a:rPr>
                        <a:t> </a:t>
                      </a:r>
                      <a:r>
                        <a:rPr lang="id-ID" sz="1400" b="1" dirty="0">
                          <a:latin typeface="Arial" panose="020B0604020202020204" pitchFamily="34" charset="0"/>
                          <a:ea typeface="Calibri"/>
                          <a:cs typeface="Arial" panose="020B0604020202020204" pitchFamily="34" charset="0"/>
                        </a:rPr>
                        <a:t>berkenaan</a:t>
                      </a:r>
                    </a:p>
                  </a:txBody>
                  <a:tcPr marL="72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id-ID"/>
                    </a:p>
                  </a:txBody>
                  <a:tcPr/>
                </a:tc>
                <a:extLst>
                  <a:ext uri="{0D108BD9-81ED-4DB2-BD59-A6C34878D82A}">
                    <a16:rowId xmlns="" xmlns:a16="http://schemas.microsoft.com/office/drawing/2014/main" val="10008"/>
                  </a:ext>
                </a:extLst>
              </a:tr>
            </a:tbl>
          </a:graphicData>
        </a:graphic>
      </p:graphicFrame>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17</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1"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ounded Rectangle 14">
            <a:extLst>
              <a:ext uri="{FF2B5EF4-FFF2-40B4-BE49-F238E27FC236}">
                <a16:creationId xmlns="" xmlns:a16="http://schemas.microsoft.com/office/drawing/2014/main" id="{D53C03EC-C6DA-4A57-A04F-2E0EE603C118}"/>
              </a:ext>
            </a:extLst>
          </p:cNvPr>
          <p:cNvSpPr>
            <a:spLocks noChangeArrowheads="1"/>
          </p:cNvSpPr>
          <p:nvPr/>
        </p:nvSpPr>
        <p:spPr bwMode="auto">
          <a:xfrm>
            <a:off x="2036762" y="939805"/>
            <a:ext cx="8118475" cy="599810"/>
          </a:xfrm>
          <a:prstGeom prst="roundRect">
            <a:avLst>
              <a:gd name="adj" fmla="val 16667"/>
            </a:avLst>
          </a:prstGeom>
          <a:gradFill rotWithShape="1">
            <a:gsLst>
              <a:gs pos="0">
                <a:srgbClr val="E8B0B0"/>
              </a:gs>
              <a:gs pos="35001">
                <a:srgbClr val="EEC8C8"/>
              </a:gs>
              <a:gs pos="100000">
                <a:srgbClr val="F9E9E9"/>
              </a:gs>
            </a:gsLst>
            <a:lin ang="16200000" scaled="1"/>
          </a:gradFill>
          <a:ln w="9525">
            <a:solidFill>
              <a:srgbClr val="9A4E4E"/>
            </a:solidFill>
            <a:round/>
            <a:headEnd/>
            <a:tailEnd/>
          </a:ln>
          <a:effectLst>
            <a:outerShdw blurRad="63500" dist="20000" dir="5400000" rotWithShape="0">
              <a:srgbClr val="000000">
                <a:alpha val="37999"/>
              </a:srgbClr>
            </a:outerShdw>
          </a:effec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dirty="0" err="1">
                <a:ln>
                  <a:noFill/>
                </a:ln>
                <a:solidFill>
                  <a:srgbClr val="000000"/>
                </a:solidFill>
                <a:effectLst/>
                <a:uLnTx/>
                <a:uFillTx/>
                <a:latin typeface="Tahoma" charset="0"/>
                <a:ea typeface="ＭＳ Ｐゴシック" charset="-128"/>
                <a:cs typeface="+mn-cs"/>
              </a:rPr>
              <a:t>Jadwal</a:t>
            </a:r>
            <a:r>
              <a:rPr kumimoji="0" lang="en-US" altLang="x-none" sz="2800" b="1" i="0" u="none" strike="noStrike" kern="1200" cap="none" spc="0" normalizeH="0" baseline="0" noProof="0" dirty="0">
                <a:ln>
                  <a:noFill/>
                </a:ln>
                <a:solidFill>
                  <a:srgbClr val="000000"/>
                </a:solidFill>
                <a:effectLst/>
                <a:uLnTx/>
                <a:uFillTx/>
                <a:latin typeface="Tahoma" charset="0"/>
                <a:ea typeface="ＭＳ Ｐゴシック" charset="-128"/>
                <a:cs typeface="+mn-cs"/>
              </a:rPr>
              <a:t> </a:t>
            </a:r>
            <a:r>
              <a:rPr kumimoji="0" lang="en-US" altLang="x-none" sz="2800" b="1" i="0" u="none" strike="noStrike" kern="1200" cap="none" spc="0" normalizeH="0" baseline="0" noProof="0" dirty="0" err="1">
                <a:ln>
                  <a:noFill/>
                </a:ln>
                <a:solidFill>
                  <a:srgbClr val="000000"/>
                </a:solidFill>
                <a:effectLst/>
                <a:uLnTx/>
                <a:uFillTx/>
                <a:latin typeface="Tahoma" charset="0"/>
                <a:ea typeface="ＭＳ Ｐゴシック" charset="-128"/>
                <a:cs typeface="+mn-cs"/>
              </a:rPr>
              <a:t>Penyusunan</a:t>
            </a:r>
            <a:r>
              <a:rPr kumimoji="0" lang="en-US" altLang="x-none" sz="2800" b="1" i="0" u="none" strike="noStrike" kern="1200" cap="none" spc="0" normalizeH="0" baseline="0" noProof="0" dirty="0">
                <a:ln>
                  <a:noFill/>
                </a:ln>
                <a:solidFill>
                  <a:srgbClr val="000000"/>
                </a:solidFill>
                <a:effectLst/>
                <a:uLnTx/>
                <a:uFillTx/>
                <a:latin typeface="Tahoma" charset="0"/>
                <a:ea typeface="ＭＳ Ｐゴシック" charset="-128"/>
                <a:cs typeface="+mn-cs"/>
              </a:rPr>
              <a:t> &amp; </a:t>
            </a:r>
            <a:r>
              <a:rPr kumimoji="0" lang="en-US" altLang="x-none" sz="2800" b="1" i="0" u="none" strike="noStrike" kern="1200" cap="none" spc="0" normalizeH="0" baseline="0" noProof="0" dirty="0" err="1">
                <a:ln>
                  <a:noFill/>
                </a:ln>
                <a:solidFill>
                  <a:srgbClr val="000000"/>
                </a:solidFill>
                <a:effectLst/>
                <a:uLnTx/>
                <a:uFillTx/>
                <a:latin typeface="Tahoma" charset="0"/>
                <a:ea typeface="ＭＳ Ｐゴシック" charset="-128"/>
                <a:cs typeface="+mn-cs"/>
              </a:rPr>
              <a:t>Penetapan</a:t>
            </a:r>
            <a:r>
              <a:rPr kumimoji="0" lang="en-US" altLang="x-none" sz="2800" b="1" i="0" u="none" strike="noStrike" kern="1200" cap="none" spc="0" normalizeH="0" baseline="0" noProof="0" dirty="0">
                <a:ln>
                  <a:noFill/>
                </a:ln>
                <a:solidFill>
                  <a:srgbClr val="000000"/>
                </a:solidFill>
                <a:effectLst/>
                <a:uLnTx/>
                <a:uFillTx/>
                <a:latin typeface="Tahoma" charset="0"/>
                <a:ea typeface="ＭＳ Ｐゴシック" charset="-128"/>
                <a:cs typeface="+mn-cs"/>
              </a:rPr>
              <a:t> APBD</a:t>
            </a:r>
            <a:endParaRPr kumimoji="0" lang="en-US" altLang="x-none" sz="1600" b="1" i="0" u="none" strike="noStrike" kern="1200" cap="none" spc="0" normalizeH="0" baseline="0" noProof="0" dirty="0">
              <a:ln>
                <a:noFill/>
              </a:ln>
              <a:solidFill>
                <a:srgbClr val="000000"/>
              </a:solidFill>
              <a:effectLst/>
              <a:uLnTx/>
              <a:uFillTx/>
              <a:latin typeface="Tahoma" charset="0"/>
              <a:ea typeface="ＭＳ Ｐゴシック" charset="-128"/>
              <a:cs typeface="+mn-cs"/>
            </a:endParaRPr>
          </a:p>
        </p:txBody>
      </p:sp>
    </p:spTree>
    <p:extLst>
      <p:ext uri="{BB962C8B-B14F-4D97-AF65-F5344CB8AC3E}">
        <p14:creationId xmlns:p14="http://schemas.microsoft.com/office/powerpoint/2010/main" xmlns="" val="411989312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18</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1"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ounded Rectangle 14">
            <a:extLst>
              <a:ext uri="{FF2B5EF4-FFF2-40B4-BE49-F238E27FC236}">
                <a16:creationId xmlns="" xmlns:a16="http://schemas.microsoft.com/office/drawing/2014/main" id="{D53C03EC-C6DA-4A57-A04F-2E0EE603C118}"/>
              </a:ext>
            </a:extLst>
          </p:cNvPr>
          <p:cNvSpPr>
            <a:spLocks noChangeArrowheads="1"/>
          </p:cNvSpPr>
          <p:nvPr/>
        </p:nvSpPr>
        <p:spPr bwMode="auto">
          <a:xfrm>
            <a:off x="2036762" y="939805"/>
            <a:ext cx="8118475" cy="599810"/>
          </a:xfrm>
          <a:prstGeom prst="roundRect">
            <a:avLst>
              <a:gd name="adj" fmla="val 16667"/>
            </a:avLst>
          </a:prstGeom>
          <a:gradFill rotWithShape="1">
            <a:gsLst>
              <a:gs pos="0">
                <a:srgbClr val="E8B0B0"/>
              </a:gs>
              <a:gs pos="35001">
                <a:srgbClr val="EEC8C8"/>
              </a:gs>
              <a:gs pos="100000">
                <a:srgbClr val="F9E9E9"/>
              </a:gs>
            </a:gsLst>
            <a:lin ang="16200000" scaled="1"/>
          </a:gradFill>
          <a:ln w="9525">
            <a:solidFill>
              <a:srgbClr val="9A4E4E"/>
            </a:solidFill>
            <a:round/>
            <a:headEnd/>
            <a:tailEnd/>
          </a:ln>
          <a:effectLst>
            <a:outerShdw blurRad="63500" dist="20000" dir="5400000" rotWithShape="0">
              <a:srgbClr val="000000">
                <a:alpha val="37999"/>
              </a:srgbClr>
            </a:outerShdw>
          </a:effec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2800" b="1" i="0" u="none" strike="noStrike" kern="1200" cap="none" spc="0" normalizeH="0" baseline="0" noProof="0" dirty="0" err="1">
                <a:ln>
                  <a:noFill/>
                </a:ln>
                <a:solidFill>
                  <a:srgbClr val="000000"/>
                </a:solidFill>
                <a:effectLst/>
                <a:uLnTx/>
                <a:uFillTx/>
                <a:latin typeface="Tahoma" charset="0"/>
                <a:ea typeface="ＭＳ Ｐゴシック" charset="-128"/>
                <a:cs typeface="+mn-cs"/>
              </a:rPr>
              <a:t>Jadwal</a:t>
            </a:r>
            <a:r>
              <a:rPr kumimoji="0" lang="en-US" altLang="x-none" sz="2800" b="1" i="0" u="none" strike="noStrike" kern="1200" cap="none" spc="0" normalizeH="0" baseline="0" noProof="0" dirty="0">
                <a:ln>
                  <a:noFill/>
                </a:ln>
                <a:solidFill>
                  <a:srgbClr val="000000"/>
                </a:solidFill>
                <a:effectLst/>
                <a:uLnTx/>
                <a:uFillTx/>
                <a:latin typeface="Tahoma" charset="0"/>
                <a:ea typeface="ＭＳ Ｐゴシック" charset="-128"/>
                <a:cs typeface="+mn-cs"/>
              </a:rPr>
              <a:t> </a:t>
            </a:r>
            <a:r>
              <a:rPr kumimoji="0" lang="en-US" altLang="x-none" sz="2800" b="1" i="0" u="none" strike="noStrike" kern="1200" cap="none" spc="0" normalizeH="0" baseline="0" noProof="0" dirty="0" err="1">
                <a:ln>
                  <a:noFill/>
                </a:ln>
                <a:solidFill>
                  <a:srgbClr val="000000"/>
                </a:solidFill>
                <a:effectLst/>
                <a:uLnTx/>
                <a:uFillTx/>
                <a:latin typeface="Tahoma" charset="0"/>
                <a:ea typeface="ＭＳ Ｐゴシック" charset="-128"/>
                <a:cs typeface="+mn-cs"/>
              </a:rPr>
              <a:t>Penyusunan</a:t>
            </a:r>
            <a:r>
              <a:rPr kumimoji="0" lang="en-US" altLang="x-none" sz="2800" b="1" i="0" u="none" strike="noStrike" kern="1200" cap="none" spc="0" normalizeH="0" baseline="0" noProof="0" dirty="0">
                <a:ln>
                  <a:noFill/>
                </a:ln>
                <a:solidFill>
                  <a:srgbClr val="000000"/>
                </a:solidFill>
                <a:effectLst/>
                <a:uLnTx/>
                <a:uFillTx/>
                <a:latin typeface="Tahoma" charset="0"/>
                <a:ea typeface="ＭＳ Ｐゴシック" charset="-128"/>
                <a:cs typeface="+mn-cs"/>
              </a:rPr>
              <a:t> &amp; </a:t>
            </a:r>
            <a:r>
              <a:rPr kumimoji="0" lang="en-US" altLang="x-none" sz="2800" b="1" i="0" u="none" strike="noStrike" kern="1200" cap="none" spc="0" normalizeH="0" baseline="0" noProof="0" dirty="0" err="1">
                <a:ln>
                  <a:noFill/>
                </a:ln>
                <a:solidFill>
                  <a:srgbClr val="000000"/>
                </a:solidFill>
                <a:effectLst/>
                <a:uLnTx/>
                <a:uFillTx/>
                <a:latin typeface="Tahoma" charset="0"/>
                <a:ea typeface="ＭＳ Ｐゴシック" charset="-128"/>
                <a:cs typeface="+mn-cs"/>
              </a:rPr>
              <a:t>Penetapan</a:t>
            </a:r>
            <a:r>
              <a:rPr kumimoji="0" lang="en-US" altLang="x-none" sz="2800" b="1" i="0" u="none" strike="noStrike" kern="1200" cap="none" spc="0" normalizeH="0" baseline="0" noProof="0" dirty="0">
                <a:ln>
                  <a:noFill/>
                </a:ln>
                <a:solidFill>
                  <a:srgbClr val="000000"/>
                </a:solidFill>
                <a:effectLst/>
                <a:uLnTx/>
                <a:uFillTx/>
                <a:latin typeface="Tahoma" charset="0"/>
                <a:ea typeface="ＭＳ Ｐゴシック" charset="-128"/>
                <a:cs typeface="+mn-cs"/>
              </a:rPr>
              <a:t> APBD</a:t>
            </a:r>
            <a:endParaRPr kumimoji="0" lang="en-US" altLang="x-none" sz="1600" b="1" i="0" u="none" strike="noStrike" kern="1200" cap="none" spc="0" normalizeH="0" baseline="0" noProof="0" dirty="0">
              <a:ln>
                <a:noFill/>
              </a:ln>
              <a:solidFill>
                <a:srgbClr val="000000"/>
              </a:solidFill>
              <a:effectLst/>
              <a:uLnTx/>
              <a:uFillTx/>
              <a:latin typeface="Tahoma" charset="0"/>
              <a:ea typeface="ＭＳ Ｐゴシック" charset="-128"/>
              <a:cs typeface="+mn-cs"/>
            </a:endParaRPr>
          </a:p>
        </p:txBody>
      </p:sp>
      <p:sp>
        <p:nvSpPr>
          <p:cNvPr id="14" name="Text Box 64">
            <a:extLst>
              <a:ext uri="{FF2B5EF4-FFF2-40B4-BE49-F238E27FC236}">
                <a16:creationId xmlns="" xmlns:a16="http://schemas.microsoft.com/office/drawing/2014/main" id="{44CC35CE-5172-4EB2-BDAA-B18C904BDF63}"/>
              </a:ext>
            </a:extLst>
          </p:cNvPr>
          <p:cNvSpPr txBox="1">
            <a:spLocks noChangeArrowheads="1"/>
          </p:cNvSpPr>
          <p:nvPr/>
        </p:nvSpPr>
        <p:spPr bwMode="auto">
          <a:xfrm>
            <a:off x="10154979" y="1227632"/>
            <a:ext cx="12946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l" defTabSz="914428" rtl="0" eaLnBrk="1" fontAlgn="base" latinLnBrk="0" hangingPunct="1">
              <a:lnSpc>
                <a:spcPct val="100000"/>
              </a:lnSpc>
              <a:spcBef>
                <a:spcPct val="0"/>
              </a:spcBef>
              <a:spcAft>
                <a:spcPct val="0"/>
              </a:spcAft>
              <a:buClrTx/>
              <a:buSzTx/>
              <a:buFontTx/>
              <a:buNone/>
              <a:tabLst/>
              <a:defRPr/>
            </a:pPr>
            <a:r>
              <a:rPr kumimoji="0" lang="en-US" altLang="x-none" sz="2000" b="1" i="0" u="none" strike="noStrike" kern="1200" cap="none" spc="0" normalizeH="0" baseline="0" noProof="0" dirty="0" err="1">
                <a:ln>
                  <a:noFill/>
                </a:ln>
                <a:solidFill>
                  <a:srgbClr val="000000"/>
                </a:solidFill>
                <a:effectLst/>
                <a:uLnTx/>
                <a:uFillTx/>
                <a:latin typeface="Albertus" charset="0"/>
                <a:ea typeface="ＭＳ Ｐゴシック" charset="-128"/>
                <a:cs typeface="Arial" panose="020B0604020202020204" pitchFamily="34" charset="0"/>
              </a:rPr>
              <a:t>Lanjutan</a:t>
            </a:r>
            <a:r>
              <a:rPr kumimoji="0" lang="en-US" altLang="x-none" sz="2000" b="1" i="0" u="none" strike="noStrike" kern="1200" cap="none" spc="0" normalizeH="0" baseline="0" noProof="0" dirty="0">
                <a:ln>
                  <a:noFill/>
                </a:ln>
                <a:solidFill>
                  <a:srgbClr val="000000"/>
                </a:solidFill>
                <a:effectLst/>
                <a:uLnTx/>
                <a:uFillTx/>
                <a:latin typeface="Albertus" charset="0"/>
                <a:ea typeface="ＭＳ Ｐゴシック" charset="-128"/>
                <a:cs typeface="Arial" panose="020B0604020202020204" pitchFamily="34" charset="0"/>
              </a:rPr>
              <a:t>…</a:t>
            </a:r>
          </a:p>
        </p:txBody>
      </p:sp>
      <p:graphicFrame>
        <p:nvGraphicFramePr>
          <p:cNvPr id="17" name="Table 16">
            <a:extLst>
              <a:ext uri="{FF2B5EF4-FFF2-40B4-BE49-F238E27FC236}">
                <a16:creationId xmlns="" xmlns:a16="http://schemas.microsoft.com/office/drawing/2014/main" id="{30BDA654-8830-4638-9897-36FCB5A22FB7}"/>
              </a:ext>
            </a:extLst>
          </p:cNvPr>
          <p:cNvGraphicFramePr>
            <a:graphicFrameLocks noGrp="1"/>
          </p:cNvGraphicFramePr>
          <p:nvPr/>
        </p:nvGraphicFramePr>
        <p:xfrm>
          <a:off x="484694" y="1827442"/>
          <a:ext cx="11402505" cy="4647248"/>
        </p:xfrm>
        <a:graphic>
          <a:graphicData uri="http://schemas.openxmlformats.org/drawingml/2006/table">
            <a:tbl>
              <a:tblPr/>
              <a:tblGrid>
                <a:gridCol w="693568">
                  <a:extLst>
                    <a:ext uri="{9D8B030D-6E8A-4147-A177-3AD203B41FA5}">
                      <a16:colId xmlns="" xmlns:a16="http://schemas.microsoft.com/office/drawing/2014/main" val="20000"/>
                    </a:ext>
                  </a:extLst>
                </a:gridCol>
                <a:gridCol w="6127573">
                  <a:extLst>
                    <a:ext uri="{9D8B030D-6E8A-4147-A177-3AD203B41FA5}">
                      <a16:colId xmlns="" xmlns:a16="http://schemas.microsoft.com/office/drawing/2014/main" val="20001"/>
                    </a:ext>
                  </a:extLst>
                </a:gridCol>
                <a:gridCol w="3766899">
                  <a:extLst>
                    <a:ext uri="{9D8B030D-6E8A-4147-A177-3AD203B41FA5}">
                      <a16:colId xmlns="" xmlns:a16="http://schemas.microsoft.com/office/drawing/2014/main" val="20002"/>
                    </a:ext>
                  </a:extLst>
                </a:gridCol>
                <a:gridCol w="814465">
                  <a:extLst>
                    <a:ext uri="{9D8B030D-6E8A-4147-A177-3AD203B41FA5}">
                      <a16:colId xmlns="" xmlns:a16="http://schemas.microsoft.com/office/drawing/2014/main" val="20003"/>
                    </a:ext>
                  </a:extLst>
                </a:gridCol>
              </a:tblGrid>
              <a:tr h="201613">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No</a:t>
                      </a:r>
                      <a:endPar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URAIAN</a:t>
                      </a:r>
                      <a:endPar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WAKTU</a:t>
                      </a:r>
                      <a:endPar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ctr" defTabSz="914400" rtl="0" eaLnBrk="1" fontAlgn="base" latinLnBrk="0" hangingPunct="1">
                        <a:lnSpc>
                          <a:spcPct val="114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LAMA</a:t>
                      </a:r>
                      <a:endPar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684213">
                <a:tc>
                  <a:txBody>
                    <a:bodyPr/>
                    <a:lstStyle>
                      <a:lvl1pPr marL="342900" indent="-34290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342900" marR="0" lvl="0" indent="-342900" algn="ctr" defTabSz="914400" rtl="0" eaLnBrk="1" fontAlgn="base" latinLnBrk="0" hangingPunct="1">
                        <a:lnSpc>
                          <a:spcPct val="114000"/>
                        </a:lnSpc>
                        <a:spcBef>
                          <a:spcPct val="0"/>
                        </a:spcBef>
                        <a:spcAft>
                          <a:spcPct val="0"/>
                        </a:spcAft>
                        <a:buClrTx/>
                        <a:buSzTx/>
                        <a:buFont typeface="+mj-lt" charset="0"/>
                        <a:buNone/>
                        <a:tabLst/>
                      </a:pP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9.</a:t>
                      </a:r>
                      <a:endPar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Menyampaikan Rancangan Per</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aturan</a:t>
                      </a:r>
                      <a:r>
                        <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D</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a</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erah</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tentang APBD dan Rancangan </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Peraturan</a:t>
                      </a:r>
                      <a:r>
                        <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Kepala</a:t>
                      </a:r>
                      <a:r>
                        <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Daerah</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tentang </a:t>
                      </a:r>
                      <a:r>
                        <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P</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enjabaran APBD kepada </a:t>
                      </a:r>
                      <a:r>
                        <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Menteri </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Dalam</a:t>
                      </a:r>
                      <a:r>
                        <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Negeri</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/Gub</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ernur</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untuk dievaluasi</a:t>
                      </a:r>
                    </a:p>
                  </a:txBody>
                  <a:tcPr marL="7200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3 hari kerja setelah persetujuan bersama</a:t>
                      </a:r>
                    </a:p>
                  </a:txBody>
                  <a:tcPr marL="7200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939800">
                <a:tc>
                  <a:txBody>
                    <a:bodyPr/>
                    <a:lstStyle>
                      <a:lvl1pPr marL="342900" indent="-34290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342900" marR="0" lvl="0" indent="-342900" algn="ctr" defTabSz="914400" rtl="0" eaLnBrk="1" fontAlgn="base" latinLnBrk="0" hangingPunct="1">
                        <a:lnSpc>
                          <a:spcPct val="114000"/>
                        </a:lnSpc>
                        <a:spcBef>
                          <a:spcPct val="0"/>
                        </a:spcBef>
                        <a:spcAft>
                          <a:spcPct val="0"/>
                        </a:spcAft>
                        <a:buClrTx/>
                        <a:buSzTx/>
                        <a:buFont typeface="+mj-lt" charset="0"/>
                        <a:buNone/>
                        <a:tabLst/>
                      </a:pP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10.</a:t>
                      </a:r>
                      <a:endPar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Hasil evaluasi Rancangan </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Per</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aturan D</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erah</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 tentang</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 APBD</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 dan Rancangan </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Peraturan Kepala Daerah </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tentang </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enjabaran APBD</a:t>
                      </a:r>
                    </a:p>
                  </a:txBody>
                  <a:tcPr marL="7200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Paling lama </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15 hari kerja</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 setelah Rancangan Per</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aturan D</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erah</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 tentang APBD dan Rancangan </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Peraturan Kepala Daerah</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 tentang Penjabaran APBD diterima oleh </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Menteri Dalam Negeri </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/Gubernur</a:t>
                      </a:r>
                    </a:p>
                  </a:txBody>
                  <a:tcPr marL="7200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684213">
                <a:tc>
                  <a:txBody>
                    <a:bodyPr/>
                    <a:lstStyle>
                      <a:lvl1pPr marL="342900" indent="-34290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342900" marR="0" lvl="0" indent="-342900" algn="ctr" defTabSz="914400" rtl="0" eaLnBrk="1" fontAlgn="base" latinLnBrk="0" hangingPunct="1">
                        <a:lnSpc>
                          <a:spcPct val="114000"/>
                        </a:lnSpc>
                        <a:spcBef>
                          <a:spcPct val="0"/>
                        </a:spcBef>
                        <a:spcAft>
                          <a:spcPct val="0"/>
                        </a:spcAft>
                        <a:buClrTx/>
                        <a:buSzTx/>
                        <a:buFont typeface="+mj-lt" charset="0"/>
                        <a:buNone/>
                        <a:tabLst/>
                      </a:pP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11.</a:t>
                      </a:r>
                      <a:endPar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Penyempurnaan Rancangan Per</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aturan</a:t>
                      </a:r>
                      <a:r>
                        <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D</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a</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erah</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tentang APBD sesuai hasil evaluasi yang ditetapkan dengan keputusan pimpinan DPRD tentang penyempurnaan Rancangan Per</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aturan</a:t>
                      </a:r>
                      <a:r>
                        <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D</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a</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erah</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tentang APBD</a:t>
                      </a:r>
                    </a:p>
                  </a:txBody>
                  <a:tcPr marL="7200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Paling lambat 7 hari kerja (sejak diterima keputusan hasil evaluasi)</a:t>
                      </a:r>
                    </a:p>
                  </a:txBody>
                  <a:tcPr marL="7200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512763">
                <a:tc>
                  <a:txBody>
                    <a:bodyPr/>
                    <a:lstStyle>
                      <a:lvl1pPr marL="342900" indent="-34290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342900" marR="0" lvl="0" indent="-342900" algn="ctr" defTabSz="914400" rtl="0" eaLnBrk="1" fontAlgn="base" latinLnBrk="0" hangingPunct="1">
                        <a:lnSpc>
                          <a:spcPct val="114000"/>
                        </a:lnSpc>
                        <a:spcBef>
                          <a:spcPct val="0"/>
                        </a:spcBef>
                        <a:spcAft>
                          <a:spcPct val="0"/>
                        </a:spcAft>
                        <a:buClrTx/>
                        <a:buSzTx/>
                        <a:buFont typeface="+mj-lt" charset="0"/>
                        <a:buNone/>
                        <a:tabLst/>
                      </a:pP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12.</a:t>
                      </a:r>
                      <a:endPar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Penyampaian keputusan DPRD tentang penyempurnaan Rancangan Per</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aturan D</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erah</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 tentang APBD kepada </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menteri dalam negeri</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/Gub</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ernur</a:t>
                      </a:r>
                      <a:endPar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7200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3 hari kerja setelah keputusan pimpinan DPRD ditetapkan </a:t>
                      </a:r>
                    </a:p>
                  </a:txBody>
                  <a:tcPr marL="7200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427038">
                <a:tc>
                  <a:txBody>
                    <a:bodyPr/>
                    <a:lstStyle>
                      <a:lvl1pPr marL="342900" indent="-34290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342900" marR="0" lvl="0" indent="-342900" algn="ctr" defTabSz="914400" rtl="0" eaLnBrk="1" fontAlgn="base" latinLnBrk="0" hangingPunct="1">
                        <a:lnSpc>
                          <a:spcPct val="114000"/>
                        </a:lnSpc>
                        <a:spcBef>
                          <a:spcPct val="0"/>
                        </a:spcBef>
                        <a:spcAft>
                          <a:spcPct val="0"/>
                        </a:spcAft>
                        <a:buClrTx/>
                        <a:buSzTx/>
                        <a:buFont typeface="+mj-lt" charset="0"/>
                        <a:buNone/>
                        <a:tabLst/>
                      </a:pP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13.</a:t>
                      </a:r>
                      <a:endPar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s-E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Penetapan </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Per</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aturan D</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erah </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tentang </a:t>
                      </a:r>
                      <a:r>
                        <a:rPr kumimoji="0" lang="es-E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APBD </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dan </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Peraturan Kepala Daerah </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tentang </a:t>
                      </a:r>
                      <a:r>
                        <a:rPr kumimoji="0" lang="es-E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Penjabaran APBD sesuai dengan hasil evaluasi </a:t>
                      </a:r>
                      <a:endPar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7200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Paling </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l</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ambat </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khir Desember (31 Desember)</a:t>
                      </a:r>
                      <a:endPar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7200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592138">
                <a:tc>
                  <a:txBody>
                    <a:bodyPr/>
                    <a:lstStyle>
                      <a:lvl1pPr marL="342900" indent="-34290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342900" marR="0" lvl="0" indent="-342900" algn="ctr" defTabSz="914400" rtl="0" eaLnBrk="1" fontAlgn="base" latinLnBrk="0" hangingPunct="1">
                        <a:lnSpc>
                          <a:spcPct val="114000"/>
                        </a:lnSpc>
                        <a:spcBef>
                          <a:spcPct val="0"/>
                        </a:spcBef>
                        <a:spcAft>
                          <a:spcPct val="0"/>
                        </a:spcAft>
                        <a:buClrTx/>
                        <a:buSzTx/>
                        <a:buFont typeface="+mj-lt" charset="0"/>
                        <a:buNone/>
                        <a:tabLst/>
                      </a:pP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14.</a:t>
                      </a:r>
                      <a:endPar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Penyampaian Per</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aturan D</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a</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erah</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 tentang APBD dan </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Peraturan Kepala Daerah</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 tentang Penjabaran APBD kepada </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Menteri Dalam Negeri</a:t>
                      </a:r>
                      <a:r>
                        <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/Gub</a:t>
                      </a:r>
                      <a:r>
                        <a:rPr kumimoji="0" lang="en-US"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rPr>
                        <a:t>ernur</a:t>
                      </a:r>
                      <a:endParaRPr kumimoji="0" lang="id-ID" altLang="x-none" sz="1400" b="0" i="0" u="none" strike="noStrike" cap="none" normalizeH="0" baseline="0">
                        <a:ln>
                          <a:noFill/>
                        </a:ln>
                        <a:solidFill>
                          <a:schemeClr val="tx1"/>
                        </a:solidFill>
                        <a:effectLst/>
                        <a:latin typeface="Arial" panose="020B0604020202020204" pitchFamily="34" charset="0"/>
                        <a:ea typeface="Calibri" charset="0"/>
                        <a:cs typeface="Arial" panose="020B0604020202020204" pitchFamily="34" charset="0"/>
                      </a:endParaRPr>
                    </a:p>
                  </a:txBody>
                  <a:tcPr marL="7200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Paling lambat 7 hari kerja setelah Per</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aturan</a:t>
                      </a:r>
                      <a:r>
                        <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D</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a</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erah</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dan </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Peraturan</a:t>
                      </a:r>
                      <a:r>
                        <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a:t>
                      </a:r>
                      <a:r>
                        <a:rPr kumimoji="0" lang="en-US" altLang="x-none" sz="1400" b="0" i="0" u="none" strike="noStrike" cap="none" normalizeH="0" baseline="0" dirty="0" err="1">
                          <a:ln>
                            <a:noFill/>
                          </a:ln>
                          <a:solidFill>
                            <a:schemeClr val="tx1"/>
                          </a:solidFill>
                          <a:effectLst/>
                          <a:latin typeface="Arial" panose="020B0604020202020204" pitchFamily="34" charset="0"/>
                          <a:ea typeface="Calibri" charset="0"/>
                          <a:cs typeface="Arial" panose="020B0604020202020204" pitchFamily="34" charset="0"/>
                        </a:rPr>
                        <a:t>Kepala</a:t>
                      </a:r>
                      <a:r>
                        <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Daerah</a:t>
                      </a:r>
                      <a:r>
                        <a:rPr kumimoji="0" lang="id-ID"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 ditetapkan </a:t>
                      </a:r>
                    </a:p>
                  </a:txBody>
                  <a:tcPr marL="7200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charset="0"/>
                        <a:defRPr sz="2000" kern="1200">
                          <a:solidFill>
                            <a:srgbClr val="7F7F7F"/>
                          </a:solidFill>
                          <a:latin typeface="Century Gothic" charset="0"/>
                          <a:ea typeface="ＭＳ Ｐゴシック" charset="-128"/>
                        </a:defRPr>
                      </a:lvl1pPr>
                      <a:lvl2pPr marL="742950" indent="-28575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2pPr>
                      <a:lvl3pPr marL="11430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3pPr>
                      <a:lvl4pPr marL="1600200" indent="-228600" algn="l" defTabSz="914400" rtl="0" eaLnBrk="0" latinLnBrk="0" hangingPunct="0">
                        <a:spcBef>
                          <a:spcPct val="20000"/>
                        </a:spcBef>
                        <a:buFont typeface="Courier New" charset="0"/>
                        <a:defRPr sz="1400" kern="1200">
                          <a:solidFill>
                            <a:srgbClr val="7F7F7F"/>
                          </a:solidFill>
                          <a:latin typeface="Century Gothic" charset="0"/>
                          <a:ea typeface="ＭＳ Ｐゴシック" charset="-128"/>
                        </a:defRPr>
                      </a:lvl4pPr>
                      <a:lvl5pPr marL="2057400" indent="-228600" algn="l" defTabSz="914400" rtl="0" eaLnBrk="0" latinLnBrk="0" hangingPunct="0">
                        <a:spcBef>
                          <a:spcPct val="20000"/>
                        </a:spcBef>
                        <a:buFont typeface="Arial" charset="0"/>
                        <a:defRPr sz="1400" kern="1200">
                          <a:solidFill>
                            <a:srgbClr val="7F7F7F"/>
                          </a:solidFill>
                          <a:latin typeface="Century Gothic" charset="0"/>
                          <a:ea typeface="ＭＳ Ｐゴシック" charset="-128"/>
                        </a:defRPr>
                      </a:lvl5pPr>
                      <a:lvl6pPr marL="25146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6pPr>
                      <a:lvl7pPr marL="29718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7pPr>
                      <a:lvl8pPr marL="34290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8pPr>
                      <a:lvl9pPr marL="3886200" indent="-228600" algn="l" defTabSz="914400" rtl="0" eaLnBrk="0" fontAlgn="base" latinLnBrk="0" hangingPunct="0">
                        <a:spcBef>
                          <a:spcPct val="20000"/>
                        </a:spcBef>
                        <a:spcAft>
                          <a:spcPct val="0"/>
                        </a:spcAft>
                        <a:buFont typeface="Arial" charset="0"/>
                        <a:defRPr sz="1400" kern="1200">
                          <a:solidFill>
                            <a:srgbClr val="7F7F7F"/>
                          </a:solidFill>
                          <a:latin typeface="Century Gothic" charset="0"/>
                          <a:ea typeface="ＭＳ Ｐゴシック" charset="-128"/>
                        </a:defRPr>
                      </a:lvl9pPr>
                    </a:lstStyle>
                    <a:p>
                      <a:pPr marL="0" marR="0" lvl="0" indent="0" algn="l" defTabSz="914400" rtl="0" eaLnBrk="1" fontAlgn="base" latinLnBrk="0" hangingPunct="1">
                        <a:lnSpc>
                          <a:spcPct val="114000"/>
                        </a:lnSpc>
                        <a:spcBef>
                          <a:spcPct val="0"/>
                        </a:spcBef>
                        <a:spcAft>
                          <a:spcPct val="0"/>
                        </a:spcAft>
                        <a:buClrTx/>
                        <a:buSzTx/>
                        <a:buFontTx/>
                        <a:buNone/>
                        <a:tabLst/>
                      </a:pPr>
                      <a:endParaRPr kumimoji="0" lang="en-US" altLang="x-none" sz="14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endParaRPr>
                    </a:p>
                  </a:txBody>
                  <a:tcPr marL="14394" marR="1439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200179161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19</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2820705" y="952187"/>
            <a:ext cx="6181590"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PASAL 3 PMDN 33/2019</a:t>
            </a:r>
          </a:p>
        </p:txBody>
      </p:sp>
      <p:sp>
        <p:nvSpPr>
          <p:cNvPr id="15" name="Rounded Rectangle 9">
            <a:extLst>
              <a:ext uri="{FF2B5EF4-FFF2-40B4-BE49-F238E27FC236}">
                <a16:creationId xmlns="" xmlns:a16="http://schemas.microsoft.com/office/drawing/2014/main" id="{2126DC5B-3D62-451B-B4E6-2B64FE817ECE}"/>
              </a:ext>
            </a:extLst>
          </p:cNvPr>
          <p:cNvSpPr/>
          <p:nvPr/>
        </p:nvSpPr>
        <p:spPr>
          <a:xfrm>
            <a:off x="753871" y="2265294"/>
            <a:ext cx="10435471" cy="3254892"/>
          </a:xfrm>
          <a:prstGeom prst="roundRect">
            <a:avLst/>
          </a:prstGeom>
          <a:solidFill>
            <a:srgbClr val="A5B592"/>
          </a:solidFill>
          <a:ln w="34925" cap="flat" cmpd="sng" algn="in">
            <a:solidFill>
              <a:srgbClr val="A5B592">
                <a:shade val="50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defRPr/>
            </a:pPr>
            <a:r>
              <a:rPr lang="id-ID" sz="2400" b="1" dirty="0">
                <a:solidFill>
                  <a:prstClr val="black"/>
                </a:solidFill>
                <a:latin typeface="Bookman Old Style" pitchFamily="18" charset="0"/>
              </a:rPr>
              <a:t>Perencanaan dan penganggaran APBD Tahun Anggaran 2020</a:t>
            </a:r>
            <a:r>
              <a:rPr lang="en-US" sz="2400" b="1" dirty="0">
                <a:solidFill>
                  <a:prstClr val="black"/>
                </a:solidFill>
                <a:latin typeface="Bookman Old Style" pitchFamily="18" charset="0"/>
              </a:rPr>
              <a:t> </a:t>
            </a:r>
            <a:r>
              <a:rPr lang="id-ID" sz="2400" b="1" dirty="0">
                <a:solidFill>
                  <a:prstClr val="black"/>
                </a:solidFill>
                <a:latin typeface="Bookman Old Style" pitchFamily="18" charset="0"/>
              </a:rPr>
              <a:t>yang telah dilakukan prosesnya sebelum Peraturan Menteri ini</a:t>
            </a:r>
            <a:r>
              <a:rPr lang="en-US" sz="2400" b="1" dirty="0">
                <a:solidFill>
                  <a:prstClr val="black"/>
                </a:solidFill>
                <a:latin typeface="Bookman Old Style" pitchFamily="18" charset="0"/>
              </a:rPr>
              <a:t> </a:t>
            </a:r>
            <a:r>
              <a:rPr lang="id-ID" sz="2400" b="1" dirty="0">
                <a:solidFill>
                  <a:prstClr val="black"/>
                </a:solidFill>
                <a:latin typeface="Bookman Old Style" pitchFamily="18" charset="0"/>
              </a:rPr>
              <a:t>mulai belaku, tetap menggunakan struktur perencanaan dan</a:t>
            </a:r>
            <a:r>
              <a:rPr lang="en-US" sz="2400" b="1" dirty="0">
                <a:solidFill>
                  <a:prstClr val="black"/>
                </a:solidFill>
                <a:latin typeface="Bookman Old Style" pitchFamily="18" charset="0"/>
              </a:rPr>
              <a:t> </a:t>
            </a:r>
            <a:r>
              <a:rPr lang="id-ID" sz="2400" b="1" dirty="0">
                <a:solidFill>
                  <a:prstClr val="black"/>
                </a:solidFill>
                <a:latin typeface="Bookman Old Style" pitchFamily="18" charset="0"/>
              </a:rPr>
              <a:t>penganggaran APBD sesuai dengan ketentuan Peraturan</a:t>
            </a:r>
            <a:r>
              <a:rPr lang="en-US" sz="2400" b="1" dirty="0">
                <a:solidFill>
                  <a:prstClr val="black"/>
                </a:solidFill>
                <a:latin typeface="Bookman Old Style" pitchFamily="18" charset="0"/>
              </a:rPr>
              <a:t> </a:t>
            </a:r>
            <a:r>
              <a:rPr lang="sv-SE" sz="2400" b="1" dirty="0">
                <a:solidFill>
                  <a:prstClr val="black"/>
                </a:solidFill>
                <a:latin typeface="Bookman Old Style" pitchFamily="18" charset="0"/>
              </a:rPr>
              <a:t>Menteri Dalam Negeri Nomor 38 Tahun 2018 tentang Pedoman Penyusunan APBD Tahun Anggaran 2019.</a:t>
            </a:r>
            <a:endParaRPr kumimoji="0" lang="id-ID" sz="2400" b="1" i="0" u="none" strike="noStrike" kern="1200" cap="none" spc="0" normalizeH="0" baseline="0" noProof="0" dirty="0">
              <a:ln>
                <a:noFill/>
              </a:ln>
              <a:solidFill>
                <a:prstClr val="black"/>
              </a:solidFill>
              <a:effectLst/>
              <a:uLnTx/>
              <a:uFillTx/>
              <a:latin typeface="Bookman Old Style" pitchFamily="18" charset="0"/>
              <a:ea typeface="+mn-ea"/>
              <a:cs typeface="+mn-cs"/>
            </a:endParaRPr>
          </a:p>
        </p:txBody>
      </p:sp>
    </p:spTree>
    <p:extLst>
      <p:ext uri="{BB962C8B-B14F-4D97-AF65-F5344CB8AC3E}">
        <p14:creationId xmlns:p14="http://schemas.microsoft.com/office/powerpoint/2010/main" xmlns="" val="35150888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 xmlns:a16="http://schemas.microsoft.com/office/drawing/2014/main" id="{7BE6ADBA-2E93-4A05-841E-3FADFD36335C}"/>
              </a:ext>
            </a:extLst>
          </p:cNvPr>
          <p:cNvSpPr txBox="1">
            <a:spLocks/>
          </p:cNvSpPr>
          <p:nvPr/>
        </p:nvSpPr>
        <p:spPr bwMode="auto">
          <a:xfrm>
            <a:off x="128463" y="116632"/>
            <a:ext cx="11948859" cy="720080"/>
          </a:xfrm>
          <a:prstGeom prst="rect">
            <a:avLst/>
          </a:prstGeom>
          <a:solidFill>
            <a:srgbClr val="1F497D">
              <a:lumMod val="60000"/>
              <a:lumOff val="40000"/>
            </a:srgbClr>
          </a:solidFill>
          <a:ln w="38100" cap="flat" cmpd="sng" algn="ctr">
            <a:noFill/>
            <a:prstDash val="solid"/>
            <a:miter lim="800000"/>
            <a:headEnd/>
            <a:tailEnd/>
          </a:ln>
          <a:effectLst>
            <a:outerShdw blurRad="40000" dist="20000" dir="5400000" rotWithShape="0">
              <a:srgbClr val="000000">
                <a:alpha val="38000"/>
              </a:srgbClr>
            </a:outerShdw>
          </a:effectLst>
          <a:scene3d>
            <a:camera prst="orthographicFront"/>
            <a:lightRig rig="threePt" dir="t"/>
          </a:scene3d>
          <a:sp3d>
            <a:bevelT/>
          </a:sp3d>
          <a:extLst>
            <a:ext uri="{91240B29-F687-4F45-9708-019B960494DF}">
              <a14:hiddenLine xmlns:a14="http://schemas.microsoft.com/office/drawing/2010/main" xmlns="" w="9525">
                <a:solidFill>
                  <a:srgbClr val="000000"/>
                </a:solidFill>
                <a:miter lim="800000"/>
                <a:headEnd/>
                <a:tailEnd/>
              </a14:hiddenLine>
            </a:ext>
          </a:extLst>
        </p:spPr>
        <p:txBody>
          <a:bodyPr anchor="ctr">
            <a:normAutofit fontScale="92500" lnSpcReduction="10000"/>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742950" rtl="0" eaLnBrk="0" fontAlgn="base" latinLnBrk="0" hangingPunct="0">
              <a:lnSpc>
                <a:spcPct val="100000"/>
              </a:lnSpc>
              <a:spcBef>
                <a:spcPct val="0"/>
              </a:spcBef>
              <a:spcAft>
                <a:spcPct val="0"/>
              </a:spcAft>
              <a:buClrTx/>
              <a:buSzTx/>
              <a:buFontTx/>
              <a:buNone/>
              <a:tabLst/>
              <a:defRPr/>
            </a:pPr>
            <a:r>
              <a:rPr kumimoji="0" lang="it-IT" sz="2275" b="1" i="0" u="none" strike="noStrike" kern="1200" cap="none" spc="0" normalizeH="0" baseline="0" noProof="0" dirty="0">
                <a:ln>
                  <a:noFill/>
                </a:ln>
                <a:solidFill>
                  <a:srgbClr val="FFFF00"/>
                </a:solidFill>
                <a:effectLst/>
                <a:uLnTx/>
                <a:uFillTx/>
                <a:latin typeface="Calibri"/>
                <a:ea typeface="+mn-ea"/>
                <a:cs typeface="+mn-cs"/>
              </a:rPr>
              <a:t>PENETAPAN PERDA </a:t>
            </a:r>
          </a:p>
          <a:p>
            <a:pPr marL="0" marR="0" lvl="0" indent="0" algn="ctr" defTabSz="742950" rtl="0" eaLnBrk="0" fontAlgn="base" latinLnBrk="0" hangingPunct="0">
              <a:lnSpc>
                <a:spcPct val="100000"/>
              </a:lnSpc>
              <a:spcBef>
                <a:spcPct val="0"/>
              </a:spcBef>
              <a:spcAft>
                <a:spcPct val="0"/>
              </a:spcAft>
              <a:buClrTx/>
              <a:buSzTx/>
              <a:buFontTx/>
              <a:buNone/>
              <a:tabLst/>
              <a:defRPr/>
            </a:pPr>
            <a:r>
              <a:rPr kumimoji="0" lang="it-IT" sz="2275" b="1" i="0" u="none" strike="noStrike" kern="1200" cap="none" spc="0" normalizeH="0" baseline="0" noProof="0" dirty="0">
                <a:ln>
                  <a:noFill/>
                </a:ln>
                <a:solidFill>
                  <a:prstClr val="white"/>
                </a:solidFill>
                <a:effectLst/>
                <a:uLnTx/>
                <a:uFillTx/>
                <a:latin typeface="Calibri"/>
                <a:ea typeface="+mn-ea"/>
                <a:cs typeface="+mn-cs"/>
              </a:rPr>
              <a:t>APBD PROVINSI, KABUPATEN DAN KOTA </a:t>
            </a:r>
            <a:r>
              <a:rPr kumimoji="0" lang="it-IT" sz="2275" b="1" i="0" u="none" strike="noStrike" kern="1200" cap="none" spc="0" normalizeH="0" baseline="0" noProof="0" dirty="0">
                <a:ln>
                  <a:noFill/>
                </a:ln>
                <a:solidFill>
                  <a:srgbClr val="FFFF00"/>
                </a:solidFill>
                <a:effectLst/>
                <a:uLnTx/>
                <a:uFillTx/>
                <a:latin typeface="Calibri"/>
                <a:ea typeface="+mn-ea"/>
                <a:cs typeface="+mn-cs"/>
              </a:rPr>
              <a:t>SE-PROVINSI KALIMANTAN TIMUR </a:t>
            </a:r>
            <a:r>
              <a:rPr kumimoji="0" lang="it-IT" sz="2275" b="1" i="0" u="none" strike="noStrike" kern="1200" cap="none" spc="0" normalizeH="0" baseline="0" noProof="0" dirty="0">
                <a:ln>
                  <a:noFill/>
                </a:ln>
                <a:solidFill>
                  <a:prstClr val="white"/>
                </a:solidFill>
                <a:effectLst/>
                <a:uLnTx/>
                <a:uFillTx/>
                <a:latin typeface="Calibri"/>
                <a:ea typeface="+mn-ea"/>
                <a:cs typeface="+mn-cs"/>
              </a:rPr>
              <a:t>TAHUN 2015-2019</a:t>
            </a:r>
          </a:p>
        </p:txBody>
      </p:sp>
      <p:graphicFrame>
        <p:nvGraphicFramePr>
          <p:cNvPr id="17" name="Table 16">
            <a:extLst>
              <a:ext uri="{FF2B5EF4-FFF2-40B4-BE49-F238E27FC236}">
                <a16:creationId xmlns="" xmlns:a16="http://schemas.microsoft.com/office/drawing/2014/main" id="{C72080A1-9F24-4AEE-8784-836685230B83}"/>
              </a:ext>
            </a:extLst>
          </p:cNvPr>
          <p:cNvGraphicFramePr>
            <a:graphicFrameLocks noGrp="1"/>
          </p:cNvGraphicFramePr>
          <p:nvPr>
            <p:extLst>
              <p:ext uri="{D42A27DB-BD31-4B8C-83A1-F6EECF244321}">
                <p14:modId xmlns:p14="http://schemas.microsoft.com/office/powerpoint/2010/main" xmlns="" val="1061261444"/>
              </p:ext>
            </p:extLst>
          </p:nvPr>
        </p:nvGraphicFramePr>
        <p:xfrm>
          <a:off x="128462" y="6011045"/>
          <a:ext cx="5301377" cy="617592"/>
        </p:xfrm>
        <a:graphic>
          <a:graphicData uri="http://schemas.openxmlformats.org/drawingml/2006/table">
            <a:tbl>
              <a:tblPr/>
              <a:tblGrid>
                <a:gridCol w="803052">
                  <a:extLst>
                    <a:ext uri="{9D8B030D-6E8A-4147-A177-3AD203B41FA5}">
                      <a16:colId xmlns="" xmlns:a16="http://schemas.microsoft.com/office/drawing/2014/main" val="20000"/>
                    </a:ext>
                  </a:extLst>
                </a:gridCol>
                <a:gridCol w="4498325">
                  <a:extLst>
                    <a:ext uri="{9D8B030D-6E8A-4147-A177-3AD203B41FA5}">
                      <a16:colId xmlns="" xmlns:a16="http://schemas.microsoft.com/office/drawing/2014/main" val="20001"/>
                    </a:ext>
                  </a:extLst>
                </a:gridCol>
              </a:tblGrid>
              <a:tr h="14499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300" b="0" i="0" u="none" strike="noStrike" dirty="0" err="1">
                          <a:solidFill>
                            <a:srgbClr val="000000"/>
                          </a:solidFill>
                          <a:latin typeface="Calibri"/>
                        </a:rPr>
                        <a:t>Keterangan</a:t>
                      </a:r>
                      <a:r>
                        <a:rPr lang="en-US" sz="1300" b="0" i="0" u="none" strike="noStrike" dirty="0">
                          <a:solidFill>
                            <a:srgbClr val="000000"/>
                          </a:solidFill>
                          <a:latin typeface="Calibri"/>
                        </a:rPr>
                        <a:t>:</a:t>
                      </a:r>
                    </a:p>
                  </a:txBody>
                  <a:tcPr marL="7144" marR="7144" marT="774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600" b="0" i="0" u="none" strike="noStrike" dirty="0">
                        <a:solidFill>
                          <a:srgbClr val="000000"/>
                        </a:solidFill>
                        <a:latin typeface="Calibri"/>
                      </a:endParaRPr>
                    </a:p>
                  </a:txBody>
                  <a:tcPr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449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US" sz="1300" b="0" i="0" u="none" strike="noStrike" dirty="0">
                        <a:solidFill>
                          <a:srgbClr val="000000"/>
                        </a:solidFill>
                        <a:latin typeface="Calibri"/>
                      </a:endParaRPr>
                    </a:p>
                  </a:txBody>
                  <a:tcPr marL="7144" marR="7144" marT="77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300" b="0" i="0" u="none" strike="noStrike" dirty="0" err="1">
                          <a:solidFill>
                            <a:srgbClr val="000000"/>
                          </a:solidFill>
                          <a:latin typeface="Calibri"/>
                        </a:rPr>
                        <a:t>Tepat</a:t>
                      </a:r>
                      <a:r>
                        <a:rPr lang="en-US" sz="1300" b="0" i="0" u="none" strike="noStrike" dirty="0">
                          <a:solidFill>
                            <a:srgbClr val="000000"/>
                          </a:solidFill>
                          <a:latin typeface="Calibri"/>
                        </a:rPr>
                        <a:t> </a:t>
                      </a:r>
                      <a:r>
                        <a:rPr lang="en-US" sz="1300" b="0" i="0" u="none" strike="noStrike" dirty="0" err="1">
                          <a:solidFill>
                            <a:srgbClr val="000000"/>
                          </a:solidFill>
                          <a:latin typeface="Calibri"/>
                        </a:rPr>
                        <a:t>Waktu</a:t>
                      </a:r>
                      <a:r>
                        <a:rPr lang="en-US" sz="1300" b="0" i="0" u="none" strike="noStrike" dirty="0">
                          <a:solidFill>
                            <a:srgbClr val="000000"/>
                          </a:solidFill>
                          <a:latin typeface="Calibri"/>
                        </a:rPr>
                        <a:t> (</a:t>
                      </a:r>
                      <a:r>
                        <a:rPr lang="en-US" sz="1300" b="0" i="0" u="none" strike="noStrike" dirty="0" err="1">
                          <a:solidFill>
                            <a:srgbClr val="000000"/>
                          </a:solidFill>
                          <a:latin typeface="Calibri"/>
                        </a:rPr>
                        <a:t>sampai</a:t>
                      </a:r>
                      <a:r>
                        <a:rPr lang="en-US" sz="1300" b="0" i="0" u="none" strike="noStrike" dirty="0">
                          <a:solidFill>
                            <a:srgbClr val="000000"/>
                          </a:solidFill>
                          <a:latin typeface="Calibri"/>
                        </a:rPr>
                        <a:t> </a:t>
                      </a:r>
                      <a:r>
                        <a:rPr lang="en-US" sz="1300" b="0" i="0" u="none" strike="noStrike" dirty="0" err="1">
                          <a:solidFill>
                            <a:srgbClr val="000000"/>
                          </a:solidFill>
                          <a:latin typeface="Calibri"/>
                        </a:rPr>
                        <a:t>dengan</a:t>
                      </a:r>
                      <a:r>
                        <a:rPr lang="en-US" sz="1300" b="0" i="0" u="none" strike="noStrike" baseline="0" dirty="0">
                          <a:solidFill>
                            <a:srgbClr val="000000"/>
                          </a:solidFill>
                          <a:latin typeface="Calibri"/>
                        </a:rPr>
                        <a:t> </a:t>
                      </a:r>
                      <a:r>
                        <a:rPr lang="en-US" sz="1300" b="0" i="0" u="none" strike="noStrike" dirty="0">
                          <a:solidFill>
                            <a:srgbClr val="000000"/>
                          </a:solidFill>
                          <a:latin typeface="Calibri"/>
                        </a:rPr>
                        <a:t>31 </a:t>
                      </a:r>
                      <a:r>
                        <a:rPr lang="en-US" sz="1300" b="0" i="0" u="none" strike="noStrike" dirty="0" err="1">
                          <a:solidFill>
                            <a:srgbClr val="000000"/>
                          </a:solidFill>
                          <a:latin typeface="Calibri"/>
                        </a:rPr>
                        <a:t>desember</a:t>
                      </a:r>
                      <a:r>
                        <a:rPr lang="en-US" sz="1300" b="0" i="0" u="none" strike="noStrike" dirty="0">
                          <a:solidFill>
                            <a:srgbClr val="000000"/>
                          </a:solidFill>
                          <a:latin typeface="Calibri"/>
                        </a:rPr>
                        <a:t>)</a:t>
                      </a:r>
                    </a:p>
                  </a:txBody>
                  <a:tcPr marL="68580" marR="7144" marT="7744" marB="0" anchor="ctr">
                    <a:lnL w="12700" cap="flat" cmpd="sng" algn="ctr">
                      <a:solidFill>
                        <a:sysClr val="windowText" lastClr="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449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endParaRPr lang="en-US" sz="1300" b="0" i="0" u="none" strike="noStrike" dirty="0">
                        <a:solidFill>
                          <a:srgbClr val="000000"/>
                        </a:solidFill>
                        <a:latin typeface="Calibri"/>
                      </a:endParaRPr>
                    </a:p>
                  </a:txBody>
                  <a:tcPr marL="7144" marR="7144" marT="7744"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ctr"/>
                      <a:r>
                        <a:rPr lang="en-US" sz="1300" b="0" i="0" u="none" strike="noStrike" dirty="0" err="1">
                          <a:solidFill>
                            <a:srgbClr val="000000"/>
                          </a:solidFill>
                          <a:latin typeface="Calibri"/>
                        </a:rPr>
                        <a:t>Tidak</a:t>
                      </a:r>
                      <a:r>
                        <a:rPr lang="en-US" sz="1300" b="0" i="0" u="none" strike="noStrike" dirty="0">
                          <a:solidFill>
                            <a:srgbClr val="000000"/>
                          </a:solidFill>
                          <a:latin typeface="Calibri"/>
                        </a:rPr>
                        <a:t> </a:t>
                      </a:r>
                      <a:r>
                        <a:rPr lang="en-US" sz="1300" b="0" i="0" u="none" strike="noStrike" dirty="0" err="1">
                          <a:solidFill>
                            <a:srgbClr val="000000"/>
                          </a:solidFill>
                          <a:latin typeface="Calibri"/>
                        </a:rPr>
                        <a:t>Tepat</a:t>
                      </a:r>
                      <a:r>
                        <a:rPr lang="en-US" sz="1300" b="0" i="0" u="none" strike="noStrike" dirty="0">
                          <a:solidFill>
                            <a:srgbClr val="000000"/>
                          </a:solidFill>
                          <a:latin typeface="Calibri"/>
                        </a:rPr>
                        <a:t> </a:t>
                      </a:r>
                      <a:r>
                        <a:rPr lang="en-US" sz="1300" b="0" i="0" u="none" strike="noStrike" dirty="0" err="1">
                          <a:solidFill>
                            <a:srgbClr val="000000"/>
                          </a:solidFill>
                          <a:latin typeface="Calibri"/>
                        </a:rPr>
                        <a:t>Waktu</a:t>
                      </a:r>
                      <a:r>
                        <a:rPr lang="en-US" sz="1300" b="0" i="0" u="none" strike="noStrike" dirty="0">
                          <a:solidFill>
                            <a:srgbClr val="000000"/>
                          </a:solidFill>
                          <a:latin typeface="Calibri"/>
                        </a:rPr>
                        <a:t> (</a:t>
                      </a:r>
                      <a:r>
                        <a:rPr lang="en-US" sz="1300" b="0" i="0" u="none" strike="noStrike" dirty="0" err="1">
                          <a:solidFill>
                            <a:srgbClr val="000000"/>
                          </a:solidFill>
                          <a:latin typeface="Calibri"/>
                        </a:rPr>
                        <a:t>setelah</a:t>
                      </a:r>
                      <a:r>
                        <a:rPr lang="en-US" sz="1300" b="0" i="0" u="none" strike="noStrike" dirty="0">
                          <a:solidFill>
                            <a:srgbClr val="000000"/>
                          </a:solidFill>
                          <a:latin typeface="Calibri"/>
                        </a:rPr>
                        <a:t> 31 </a:t>
                      </a:r>
                      <a:r>
                        <a:rPr lang="en-US" sz="1300" b="0" i="0" u="none" strike="noStrike" dirty="0" err="1">
                          <a:solidFill>
                            <a:srgbClr val="000000"/>
                          </a:solidFill>
                          <a:latin typeface="Calibri"/>
                        </a:rPr>
                        <a:t>desember</a:t>
                      </a:r>
                      <a:r>
                        <a:rPr lang="id-ID" sz="1300" b="0" i="0" u="none" strike="noStrike" dirty="0">
                          <a:solidFill>
                            <a:srgbClr val="000000"/>
                          </a:solidFill>
                          <a:latin typeface="Calibri"/>
                        </a:rPr>
                        <a:t>)</a:t>
                      </a:r>
                      <a:endParaRPr lang="en-US" sz="1300" b="0" i="0" u="none" strike="noStrike" dirty="0">
                        <a:solidFill>
                          <a:srgbClr val="000000"/>
                        </a:solidFill>
                        <a:latin typeface="Calibri"/>
                      </a:endParaRPr>
                    </a:p>
                  </a:txBody>
                  <a:tcPr marL="68580" marR="7144" marT="7744" marB="0" anchor="ctr">
                    <a:lnL w="12700" cap="flat" cmpd="sng" algn="ctr">
                      <a:solidFill>
                        <a:sysClr val="windowText" lastClr="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18" name="Table 17">
            <a:extLst>
              <a:ext uri="{FF2B5EF4-FFF2-40B4-BE49-F238E27FC236}">
                <a16:creationId xmlns="" xmlns:a16="http://schemas.microsoft.com/office/drawing/2014/main" id="{C8110815-87C4-4DCC-B0A3-20F7E2430408}"/>
              </a:ext>
            </a:extLst>
          </p:cNvPr>
          <p:cNvGraphicFramePr>
            <a:graphicFrameLocks noGrp="1"/>
          </p:cNvGraphicFramePr>
          <p:nvPr>
            <p:extLst>
              <p:ext uri="{D42A27DB-BD31-4B8C-83A1-F6EECF244321}">
                <p14:modId xmlns:p14="http://schemas.microsoft.com/office/powerpoint/2010/main" xmlns="" val="1257620997"/>
              </p:ext>
            </p:extLst>
          </p:nvPr>
        </p:nvGraphicFramePr>
        <p:xfrm>
          <a:off x="128588" y="919162"/>
          <a:ext cx="11948734" cy="5090790"/>
        </p:xfrm>
        <a:graphic>
          <a:graphicData uri="http://schemas.openxmlformats.org/drawingml/2006/table">
            <a:tbl>
              <a:tblPr/>
              <a:tblGrid>
                <a:gridCol w="586866">
                  <a:extLst>
                    <a:ext uri="{9D8B030D-6E8A-4147-A177-3AD203B41FA5}">
                      <a16:colId xmlns="" xmlns:a16="http://schemas.microsoft.com/office/drawing/2014/main" val="20000"/>
                    </a:ext>
                  </a:extLst>
                </a:gridCol>
                <a:gridCol w="1976086">
                  <a:extLst>
                    <a:ext uri="{9D8B030D-6E8A-4147-A177-3AD203B41FA5}">
                      <a16:colId xmlns="" xmlns:a16="http://schemas.microsoft.com/office/drawing/2014/main" val="20001"/>
                    </a:ext>
                  </a:extLst>
                </a:gridCol>
                <a:gridCol w="1924794">
                  <a:extLst>
                    <a:ext uri="{9D8B030D-6E8A-4147-A177-3AD203B41FA5}">
                      <a16:colId xmlns="" xmlns:a16="http://schemas.microsoft.com/office/drawing/2014/main" val="20002"/>
                    </a:ext>
                  </a:extLst>
                </a:gridCol>
                <a:gridCol w="1924794">
                  <a:extLst>
                    <a:ext uri="{9D8B030D-6E8A-4147-A177-3AD203B41FA5}">
                      <a16:colId xmlns="" xmlns:a16="http://schemas.microsoft.com/office/drawing/2014/main" val="20003"/>
                    </a:ext>
                  </a:extLst>
                </a:gridCol>
                <a:gridCol w="1924794">
                  <a:extLst>
                    <a:ext uri="{9D8B030D-6E8A-4147-A177-3AD203B41FA5}">
                      <a16:colId xmlns="" xmlns:a16="http://schemas.microsoft.com/office/drawing/2014/main" val="20004"/>
                    </a:ext>
                  </a:extLst>
                </a:gridCol>
                <a:gridCol w="1814718">
                  <a:extLst>
                    <a:ext uri="{9D8B030D-6E8A-4147-A177-3AD203B41FA5}">
                      <a16:colId xmlns="" xmlns:a16="http://schemas.microsoft.com/office/drawing/2014/main" val="20005"/>
                    </a:ext>
                  </a:extLst>
                </a:gridCol>
                <a:gridCol w="1796682">
                  <a:extLst>
                    <a:ext uri="{9D8B030D-6E8A-4147-A177-3AD203B41FA5}">
                      <a16:colId xmlns="" xmlns:a16="http://schemas.microsoft.com/office/drawing/2014/main" val="20006"/>
                    </a:ext>
                  </a:extLst>
                </a:gridCol>
              </a:tblGrid>
              <a:tr h="37519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a:solidFill>
                            <a:srgbClr val="000000"/>
                          </a:solidFill>
                          <a:latin typeface="+mj-lt"/>
                        </a:rPr>
                        <a:t>NO.</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a:solidFill>
                            <a:srgbClr val="000000"/>
                          </a:solidFill>
                          <a:latin typeface="+mj-lt"/>
                        </a:rPr>
                        <a:t>DAERAH</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d-ID" sz="1600" b="1" i="0" u="none" strike="noStrike" dirty="0">
                          <a:solidFill>
                            <a:srgbClr val="000000"/>
                          </a:solidFill>
                          <a:latin typeface="+mj-lt"/>
                        </a:rPr>
                        <a:t>201</a:t>
                      </a:r>
                      <a:r>
                        <a:rPr lang="en-US" sz="1600" b="1" i="0" u="none" strike="noStrike" dirty="0">
                          <a:solidFill>
                            <a:srgbClr val="000000"/>
                          </a:solidFill>
                          <a:latin typeface="+mj-lt"/>
                        </a:rPr>
                        <a:t>5</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600" b="1" i="0" u="none" strike="noStrike" dirty="0">
                          <a:solidFill>
                            <a:srgbClr val="000000"/>
                          </a:solidFill>
                          <a:latin typeface="+mj-lt"/>
                        </a:rPr>
                        <a:t>2016</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600" b="1" i="0" u="none" strike="noStrike" dirty="0">
                          <a:solidFill>
                            <a:srgbClr val="000000"/>
                          </a:solidFill>
                          <a:latin typeface="+mj-lt"/>
                        </a:rPr>
                        <a:t>2017</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600" b="1" i="0" u="none" strike="noStrike" dirty="0">
                          <a:solidFill>
                            <a:srgbClr val="000000"/>
                          </a:solidFill>
                          <a:latin typeface="+mj-lt"/>
                        </a:rPr>
                        <a:t>2018</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600" b="1" i="0" u="none" strike="noStrike" dirty="0">
                          <a:solidFill>
                            <a:srgbClr val="000000"/>
                          </a:solidFill>
                          <a:latin typeface="+mj-lt"/>
                        </a:rPr>
                        <a:t>2019</a:t>
                      </a:r>
                    </a:p>
                  </a:txBody>
                  <a:tcPr marL="8792" marR="8792"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4065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1" i="0" u="none" strike="noStrike" dirty="0">
                          <a:solidFill>
                            <a:srgbClr val="000000"/>
                          </a:solidFill>
                          <a:latin typeface="+mj-lt"/>
                        </a:rPr>
                        <a:t> </a:t>
                      </a:r>
                    </a:p>
                  </a:txBody>
                  <a:tcPr marL="91439" marR="9143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1" i="0" u="none" strike="noStrike" dirty="0">
                          <a:solidFill>
                            <a:srgbClr val="000000"/>
                          </a:solidFill>
                          <a:effectLst/>
                          <a:latin typeface="+mj-lt"/>
                        </a:rPr>
                        <a:t>Prov. Kalimantan Timur</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i="0" u="none" strike="noStrike" dirty="0">
                          <a:solidFill>
                            <a:srgbClr val="000000"/>
                          </a:solidFill>
                          <a:effectLst/>
                          <a:latin typeface="+mj-lt"/>
                        </a:rPr>
                        <a:t>22 </a:t>
                      </a:r>
                      <a:r>
                        <a:rPr lang="en-US" sz="1600" b="1" i="0" u="none" strike="noStrike" dirty="0" err="1">
                          <a:solidFill>
                            <a:srgbClr val="000000"/>
                          </a:solidFill>
                          <a:effectLst/>
                          <a:latin typeface="+mj-lt"/>
                        </a:rPr>
                        <a:t>Desember</a:t>
                      </a:r>
                      <a:r>
                        <a:rPr lang="en-US" sz="1600" b="1" i="0" u="none" strike="noStrike" dirty="0">
                          <a:solidFill>
                            <a:srgbClr val="000000"/>
                          </a:solidFill>
                          <a:effectLst/>
                          <a:latin typeface="+mj-lt"/>
                        </a:rPr>
                        <a:t>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1" i="0" u="none" strike="noStrike" dirty="0">
                          <a:solidFill>
                            <a:srgbClr val="000000"/>
                          </a:solidFill>
                          <a:effectLst/>
                          <a:latin typeface="+mj-lt"/>
                        </a:rPr>
                        <a:t>23 </a:t>
                      </a:r>
                      <a:r>
                        <a:rPr lang="en-US" sz="1600" b="1" i="0" u="none" strike="noStrike" dirty="0" err="1">
                          <a:solidFill>
                            <a:srgbClr val="000000"/>
                          </a:solidFill>
                          <a:effectLst/>
                          <a:latin typeface="+mj-lt"/>
                        </a:rPr>
                        <a:t>Desember</a:t>
                      </a:r>
                      <a:r>
                        <a:rPr lang="en-US" sz="1600" b="1" i="0" u="none" strike="noStrike" dirty="0">
                          <a:solidFill>
                            <a:srgbClr val="000000"/>
                          </a:solidFill>
                          <a:effectLst/>
                          <a:latin typeface="+mj-lt"/>
                        </a:rPr>
                        <a:t>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1" i="0" u="none" strike="noStrike" dirty="0">
                          <a:solidFill>
                            <a:srgbClr val="000000"/>
                          </a:solidFill>
                          <a:effectLst/>
                          <a:latin typeface="+mj-lt"/>
                        </a:rPr>
                        <a:t>25 </a:t>
                      </a:r>
                      <a:r>
                        <a:rPr lang="en-US" sz="1600" b="1" i="0" u="none" strike="noStrike" dirty="0" err="1">
                          <a:solidFill>
                            <a:srgbClr val="000000"/>
                          </a:solidFill>
                          <a:effectLst/>
                          <a:latin typeface="+mj-lt"/>
                        </a:rPr>
                        <a:t>Januari</a:t>
                      </a:r>
                      <a:r>
                        <a:rPr lang="en-US" sz="1600" b="1" i="0" u="none" strike="noStrike" dirty="0">
                          <a:solidFill>
                            <a:srgbClr val="000000"/>
                          </a:solidFill>
                          <a:effectLst/>
                          <a:latin typeface="+mj-lt"/>
                        </a:rPr>
                        <a:t>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1" i="0" u="none" strike="noStrike" dirty="0">
                          <a:solidFill>
                            <a:srgbClr val="000000"/>
                          </a:solidFill>
                          <a:effectLst/>
                          <a:latin typeface="+mj-lt"/>
                        </a:rPr>
                        <a:t>29 </a:t>
                      </a:r>
                      <a:r>
                        <a:rPr lang="en-US" sz="1600" b="1" i="0" u="none" strike="noStrike" dirty="0" err="1">
                          <a:solidFill>
                            <a:srgbClr val="000000"/>
                          </a:solidFill>
                          <a:effectLst/>
                          <a:latin typeface="+mj-lt"/>
                        </a:rPr>
                        <a:t>Desember</a:t>
                      </a:r>
                      <a:r>
                        <a:rPr lang="en-US" sz="1600" b="1" i="0" u="none" strike="noStrike" dirty="0">
                          <a:solidFill>
                            <a:srgbClr val="000000"/>
                          </a:solidFill>
                          <a:effectLst/>
                          <a:latin typeface="+mj-lt"/>
                        </a:rPr>
                        <a:t>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1" i="0" u="none" strike="noStrike" dirty="0">
                          <a:solidFill>
                            <a:srgbClr val="000000"/>
                          </a:solidFill>
                          <a:effectLst/>
                          <a:latin typeface="+mj-lt"/>
                        </a:rPr>
                        <a:t>27 </a:t>
                      </a:r>
                      <a:r>
                        <a:rPr lang="en-US" sz="1600" b="1" i="0" u="none" strike="noStrike" dirty="0" err="1">
                          <a:solidFill>
                            <a:srgbClr val="000000"/>
                          </a:solidFill>
                          <a:effectLst/>
                          <a:latin typeface="+mj-lt"/>
                        </a:rPr>
                        <a:t>Desember</a:t>
                      </a:r>
                      <a:r>
                        <a:rPr lang="en-US" sz="1600" b="1" i="0" u="none" strike="noStrike" dirty="0">
                          <a:solidFill>
                            <a:srgbClr val="000000"/>
                          </a:solidFill>
                          <a:effectLst/>
                          <a:latin typeface="+mj-lt"/>
                        </a:rPr>
                        <a:t>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1"/>
                  </a:ext>
                </a:extLst>
              </a:tr>
              <a:tr h="4065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latin typeface="+mj-lt"/>
                        </a:rPr>
                        <a:t>1</a:t>
                      </a:r>
                    </a:p>
                  </a:txBody>
                  <a:tcPr marL="91439" marR="9143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err="1">
                          <a:solidFill>
                            <a:srgbClr val="000000"/>
                          </a:solidFill>
                          <a:effectLst/>
                          <a:latin typeface="+mj-lt"/>
                        </a:rPr>
                        <a:t>Kab</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Berau</a:t>
                      </a:r>
                      <a:endParaRPr lang="en-US" sz="1600" b="0" i="0" u="none" strike="noStrike" dirty="0">
                        <a:solidFill>
                          <a:srgbClr val="000000"/>
                        </a:solidFill>
                        <a:effectLst/>
                        <a:latin typeface="+mj-lt"/>
                      </a:endParaRP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solidFill>
                            <a:srgbClr val="000000"/>
                          </a:solidFill>
                          <a:effectLst/>
                          <a:latin typeface="+mj-lt"/>
                        </a:rPr>
                        <a:t>24 Desember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28 Desember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dirty="0">
                          <a:solidFill>
                            <a:srgbClr val="000000"/>
                          </a:solidFill>
                          <a:effectLst/>
                          <a:latin typeface="+mj-lt"/>
                        </a:rPr>
                        <a:t>23 </a:t>
                      </a:r>
                      <a:r>
                        <a:rPr lang="en-US" sz="1600" b="0" i="0" u="none" strike="noStrike" dirty="0" err="1">
                          <a:solidFill>
                            <a:srgbClr val="000000"/>
                          </a:solidFill>
                          <a:effectLst/>
                          <a:latin typeface="+mj-lt"/>
                        </a:rPr>
                        <a:t>Desember</a:t>
                      </a:r>
                      <a:r>
                        <a:rPr lang="en-US" sz="1600" b="0" i="0" u="none" strike="noStrike" dirty="0">
                          <a:solidFill>
                            <a:srgbClr val="000000"/>
                          </a:solidFill>
                          <a:effectLst/>
                          <a:latin typeface="+mj-lt"/>
                        </a:rPr>
                        <a:t>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27 Desember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19 Desember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2"/>
                  </a:ext>
                </a:extLst>
              </a:tr>
              <a:tr h="4065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latin typeface="+mj-lt"/>
                        </a:rPr>
                        <a:t>2</a:t>
                      </a:r>
                    </a:p>
                  </a:txBody>
                  <a:tcPr marL="91439" marR="9143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err="1">
                          <a:solidFill>
                            <a:srgbClr val="000000"/>
                          </a:solidFill>
                          <a:effectLst/>
                          <a:latin typeface="+mj-lt"/>
                        </a:rPr>
                        <a:t>Kab</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Kutai</a:t>
                      </a:r>
                      <a:r>
                        <a:rPr lang="en-US" sz="1600" b="0" i="0" u="none" strike="noStrike" dirty="0">
                          <a:solidFill>
                            <a:srgbClr val="000000"/>
                          </a:solidFill>
                          <a:effectLst/>
                          <a:latin typeface="+mj-lt"/>
                        </a:rPr>
                        <a:t> Barat</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solidFill>
                            <a:srgbClr val="000000"/>
                          </a:solidFill>
                          <a:effectLst/>
                          <a:latin typeface="+mj-lt"/>
                        </a:rPr>
                        <a:t>23 Desember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23 Desember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dirty="0">
                          <a:solidFill>
                            <a:srgbClr val="000000"/>
                          </a:solidFill>
                          <a:effectLst/>
                          <a:latin typeface="+mj-lt"/>
                        </a:rPr>
                        <a:t>30 </a:t>
                      </a:r>
                      <a:r>
                        <a:rPr lang="en-US" sz="1600" b="0" i="0" u="none" strike="noStrike" dirty="0" err="1">
                          <a:solidFill>
                            <a:srgbClr val="000000"/>
                          </a:solidFill>
                          <a:effectLst/>
                          <a:latin typeface="+mj-lt"/>
                        </a:rPr>
                        <a:t>Desember</a:t>
                      </a:r>
                      <a:r>
                        <a:rPr lang="en-US" sz="1600" b="0" i="0" u="none" strike="noStrike" dirty="0">
                          <a:solidFill>
                            <a:srgbClr val="000000"/>
                          </a:solidFill>
                          <a:effectLst/>
                          <a:latin typeface="+mj-lt"/>
                        </a:rPr>
                        <a:t>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27 Desember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13 Desember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3"/>
                  </a:ext>
                </a:extLst>
              </a:tr>
              <a:tr h="4065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latin typeface="+mj-lt"/>
                        </a:rPr>
                        <a:t>3</a:t>
                      </a:r>
                    </a:p>
                  </a:txBody>
                  <a:tcPr marL="91439" marR="9143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err="1">
                          <a:solidFill>
                            <a:srgbClr val="000000"/>
                          </a:solidFill>
                          <a:effectLst/>
                          <a:latin typeface="+mj-lt"/>
                        </a:rPr>
                        <a:t>Kab</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Kutai</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Kertanegara</a:t>
                      </a:r>
                      <a:endParaRPr lang="en-US" sz="1600" b="0" i="0" u="none" strike="noStrike" dirty="0">
                        <a:solidFill>
                          <a:srgbClr val="000000"/>
                        </a:solidFill>
                        <a:effectLst/>
                        <a:latin typeface="+mj-lt"/>
                      </a:endParaRP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solidFill>
                            <a:srgbClr val="000000"/>
                          </a:solidFill>
                          <a:effectLst/>
                          <a:latin typeface="+mj-lt"/>
                        </a:rPr>
                        <a:t>23 </a:t>
                      </a:r>
                      <a:r>
                        <a:rPr lang="en-US" sz="1600" b="0" i="0" u="none" strike="noStrike" dirty="0" err="1">
                          <a:solidFill>
                            <a:srgbClr val="000000"/>
                          </a:solidFill>
                          <a:effectLst/>
                          <a:latin typeface="+mj-lt"/>
                        </a:rPr>
                        <a:t>Desember</a:t>
                      </a:r>
                      <a:r>
                        <a:rPr lang="en-US" sz="1600" b="0" i="0" u="none" strike="noStrike" dirty="0">
                          <a:solidFill>
                            <a:srgbClr val="000000"/>
                          </a:solidFill>
                          <a:effectLst/>
                          <a:latin typeface="+mj-lt"/>
                        </a:rPr>
                        <a:t>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29 Desember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03 Februari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solidFill>
                            <a:srgbClr val="000000"/>
                          </a:solidFill>
                          <a:effectLst/>
                          <a:latin typeface="+mj-lt"/>
                        </a:rPr>
                        <a:t>28 Desember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27 Desember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4"/>
                  </a:ext>
                </a:extLst>
              </a:tr>
              <a:tr h="4065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latin typeface="+mj-lt"/>
                        </a:rPr>
                        <a:t>4</a:t>
                      </a:r>
                    </a:p>
                  </a:txBody>
                  <a:tcPr marL="91439" marR="9143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err="1">
                          <a:solidFill>
                            <a:srgbClr val="000000"/>
                          </a:solidFill>
                          <a:effectLst/>
                          <a:latin typeface="+mj-lt"/>
                        </a:rPr>
                        <a:t>Kab</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Kutai</a:t>
                      </a:r>
                      <a:r>
                        <a:rPr lang="en-US" sz="1600" b="0" i="0" u="none" strike="noStrike" dirty="0">
                          <a:solidFill>
                            <a:srgbClr val="000000"/>
                          </a:solidFill>
                          <a:effectLst/>
                          <a:latin typeface="+mj-lt"/>
                        </a:rPr>
                        <a:t> Timur</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solidFill>
                            <a:srgbClr val="000000"/>
                          </a:solidFill>
                          <a:effectLst/>
                          <a:latin typeface="+mj-lt"/>
                        </a:rPr>
                        <a:t>08 Januari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solidFill>
                            <a:srgbClr val="000000"/>
                          </a:solidFill>
                          <a:effectLst/>
                          <a:latin typeface="+mj-lt"/>
                        </a:rPr>
                        <a:t>31 Desember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dirty="0">
                          <a:solidFill>
                            <a:srgbClr val="000000"/>
                          </a:solidFill>
                          <a:effectLst/>
                          <a:latin typeface="+mj-lt"/>
                        </a:rPr>
                        <a:t>30 </a:t>
                      </a:r>
                      <a:r>
                        <a:rPr lang="en-US" sz="1600" b="0" i="0" u="none" strike="noStrike" dirty="0" err="1">
                          <a:solidFill>
                            <a:srgbClr val="000000"/>
                          </a:solidFill>
                          <a:effectLst/>
                          <a:latin typeface="+mj-lt"/>
                        </a:rPr>
                        <a:t>Desember</a:t>
                      </a:r>
                      <a:r>
                        <a:rPr lang="en-US" sz="1600" b="0" i="0" u="none" strike="noStrike" dirty="0">
                          <a:solidFill>
                            <a:srgbClr val="000000"/>
                          </a:solidFill>
                          <a:effectLst/>
                          <a:latin typeface="+mj-lt"/>
                        </a:rPr>
                        <a:t>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29 Desember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31 Desember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5"/>
                  </a:ext>
                </a:extLst>
              </a:tr>
              <a:tr h="4065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latin typeface="+mj-lt"/>
                        </a:rPr>
                        <a:t>5</a:t>
                      </a:r>
                    </a:p>
                  </a:txBody>
                  <a:tcPr marL="91439" marR="9143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err="1">
                          <a:solidFill>
                            <a:srgbClr val="000000"/>
                          </a:solidFill>
                          <a:effectLst/>
                          <a:latin typeface="+mj-lt"/>
                        </a:rPr>
                        <a:t>Kab</a:t>
                      </a:r>
                      <a:r>
                        <a:rPr lang="en-US" sz="1600" b="0" i="0" u="none" strike="noStrike" dirty="0">
                          <a:solidFill>
                            <a:srgbClr val="000000"/>
                          </a:solidFill>
                          <a:effectLst/>
                          <a:latin typeface="+mj-lt"/>
                        </a:rPr>
                        <a:t>. Mahakam Ulu</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solidFill>
                            <a:srgbClr val="000000"/>
                          </a:solidFill>
                          <a:effectLst/>
                          <a:latin typeface="+mj-lt"/>
                        </a:rPr>
                        <a:t>29 </a:t>
                      </a:r>
                      <a:r>
                        <a:rPr lang="en-US" sz="1600" b="0" i="0" u="none" strike="noStrike" dirty="0" err="1">
                          <a:solidFill>
                            <a:srgbClr val="000000"/>
                          </a:solidFill>
                          <a:effectLst/>
                          <a:latin typeface="+mj-lt"/>
                        </a:rPr>
                        <a:t>Desember</a:t>
                      </a:r>
                      <a:r>
                        <a:rPr lang="en-US" sz="1600" b="0" i="0" u="none" strike="noStrike" dirty="0">
                          <a:solidFill>
                            <a:srgbClr val="000000"/>
                          </a:solidFill>
                          <a:effectLst/>
                          <a:latin typeface="+mj-lt"/>
                        </a:rPr>
                        <a:t>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31 Desember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30 Desember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29 Desember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28 Desember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6"/>
                  </a:ext>
                </a:extLst>
              </a:tr>
              <a:tr h="4065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latin typeface="+mj-lt"/>
                        </a:rPr>
                        <a:t>6</a:t>
                      </a:r>
                    </a:p>
                  </a:txBody>
                  <a:tcPr marL="91439" marR="9143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err="1">
                          <a:solidFill>
                            <a:srgbClr val="000000"/>
                          </a:solidFill>
                          <a:effectLst/>
                          <a:latin typeface="+mj-lt"/>
                        </a:rPr>
                        <a:t>Kab</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Paser</a:t>
                      </a:r>
                      <a:endParaRPr lang="en-US" sz="1600" b="0" i="0" u="none" strike="noStrike" dirty="0">
                        <a:solidFill>
                          <a:srgbClr val="000000"/>
                        </a:solidFill>
                        <a:effectLst/>
                        <a:latin typeface="+mj-lt"/>
                      </a:endParaRP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solidFill>
                            <a:srgbClr val="000000"/>
                          </a:solidFill>
                          <a:effectLst/>
                          <a:latin typeface="+mj-lt"/>
                        </a:rPr>
                        <a:t>29 Desember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30 Desember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dirty="0">
                          <a:solidFill>
                            <a:srgbClr val="000000"/>
                          </a:solidFill>
                          <a:effectLst/>
                          <a:latin typeface="+mj-lt"/>
                        </a:rPr>
                        <a:t>29 </a:t>
                      </a:r>
                      <a:r>
                        <a:rPr lang="en-US" sz="1600" b="0" i="0" u="none" strike="noStrike" dirty="0" err="1">
                          <a:solidFill>
                            <a:srgbClr val="000000"/>
                          </a:solidFill>
                          <a:effectLst/>
                          <a:latin typeface="+mj-lt"/>
                        </a:rPr>
                        <a:t>Desember</a:t>
                      </a:r>
                      <a:r>
                        <a:rPr lang="en-US" sz="1600" b="0" i="0" u="none" strike="noStrike" dirty="0">
                          <a:solidFill>
                            <a:srgbClr val="000000"/>
                          </a:solidFill>
                          <a:effectLst/>
                          <a:latin typeface="+mj-lt"/>
                        </a:rPr>
                        <a:t>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28 Desember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26 Desember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7"/>
                  </a:ext>
                </a:extLst>
              </a:tr>
              <a:tr h="4065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latin typeface="+mj-lt"/>
                        </a:rPr>
                        <a:t>7</a:t>
                      </a:r>
                    </a:p>
                  </a:txBody>
                  <a:tcPr marL="91439" marR="9143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err="1">
                          <a:solidFill>
                            <a:srgbClr val="000000"/>
                          </a:solidFill>
                          <a:effectLst/>
                          <a:latin typeface="+mj-lt"/>
                        </a:rPr>
                        <a:t>Kab</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Penajam</a:t>
                      </a:r>
                      <a:r>
                        <a:rPr lang="en-US" sz="1600" b="0" i="0" u="none" strike="noStrike" dirty="0">
                          <a:solidFill>
                            <a:srgbClr val="000000"/>
                          </a:solidFill>
                          <a:effectLst/>
                          <a:latin typeface="+mj-lt"/>
                        </a:rPr>
                        <a:t> </a:t>
                      </a:r>
                      <a:r>
                        <a:rPr lang="en-US" sz="1600" b="0" i="0" u="none" strike="noStrike" dirty="0" err="1">
                          <a:solidFill>
                            <a:srgbClr val="000000"/>
                          </a:solidFill>
                          <a:effectLst/>
                          <a:latin typeface="+mj-lt"/>
                        </a:rPr>
                        <a:t>Paser</a:t>
                      </a:r>
                      <a:r>
                        <a:rPr lang="en-US" sz="1600" b="0" i="0" u="none" strike="noStrike" dirty="0">
                          <a:solidFill>
                            <a:srgbClr val="000000"/>
                          </a:solidFill>
                          <a:effectLst/>
                          <a:latin typeface="+mj-lt"/>
                        </a:rPr>
                        <a:t> Utara</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solidFill>
                            <a:srgbClr val="000000"/>
                          </a:solidFill>
                          <a:effectLst/>
                          <a:latin typeface="+mj-lt"/>
                        </a:rPr>
                        <a:t>31 Desember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31 Desember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07 Februari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solidFill>
                            <a:srgbClr val="000000"/>
                          </a:solidFill>
                          <a:effectLst/>
                          <a:latin typeface="+mj-lt"/>
                        </a:rPr>
                        <a:t>29 Desember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21 Desember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8"/>
                  </a:ext>
                </a:extLst>
              </a:tr>
              <a:tr h="4065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latin typeface="+mj-lt"/>
                        </a:rPr>
                        <a:t>8</a:t>
                      </a:r>
                    </a:p>
                  </a:txBody>
                  <a:tcPr marL="91439" marR="9143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mj-lt"/>
                        </a:rPr>
                        <a:t>Kota Balikpapan</a:t>
                      </a: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solidFill>
                            <a:srgbClr val="000000"/>
                          </a:solidFill>
                          <a:effectLst/>
                          <a:latin typeface="+mj-lt"/>
                        </a:rPr>
                        <a:t>24 Desember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22 Desember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dirty="0">
                          <a:solidFill>
                            <a:srgbClr val="000000"/>
                          </a:solidFill>
                          <a:effectLst/>
                          <a:latin typeface="+mj-lt"/>
                        </a:rPr>
                        <a:t>30 </a:t>
                      </a:r>
                      <a:r>
                        <a:rPr lang="en-US" sz="1600" b="0" i="0" u="none" strike="noStrike" dirty="0" err="1">
                          <a:solidFill>
                            <a:srgbClr val="000000"/>
                          </a:solidFill>
                          <a:effectLst/>
                          <a:latin typeface="+mj-lt"/>
                        </a:rPr>
                        <a:t>Desember</a:t>
                      </a:r>
                      <a:r>
                        <a:rPr lang="en-US" sz="1600" b="0" i="0" u="none" strike="noStrike" dirty="0">
                          <a:solidFill>
                            <a:srgbClr val="000000"/>
                          </a:solidFill>
                          <a:effectLst/>
                          <a:latin typeface="+mj-lt"/>
                        </a:rPr>
                        <a:t>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30 Desember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28 Desember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09"/>
                  </a:ext>
                </a:extLst>
              </a:tr>
              <a:tr h="4065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latin typeface="+mj-lt"/>
                        </a:rPr>
                        <a:t>9</a:t>
                      </a:r>
                    </a:p>
                  </a:txBody>
                  <a:tcPr marL="91439" marR="9143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mj-lt"/>
                        </a:rPr>
                        <a:t>Kota </a:t>
                      </a:r>
                      <a:r>
                        <a:rPr lang="en-US" sz="1600" b="0" i="0" u="none" strike="noStrike" dirty="0" err="1">
                          <a:solidFill>
                            <a:srgbClr val="000000"/>
                          </a:solidFill>
                          <a:effectLst/>
                          <a:latin typeface="+mj-lt"/>
                        </a:rPr>
                        <a:t>Bontang</a:t>
                      </a:r>
                      <a:endParaRPr lang="en-US" sz="1600" b="0" i="0" u="none" strike="noStrike" dirty="0">
                        <a:solidFill>
                          <a:srgbClr val="000000"/>
                        </a:solidFill>
                        <a:effectLst/>
                        <a:latin typeface="+mj-lt"/>
                      </a:endParaRP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solidFill>
                            <a:srgbClr val="000000"/>
                          </a:solidFill>
                          <a:effectLst/>
                          <a:latin typeface="+mj-lt"/>
                        </a:rPr>
                        <a:t>31 Desember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dirty="0">
                          <a:solidFill>
                            <a:srgbClr val="000000"/>
                          </a:solidFill>
                          <a:effectLst/>
                          <a:latin typeface="+mj-lt"/>
                        </a:rPr>
                        <a:t>31 </a:t>
                      </a:r>
                      <a:r>
                        <a:rPr lang="en-US" sz="1600" b="0" i="0" u="none" strike="noStrike" dirty="0" err="1">
                          <a:solidFill>
                            <a:srgbClr val="000000"/>
                          </a:solidFill>
                          <a:effectLst/>
                          <a:latin typeface="+mj-lt"/>
                        </a:rPr>
                        <a:t>Desember</a:t>
                      </a:r>
                      <a:r>
                        <a:rPr lang="en-US" sz="1600" b="0" i="0" u="none" strike="noStrike" dirty="0">
                          <a:solidFill>
                            <a:srgbClr val="000000"/>
                          </a:solidFill>
                          <a:effectLst/>
                          <a:latin typeface="+mj-lt"/>
                        </a:rPr>
                        <a:t> 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dirty="0">
                          <a:solidFill>
                            <a:srgbClr val="000000"/>
                          </a:solidFill>
                          <a:effectLst/>
                          <a:latin typeface="+mj-lt"/>
                        </a:rPr>
                        <a:t>30 </a:t>
                      </a:r>
                      <a:r>
                        <a:rPr lang="en-US" sz="1600" b="0" i="0" u="none" strike="noStrike" dirty="0" err="1">
                          <a:solidFill>
                            <a:srgbClr val="000000"/>
                          </a:solidFill>
                          <a:effectLst/>
                          <a:latin typeface="+mj-lt"/>
                        </a:rPr>
                        <a:t>Desember</a:t>
                      </a:r>
                      <a:r>
                        <a:rPr lang="en-US" sz="1600" b="0" i="0" u="none" strike="noStrike" dirty="0">
                          <a:solidFill>
                            <a:srgbClr val="000000"/>
                          </a:solidFill>
                          <a:effectLst/>
                          <a:latin typeface="+mj-lt"/>
                        </a:rPr>
                        <a:t>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28 Desember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28 Desember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10"/>
                  </a:ext>
                </a:extLst>
              </a:tr>
              <a:tr h="4065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600" b="0" i="0" u="none" strike="noStrike" dirty="0">
                          <a:solidFill>
                            <a:srgbClr val="000000"/>
                          </a:solidFill>
                          <a:latin typeface="+mj-lt"/>
                        </a:rPr>
                        <a:t>10</a:t>
                      </a:r>
                    </a:p>
                  </a:txBody>
                  <a:tcPr marL="91439" marR="91439"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mj-lt"/>
                        </a:rPr>
                        <a:t>Kota </a:t>
                      </a:r>
                      <a:r>
                        <a:rPr lang="en-US" sz="1600" b="0" i="0" u="none" strike="noStrike" dirty="0" err="1">
                          <a:solidFill>
                            <a:srgbClr val="000000"/>
                          </a:solidFill>
                          <a:effectLst/>
                          <a:latin typeface="+mj-lt"/>
                        </a:rPr>
                        <a:t>Samarinda</a:t>
                      </a:r>
                      <a:endParaRPr lang="en-US" sz="1600" b="0" i="0" u="none" strike="noStrike" dirty="0">
                        <a:solidFill>
                          <a:srgbClr val="000000"/>
                        </a:solidFill>
                        <a:effectLst/>
                        <a:latin typeface="+mj-lt"/>
                      </a:endParaRPr>
                    </a:p>
                  </a:txBody>
                  <a:tcPr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solidFill>
                            <a:srgbClr val="000000"/>
                          </a:solidFill>
                          <a:effectLst/>
                          <a:latin typeface="+mj-lt"/>
                        </a:rPr>
                        <a:t>31 </a:t>
                      </a:r>
                      <a:r>
                        <a:rPr lang="en-US" sz="1600" b="0" i="0" u="none" strike="noStrike" dirty="0" err="1">
                          <a:solidFill>
                            <a:srgbClr val="000000"/>
                          </a:solidFill>
                          <a:effectLst/>
                          <a:latin typeface="+mj-lt"/>
                        </a:rPr>
                        <a:t>Desember</a:t>
                      </a:r>
                      <a:r>
                        <a:rPr lang="en-US" sz="1600" b="0" i="0" u="none" strike="noStrike" dirty="0">
                          <a:solidFill>
                            <a:srgbClr val="000000"/>
                          </a:solidFill>
                          <a:effectLst/>
                          <a:latin typeface="+mj-lt"/>
                        </a:rPr>
                        <a:t> 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a:solidFill>
                            <a:srgbClr val="000000"/>
                          </a:solidFill>
                          <a:effectLst/>
                          <a:latin typeface="+mj-lt"/>
                        </a:rPr>
                        <a:t>07 Maret 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solidFill>
                            <a:srgbClr val="000000"/>
                          </a:solidFill>
                          <a:effectLst/>
                          <a:latin typeface="+mj-lt"/>
                        </a:rPr>
                        <a:t>07 Februari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solidFill>
                            <a:srgbClr val="000000"/>
                          </a:solidFill>
                          <a:effectLst/>
                          <a:latin typeface="+mj-lt"/>
                        </a:rPr>
                        <a:t>28 </a:t>
                      </a:r>
                      <a:r>
                        <a:rPr lang="en-US" sz="1600" b="0" i="0" u="none" strike="noStrike" dirty="0" err="1">
                          <a:solidFill>
                            <a:srgbClr val="000000"/>
                          </a:solidFill>
                          <a:effectLst/>
                          <a:latin typeface="+mj-lt"/>
                        </a:rPr>
                        <a:t>Desember</a:t>
                      </a:r>
                      <a:r>
                        <a:rPr lang="en-US" sz="1600" b="0" i="0" u="none" strike="noStrike" dirty="0">
                          <a:solidFill>
                            <a:srgbClr val="000000"/>
                          </a:solidFill>
                          <a:effectLst/>
                          <a:latin typeface="+mj-lt"/>
                        </a:rPr>
                        <a:t>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fontAlgn="ctr"/>
                      <a:r>
                        <a:rPr lang="en-US" sz="1600" b="0" i="0" u="none" strike="noStrike" dirty="0">
                          <a:solidFill>
                            <a:srgbClr val="000000"/>
                          </a:solidFill>
                          <a:effectLst/>
                          <a:latin typeface="+mj-lt"/>
                        </a:rPr>
                        <a:t>18 </a:t>
                      </a:r>
                      <a:r>
                        <a:rPr lang="en-US" sz="1600" b="0" i="0" u="none" strike="noStrike" dirty="0" err="1">
                          <a:solidFill>
                            <a:srgbClr val="000000"/>
                          </a:solidFill>
                          <a:effectLst/>
                          <a:latin typeface="+mj-lt"/>
                        </a:rPr>
                        <a:t>Desember</a:t>
                      </a:r>
                      <a:r>
                        <a:rPr lang="en-US" sz="1600" b="0" i="0" u="none" strike="noStrike" dirty="0">
                          <a:solidFill>
                            <a:srgbClr val="000000"/>
                          </a:solidFill>
                          <a:effectLst/>
                          <a:latin typeface="+mj-lt"/>
                        </a:rPr>
                        <a:t> 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 xmlns:a16="http://schemas.microsoft.com/office/drawing/2014/main" val="10011"/>
                  </a:ext>
                </a:extLst>
              </a:tr>
            </a:tbl>
          </a:graphicData>
        </a:graphic>
      </p:graphicFrame>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888106405"/>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20</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1489435" y="952187"/>
            <a:ext cx="8558369"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5 (lima) </a:t>
            </a:r>
            <a:r>
              <a:rPr lang="en-ID" sz="2400" b="1" dirty="0" err="1">
                <a:solidFill>
                  <a:prstClr val="black"/>
                </a:solidFill>
                <a:latin typeface="Bookman Old Style" panose="02050604050505020204" pitchFamily="18" charset="0"/>
              </a:rPr>
              <a:t>prioritas</a:t>
            </a:r>
            <a:r>
              <a:rPr lang="en-ID" sz="2400" b="1" dirty="0">
                <a:solidFill>
                  <a:prstClr val="black"/>
                </a:solidFill>
                <a:latin typeface="Bookman Old Style" panose="02050604050505020204" pitchFamily="18" charset="0"/>
              </a:rPr>
              <a:t> </a:t>
            </a:r>
            <a:r>
              <a:rPr lang="en-ID" sz="2400" b="1" dirty="0" err="1">
                <a:solidFill>
                  <a:prstClr val="black"/>
                </a:solidFill>
                <a:latin typeface="Bookman Old Style" panose="02050604050505020204" pitchFamily="18" charset="0"/>
              </a:rPr>
              <a:t>pembangunan</a:t>
            </a:r>
            <a:r>
              <a:rPr lang="en-ID" sz="2400" b="1" dirty="0">
                <a:solidFill>
                  <a:prstClr val="black"/>
                </a:solidFill>
                <a:latin typeface="Bookman Old Style" panose="02050604050505020204" pitchFamily="18" charset="0"/>
              </a:rPr>
              <a:t> </a:t>
            </a:r>
            <a:r>
              <a:rPr lang="en-ID" sz="2400" b="1" dirty="0" err="1">
                <a:solidFill>
                  <a:prstClr val="black"/>
                </a:solidFill>
                <a:latin typeface="Bookman Old Style" panose="02050604050505020204" pitchFamily="18" charset="0"/>
              </a:rPr>
              <a:t>nasional</a:t>
            </a:r>
            <a:r>
              <a:rPr lang="en-ID" sz="2400" b="1" dirty="0">
                <a:solidFill>
                  <a:prstClr val="black"/>
                </a:solidFill>
                <a:latin typeface="Bookman Old Style" panose="02050604050505020204" pitchFamily="18" charset="0"/>
              </a:rPr>
              <a:t> </a:t>
            </a:r>
            <a:r>
              <a:rPr lang="en-ID" sz="2400" b="1" dirty="0" err="1">
                <a:solidFill>
                  <a:prstClr val="black"/>
                </a:solidFill>
                <a:latin typeface="Bookman Old Style" panose="02050604050505020204" pitchFamily="18" charset="0"/>
              </a:rPr>
              <a:t>Tahun</a:t>
            </a:r>
            <a:r>
              <a:rPr lang="en-ID" sz="2400" b="1" dirty="0">
                <a:solidFill>
                  <a:prstClr val="black"/>
                </a:solidFill>
                <a:latin typeface="Bookman Old Style" panose="02050604050505020204" pitchFamily="18" charset="0"/>
              </a:rPr>
              <a:t> 2020</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graphicFrame>
        <p:nvGraphicFramePr>
          <p:cNvPr id="3" name="Diagram 2">
            <a:extLst>
              <a:ext uri="{FF2B5EF4-FFF2-40B4-BE49-F238E27FC236}">
                <a16:creationId xmlns="" xmlns:a16="http://schemas.microsoft.com/office/drawing/2014/main" id="{4B93D75D-C48E-4C38-AF2B-F917E343FA6F}"/>
              </a:ext>
            </a:extLst>
          </p:cNvPr>
          <p:cNvGraphicFramePr/>
          <p:nvPr>
            <p:extLst>
              <p:ext uri="{D42A27DB-BD31-4B8C-83A1-F6EECF244321}">
                <p14:modId xmlns:p14="http://schemas.microsoft.com/office/powerpoint/2010/main" xmlns="" val="489449028"/>
              </p:ext>
            </p:extLst>
          </p:nvPr>
        </p:nvGraphicFramePr>
        <p:xfrm>
          <a:off x="1255267" y="1847001"/>
          <a:ext cx="8846532" cy="48508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0525229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52">
            <a:extLst>
              <a:ext uri="{FF2B5EF4-FFF2-40B4-BE49-F238E27FC236}">
                <a16:creationId xmlns="" xmlns:a16="http://schemas.microsoft.com/office/drawing/2014/main" id="{26F139B0-D220-476F-A8EF-FC19B95917F1}"/>
              </a:ext>
            </a:extLst>
          </p:cNvPr>
          <p:cNvSpPr/>
          <p:nvPr/>
        </p:nvSpPr>
        <p:spPr>
          <a:xfrm>
            <a:off x="10944225" y="133350"/>
            <a:ext cx="1083747" cy="6581775"/>
          </a:xfrm>
          <a:prstGeom prst="roundRect">
            <a:avLst/>
          </a:prstGeom>
          <a:ln>
            <a:solidFill>
              <a:srgbClr val="FF0000"/>
            </a:solidFill>
          </a:ln>
          <a:effectLst>
            <a:glow rad="228600">
              <a:srgbClr val="FF0000">
                <a:alpha val="40000"/>
              </a:srgbClr>
            </a:glow>
          </a:effectLst>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P</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D</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P</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A</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endParaRPr>
          </a:p>
        </p:txBody>
      </p:sp>
      <p:sp>
        <p:nvSpPr>
          <p:cNvPr id="4" name="TextBox 7">
            <a:extLst>
              <a:ext uri="{FF2B5EF4-FFF2-40B4-BE49-F238E27FC236}">
                <a16:creationId xmlns="" xmlns:a16="http://schemas.microsoft.com/office/drawing/2014/main" id="{78720211-DFC8-4884-84AC-D62878ABD3D6}"/>
              </a:ext>
            </a:extLst>
          </p:cNvPr>
          <p:cNvSpPr txBox="1"/>
          <p:nvPr/>
        </p:nvSpPr>
        <p:spPr>
          <a:xfrm>
            <a:off x="1838859" y="228493"/>
            <a:ext cx="50151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Kementerian Dalam Negeri</a:t>
            </a:r>
            <a:endParaRPr kumimoji="0" lang="id-ID" sz="14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Direktorat Jenderal </a:t>
            </a:r>
            <a:r>
              <a:rPr kumimoji="0" lang="en-AU" sz="1800" b="1" i="0" u="none" strike="noStrike" kern="1200" cap="none" spc="0" normalizeH="0" baseline="0" noProof="0" dirty="0" err="1">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Bina</a:t>
            </a:r>
            <a:r>
              <a:rPr kumimoji="0" lang="en-AU"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 </a:t>
            </a:r>
            <a:r>
              <a:rPr kumimoji="0" lang="id-ID"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Keuangan Daerah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201</a:t>
            </a:r>
            <a:r>
              <a:rPr kumimoji="0" lang="en-US"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9</a:t>
            </a:r>
            <a:endParaRPr kumimoji="0" lang="id-ID" sz="14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endParaRPr>
          </a:p>
        </p:txBody>
      </p:sp>
      <p:pic>
        <p:nvPicPr>
          <p:cNvPr id="5" name="Picture 4">
            <a:extLst>
              <a:ext uri="{FF2B5EF4-FFF2-40B4-BE49-F238E27FC236}">
                <a16:creationId xmlns="" xmlns:a16="http://schemas.microsoft.com/office/drawing/2014/main" id="{B858C926-6715-461E-9C8E-B92FDBD436B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200" y="304291"/>
            <a:ext cx="765248" cy="819931"/>
          </a:xfrm>
          <a:prstGeom prst="rect">
            <a:avLst/>
          </a:prstGeom>
        </p:spPr>
      </p:pic>
    </p:spTree>
    <p:extLst>
      <p:ext uri="{BB962C8B-B14F-4D97-AF65-F5344CB8AC3E}">
        <p14:creationId xmlns:p14="http://schemas.microsoft.com/office/powerpoint/2010/main" xmlns="" val="32158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22</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1"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5" name="Group 24">
            <a:extLst>
              <a:ext uri="{FF2B5EF4-FFF2-40B4-BE49-F238E27FC236}">
                <a16:creationId xmlns="" xmlns:a16="http://schemas.microsoft.com/office/drawing/2014/main" id="{61A7C9AF-9827-42A3-A936-D9EC4B5ED9F0}"/>
              </a:ext>
            </a:extLst>
          </p:cNvPr>
          <p:cNvGrpSpPr/>
          <p:nvPr/>
        </p:nvGrpSpPr>
        <p:grpSpPr>
          <a:xfrm>
            <a:off x="1524001" y="1398906"/>
            <a:ext cx="8848725" cy="5140325"/>
            <a:chOff x="0" y="767969"/>
            <a:chExt cx="8848725" cy="5140325"/>
          </a:xfrm>
        </p:grpSpPr>
        <p:sp>
          <p:nvSpPr>
            <p:cNvPr id="27" name="AutoShape 11">
              <a:extLst>
                <a:ext uri="{FF2B5EF4-FFF2-40B4-BE49-F238E27FC236}">
                  <a16:creationId xmlns="" xmlns:a16="http://schemas.microsoft.com/office/drawing/2014/main" id="{089FEEB1-57B7-48BE-AEB5-17664E42F188}"/>
                </a:ext>
              </a:extLst>
            </p:cNvPr>
            <p:cNvSpPr>
              <a:spLocks noChangeArrowheads="1"/>
            </p:cNvSpPr>
            <p:nvPr/>
          </p:nvSpPr>
          <p:spPr bwMode="auto">
            <a:xfrm rot="14379623" flipH="1">
              <a:off x="1516972" y="4345482"/>
              <a:ext cx="1699784" cy="844550"/>
            </a:xfrm>
            <a:prstGeom prst="curvedDownArrow">
              <a:avLst>
                <a:gd name="adj1" fmla="val 48459"/>
                <a:gd name="adj2" fmla="val 96925"/>
                <a:gd name="adj3" fmla="val 33333"/>
              </a:avLst>
            </a:prstGeom>
            <a:solidFill>
              <a:srgbClr val="8064A2"/>
            </a:solidFill>
            <a:ln w="9525">
              <a:solidFill>
                <a:srgbClr val="8064A2"/>
              </a:solidFill>
              <a:miter lim="800000"/>
              <a:headEnd/>
              <a:tailEnd/>
            </a:ln>
            <a:effectLst>
              <a:outerShdw blurRad="40000" dist="20000" dir="5400000" rotWithShape="0">
                <a:srgbClr val="000000">
                  <a:alpha val="37999"/>
                </a:srgbClr>
              </a:outerShdw>
            </a:effectLst>
          </p:spPr>
          <p:txBody>
            <a:bodyPr wrap="none" lIns="91402" tIns="45703" rIns="91402" bIns="45703"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l" defTabSz="914400" rtl="0" eaLnBrk="0" fontAlgn="base" latinLnBrk="0" hangingPunct="0">
                <a:lnSpc>
                  <a:spcPct val="100000"/>
                </a:lnSpc>
                <a:spcBef>
                  <a:spcPct val="0"/>
                </a:spcBef>
                <a:spcAft>
                  <a:spcPct val="0"/>
                </a:spcAft>
                <a:buClrTx/>
                <a:buSzTx/>
                <a:buFont typeface="Arial" charset="0"/>
                <a:buNone/>
                <a:tabLst/>
                <a:defRPr/>
              </a:pPr>
              <a:endParaRPr kumimoji="0" lang="en-US" altLang="x-none" sz="1800" b="0" i="0" u="none" strike="noStrike" kern="0" cap="none" spc="0" normalizeH="0" baseline="0" noProof="0">
                <a:ln>
                  <a:noFill/>
                </a:ln>
                <a:solidFill>
                  <a:srgbClr val="FFFFFF"/>
                </a:solidFill>
                <a:effectLst/>
                <a:uLnTx/>
                <a:uFillTx/>
                <a:latin typeface="Calibri" charset="0"/>
                <a:ea typeface="+mn-ea"/>
                <a:cs typeface="Arial" charset="0"/>
                <a:sym typeface="Arial"/>
              </a:endParaRPr>
            </a:p>
          </p:txBody>
        </p:sp>
        <p:sp>
          <p:nvSpPr>
            <p:cNvPr id="29" name="Rounded Rectangle 4">
              <a:extLst>
                <a:ext uri="{FF2B5EF4-FFF2-40B4-BE49-F238E27FC236}">
                  <a16:creationId xmlns="" xmlns:a16="http://schemas.microsoft.com/office/drawing/2014/main" id="{907F157B-72E4-47ED-9732-3A11CDBE24AA}"/>
                </a:ext>
              </a:extLst>
            </p:cNvPr>
            <p:cNvSpPr>
              <a:spLocks noChangeArrowheads="1"/>
            </p:cNvSpPr>
            <p:nvPr/>
          </p:nvSpPr>
          <p:spPr bwMode="auto">
            <a:xfrm>
              <a:off x="238125" y="767969"/>
              <a:ext cx="3024188" cy="917575"/>
            </a:xfrm>
            <a:prstGeom prst="roundRect">
              <a:avLst>
                <a:gd name="adj" fmla="val 16667"/>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0" cap="none" spc="0" normalizeH="0" baseline="0" noProof="0" dirty="0">
                  <a:ln>
                    <a:noFill/>
                  </a:ln>
                  <a:solidFill>
                    <a:prstClr val="black"/>
                  </a:solidFill>
                  <a:effectLst/>
                  <a:uLnTx/>
                  <a:uFillTx/>
                  <a:latin typeface="Calibri"/>
                  <a:ea typeface="+mn-ea"/>
                  <a:cs typeface="+mn-cs"/>
                  <a:sym typeface="Arial"/>
                </a:rPr>
                <a:t>APBD/P-</a:t>
              </a:r>
              <a:r>
                <a:rPr kumimoji="0" lang="id-ID" sz="3600" b="1" i="0" u="none" strike="noStrike" kern="0" cap="none" spc="0" normalizeH="0" baseline="0" noProof="0" dirty="0">
                  <a:ln>
                    <a:noFill/>
                  </a:ln>
                  <a:solidFill>
                    <a:prstClr val="black"/>
                  </a:solidFill>
                  <a:effectLst/>
                  <a:uLnTx/>
                  <a:uFillTx/>
                  <a:latin typeface="Calibri"/>
                  <a:ea typeface="+mn-ea"/>
                  <a:cs typeface="+mn-cs"/>
                  <a:sym typeface="Arial"/>
                </a:rPr>
                <a:t>APBD</a:t>
              </a:r>
            </a:p>
          </p:txBody>
        </p:sp>
        <p:sp>
          <p:nvSpPr>
            <p:cNvPr id="33" name="Rounded Rectangle 6">
              <a:extLst>
                <a:ext uri="{FF2B5EF4-FFF2-40B4-BE49-F238E27FC236}">
                  <a16:creationId xmlns="" xmlns:a16="http://schemas.microsoft.com/office/drawing/2014/main" id="{8E05ECC9-3EFD-47B8-A091-845E09DAE5E9}"/>
                </a:ext>
              </a:extLst>
            </p:cNvPr>
            <p:cNvSpPr>
              <a:spLocks noChangeArrowheads="1"/>
            </p:cNvSpPr>
            <p:nvPr/>
          </p:nvSpPr>
          <p:spPr bwMode="auto">
            <a:xfrm>
              <a:off x="481013" y="2676144"/>
              <a:ext cx="2424112" cy="1524000"/>
            </a:xfrm>
            <a:prstGeom prst="roundRect">
              <a:avLst>
                <a:gd name="adj" fmla="val 16667"/>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en-US" altLang="en-US" sz="3600" b="1" i="0" u="none" strike="noStrike" kern="0" cap="none" spc="0" normalizeH="0" baseline="0" noProof="0">
                  <a:ln>
                    <a:noFill/>
                  </a:ln>
                  <a:solidFill>
                    <a:prstClr val="white"/>
                  </a:solidFill>
                  <a:effectLst/>
                  <a:uLnTx/>
                  <a:uFillTx/>
                  <a:latin typeface="Calibri" charset="0"/>
                  <a:ea typeface="+mn-ea"/>
                  <a:cs typeface="+mn-cs"/>
                  <a:sym typeface="Arial"/>
                </a:rPr>
                <a:t>FOKUS</a:t>
              </a:r>
              <a:endParaRPr kumimoji="0" lang="id-ID" altLang="en-US" sz="3600" b="1" i="0" u="none" strike="noStrike" kern="0" cap="none" spc="0" normalizeH="0" baseline="0" noProof="0">
                <a:ln>
                  <a:noFill/>
                </a:ln>
                <a:solidFill>
                  <a:prstClr val="white"/>
                </a:solidFill>
                <a:effectLst/>
                <a:uLnTx/>
                <a:uFillTx/>
                <a:latin typeface="Calibri" charset="0"/>
                <a:ea typeface="+mn-ea"/>
                <a:cs typeface="+mn-cs"/>
                <a:sym typeface="Arial"/>
              </a:endParaRPr>
            </a:p>
          </p:txBody>
        </p:sp>
        <p:graphicFrame>
          <p:nvGraphicFramePr>
            <p:cNvPr id="38" name="Diagram 37">
              <a:extLst>
                <a:ext uri="{FF2B5EF4-FFF2-40B4-BE49-F238E27FC236}">
                  <a16:creationId xmlns="" xmlns:a16="http://schemas.microsoft.com/office/drawing/2014/main" id="{FE1CFFD8-1FC8-4073-AB5E-61C7DC1363AA}"/>
                </a:ext>
              </a:extLst>
            </p:cNvPr>
            <p:cNvGraphicFramePr/>
            <p:nvPr/>
          </p:nvGraphicFramePr>
          <p:xfrm>
            <a:off x="3362325" y="2643729"/>
            <a:ext cx="5309419" cy="30042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9" name="Right Arrow 9">
              <a:extLst>
                <a:ext uri="{FF2B5EF4-FFF2-40B4-BE49-F238E27FC236}">
                  <a16:creationId xmlns="" xmlns:a16="http://schemas.microsoft.com/office/drawing/2014/main" id="{DD6D2506-025F-4FE2-9596-042B5AFC6C98}"/>
                </a:ext>
              </a:extLst>
            </p:cNvPr>
            <p:cNvSpPr>
              <a:spLocks noChangeArrowheads="1"/>
            </p:cNvSpPr>
            <p:nvPr/>
          </p:nvSpPr>
          <p:spPr bwMode="auto">
            <a:xfrm rot="5400000">
              <a:off x="1382712" y="413957"/>
              <a:ext cx="735013" cy="3500438"/>
            </a:xfrm>
            <a:prstGeom prst="rightArrow">
              <a:avLst>
                <a:gd name="adj1" fmla="val 50000"/>
                <a:gd name="adj2" fmla="val 49968"/>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endParaRPr kumimoji="0" lang="en-US" altLang="en-US" sz="1800" b="0" i="0" u="none" strike="noStrike" kern="0" cap="none" spc="0" normalizeH="0" baseline="0" noProof="0">
                <a:ln>
                  <a:noFill/>
                </a:ln>
                <a:solidFill>
                  <a:prstClr val="black"/>
                </a:solidFill>
                <a:effectLst/>
                <a:uLnTx/>
                <a:uFillTx/>
                <a:latin typeface="Calibri" charset="0"/>
                <a:ea typeface="+mn-ea"/>
                <a:cs typeface="+mn-cs"/>
                <a:sym typeface="Arial"/>
              </a:endParaRPr>
            </a:p>
          </p:txBody>
        </p:sp>
        <p:sp>
          <p:nvSpPr>
            <p:cNvPr id="40" name="Rounded Rectangle 11">
              <a:extLst>
                <a:ext uri="{FF2B5EF4-FFF2-40B4-BE49-F238E27FC236}">
                  <a16:creationId xmlns="" xmlns:a16="http://schemas.microsoft.com/office/drawing/2014/main" id="{8ED35424-F963-497B-A525-08A100B5EE52}"/>
                </a:ext>
              </a:extLst>
            </p:cNvPr>
            <p:cNvSpPr/>
            <p:nvPr/>
          </p:nvSpPr>
          <p:spPr>
            <a:xfrm>
              <a:off x="3057525" y="2371344"/>
              <a:ext cx="5791200" cy="3536950"/>
            </a:xfrm>
            <a:prstGeom prst="roundRect">
              <a:avLst/>
            </a:prstGeom>
            <a:noFill/>
            <a:ln w="25400" cap="flat" cmpd="sng" algn="ctr">
              <a:solidFill>
                <a:srgbClr val="4F81BD">
                  <a:shade val="50000"/>
                </a:srgbClr>
              </a:solidFill>
              <a:prstDash val="dashDot"/>
            </a:ln>
            <a:effec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endParaRPr kumimoji="0" lang="en-US" altLang="x-none" sz="1800" b="0" i="0" u="none" strike="noStrike" kern="0" cap="none" spc="0" normalizeH="0" baseline="0" noProof="0">
                <a:ln>
                  <a:noFill/>
                </a:ln>
                <a:solidFill>
                  <a:srgbClr val="FFFFFF"/>
                </a:solidFill>
                <a:effectLst/>
                <a:uLnTx/>
                <a:uFillTx/>
                <a:latin typeface="Calibri" charset="0"/>
                <a:ea typeface="Arial" charset="0"/>
                <a:cs typeface="Arial" charset="0"/>
                <a:sym typeface="Arial"/>
              </a:endParaRPr>
            </a:p>
          </p:txBody>
        </p:sp>
      </p:grpSp>
    </p:spTree>
    <p:extLst>
      <p:ext uri="{BB962C8B-B14F-4D97-AF65-F5344CB8AC3E}">
        <p14:creationId xmlns:p14="http://schemas.microsoft.com/office/powerpoint/2010/main" xmlns="" val="244387856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grpSp>
        <p:nvGrpSpPr>
          <p:cNvPr id="21" name="Group 11">
            <a:extLst>
              <a:ext uri="{FF2B5EF4-FFF2-40B4-BE49-F238E27FC236}">
                <a16:creationId xmlns="" xmlns:a16="http://schemas.microsoft.com/office/drawing/2014/main" id="{1E3BEC90-020F-410D-AC62-D3284ED4A373}"/>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2" name="Group 23">
              <a:extLst>
                <a:ext uri="{FF2B5EF4-FFF2-40B4-BE49-F238E27FC236}">
                  <a16:creationId xmlns="" xmlns:a16="http://schemas.microsoft.com/office/drawing/2014/main" id="{68F0B3EE-D65A-46F3-8534-8C04CDE2BC92}"/>
                </a:ext>
              </a:extLst>
            </p:cNvPr>
            <p:cNvGrpSpPr>
              <a:grpSpLocks/>
            </p:cNvGrpSpPr>
            <p:nvPr/>
          </p:nvGrpSpPr>
          <p:grpSpPr bwMode="auto">
            <a:xfrm>
              <a:off x="-14288" y="96838"/>
              <a:ext cx="9158288" cy="1889124"/>
              <a:chOff x="-14256" y="200002"/>
              <a:chExt cx="9158256" cy="1889463"/>
            </a:xfrm>
          </p:grpSpPr>
          <p:grpSp>
            <p:nvGrpSpPr>
              <p:cNvPr id="24" name="Group 15">
                <a:extLst>
                  <a:ext uri="{FF2B5EF4-FFF2-40B4-BE49-F238E27FC236}">
                    <a16:creationId xmlns="" xmlns:a16="http://schemas.microsoft.com/office/drawing/2014/main" id="{3EBE52EC-E24A-4C82-86C4-F73A0338343A}"/>
                  </a:ext>
                </a:extLst>
              </p:cNvPr>
              <p:cNvGrpSpPr>
                <a:grpSpLocks/>
              </p:cNvGrpSpPr>
              <p:nvPr/>
            </p:nvGrpSpPr>
            <p:grpSpPr bwMode="auto">
              <a:xfrm>
                <a:off x="-14256" y="500091"/>
                <a:ext cx="9158256" cy="376307"/>
                <a:chOff x="0" y="1828839"/>
                <a:chExt cx="9144000" cy="304855"/>
              </a:xfrm>
            </p:grpSpPr>
            <p:sp>
              <p:nvSpPr>
                <p:cNvPr id="26" name="Rectangle 25">
                  <a:extLst>
                    <a:ext uri="{FF2B5EF4-FFF2-40B4-BE49-F238E27FC236}">
                      <a16:creationId xmlns="" xmlns:a16="http://schemas.microsoft.com/office/drawing/2014/main" id="{4564DA2F-05C4-4B9E-A7BC-523A3F4B083C}"/>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27" name="Rectangle 26">
                  <a:extLst>
                    <a:ext uri="{FF2B5EF4-FFF2-40B4-BE49-F238E27FC236}">
                      <a16:creationId xmlns="" xmlns:a16="http://schemas.microsoft.com/office/drawing/2014/main" id="{0826B3E6-2C05-4C23-977E-9B0E134159FA}"/>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25" name="Picture 12" descr="garuda gud.png">
                <a:extLst>
                  <a:ext uri="{FF2B5EF4-FFF2-40B4-BE49-F238E27FC236}">
                    <a16:creationId xmlns="" xmlns:a16="http://schemas.microsoft.com/office/drawing/2014/main" id="{55458B8E-EFBB-49D0-9A26-6F4013077B4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23" name="Rectangle 2">
              <a:extLst>
                <a:ext uri="{FF2B5EF4-FFF2-40B4-BE49-F238E27FC236}">
                  <a16:creationId xmlns="" xmlns:a16="http://schemas.microsoft.com/office/drawing/2014/main" id="{C316770E-C9EA-4474-B465-E34275C058C5}"/>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1"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28" name="Picture 4">
            <a:extLst>
              <a:ext uri="{FF2B5EF4-FFF2-40B4-BE49-F238E27FC236}">
                <a16:creationId xmlns="" xmlns:a16="http://schemas.microsoft.com/office/drawing/2014/main" id="{EA1276E9-B19F-4341-93A8-3AC6BC89369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Slide Number Placeholder 42">
            <a:extLst>
              <a:ext uri="{FF2B5EF4-FFF2-40B4-BE49-F238E27FC236}">
                <a16:creationId xmlns="" xmlns:a16="http://schemas.microsoft.com/office/drawing/2014/main" id="{F6228DDF-EBD3-4E36-8DA3-95F28D6C7788}"/>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23</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 name="Rectangle 2">
            <a:extLst>
              <a:ext uri="{FF2B5EF4-FFF2-40B4-BE49-F238E27FC236}">
                <a16:creationId xmlns="" xmlns:a16="http://schemas.microsoft.com/office/drawing/2014/main" id="{B4E2FE1A-231B-4B2A-AE5D-7E8DBDC1D0BF}"/>
              </a:ext>
            </a:extLst>
          </p:cNvPr>
          <p:cNvSpPr txBox="1">
            <a:spLocks noChangeArrowheads="1"/>
          </p:cNvSpPr>
          <p:nvPr/>
        </p:nvSpPr>
        <p:spPr>
          <a:xfrm>
            <a:off x="2965450" y="1219201"/>
            <a:ext cx="6091238" cy="434975"/>
          </a:xfrm>
          <a:prstGeom prst="rect">
            <a:avLst/>
          </a:prstGeom>
          <a:solidFill>
            <a:schemeClr val="accent5">
              <a:lumMod val="60000"/>
              <a:lumOff val="40000"/>
            </a:schemeClr>
          </a:solidFill>
          <a:ln>
            <a:solidFill>
              <a:schemeClr val="tx1"/>
            </a:solidFill>
          </a:ln>
        </p:spPr>
        <p:txBody>
          <a:bodyPr>
            <a:normAutofit lnSpcReduction="10000"/>
          </a:bodyPr>
          <a:lst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145" algn="ctr" rtl="0" eaLnBrk="1" fontAlgn="base" hangingPunct="1">
              <a:spcBef>
                <a:spcPct val="0"/>
              </a:spcBef>
              <a:spcAft>
                <a:spcPct val="0"/>
              </a:spcAft>
              <a:defRPr sz="3200">
                <a:solidFill>
                  <a:schemeClr val="bg1"/>
                </a:solidFill>
                <a:latin typeface="Verdana" pitchFamily="34" charset="0"/>
              </a:defRPr>
            </a:lvl6pPr>
            <a:lvl7pPr marL="914290" algn="ctr" rtl="0" eaLnBrk="1" fontAlgn="base" hangingPunct="1">
              <a:spcBef>
                <a:spcPct val="0"/>
              </a:spcBef>
              <a:spcAft>
                <a:spcPct val="0"/>
              </a:spcAft>
              <a:defRPr sz="3200">
                <a:solidFill>
                  <a:schemeClr val="bg1"/>
                </a:solidFill>
                <a:latin typeface="Verdana" pitchFamily="34" charset="0"/>
              </a:defRPr>
            </a:lvl7pPr>
            <a:lvl8pPr marL="1371435" algn="ctr" rtl="0" eaLnBrk="1" fontAlgn="base" hangingPunct="1">
              <a:spcBef>
                <a:spcPct val="0"/>
              </a:spcBef>
              <a:spcAft>
                <a:spcPct val="0"/>
              </a:spcAft>
              <a:defRPr sz="3200">
                <a:solidFill>
                  <a:schemeClr val="bg1"/>
                </a:solidFill>
                <a:latin typeface="Verdana" pitchFamily="34" charset="0"/>
              </a:defRPr>
            </a:lvl8pPr>
            <a:lvl9pPr marL="1828581" algn="ctr" rtl="0" eaLnBrk="1" fontAlgn="base" hangingPunct="1">
              <a:spcBef>
                <a:spcPct val="0"/>
              </a:spcBef>
              <a:spcAft>
                <a:spcPct val="0"/>
              </a:spcAft>
              <a:defRPr sz="3200">
                <a:solidFill>
                  <a:schemeClr val="bg1"/>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Verdana"/>
                <a:ea typeface="+mj-ea"/>
                <a:cs typeface="+mj-cs"/>
              </a:rPr>
              <a:t>P</a:t>
            </a:r>
            <a:r>
              <a:rPr kumimoji="0" lang="id-ID" sz="2400" b="1" i="0" u="none" strike="noStrike" kern="0" cap="none" spc="0" normalizeH="0" baseline="0" noProof="0" dirty="0">
                <a:ln>
                  <a:noFill/>
                </a:ln>
                <a:solidFill>
                  <a:srgbClr val="000000"/>
                </a:solidFill>
                <a:effectLst/>
                <a:uLnTx/>
                <a:uFillTx/>
                <a:latin typeface="Verdana"/>
                <a:ea typeface="+mj-ea"/>
                <a:cs typeface="+mj-cs"/>
              </a:rPr>
              <a:t>rinsip</a:t>
            </a:r>
            <a:r>
              <a:rPr kumimoji="0" lang="en-US" sz="2400" b="1" i="0" u="none" strike="noStrike" kern="0" cap="none" spc="0" normalizeH="0" baseline="0" noProof="0" dirty="0">
                <a:ln>
                  <a:noFill/>
                </a:ln>
                <a:solidFill>
                  <a:srgbClr val="000000"/>
                </a:solidFill>
                <a:effectLst/>
                <a:uLnTx/>
                <a:uFillTx/>
                <a:latin typeface="Verdana"/>
                <a:ea typeface="+mj-ea"/>
                <a:cs typeface="+mj-cs"/>
              </a:rPr>
              <a:t> ”</a:t>
            </a:r>
            <a:r>
              <a:rPr kumimoji="0" lang="en-US" sz="2400" b="1" i="1" u="none" strike="noStrike" kern="0" cap="none" spc="0" normalizeH="0" baseline="0" noProof="0" dirty="0">
                <a:ln>
                  <a:noFill/>
                </a:ln>
                <a:solidFill>
                  <a:srgbClr val="000000"/>
                </a:solidFill>
                <a:effectLst/>
                <a:uLnTx/>
                <a:uFillTx/>
                <a:latin typeface="Verdana"/>
                <a:ea typeface="+mj-ea"/>
                <a:cs typeface="+mj-cs"/>
              </a:rPr>
              <a:t>Money Follow</a:t>
            </a:r>
            <a:r>
              <a:rPr kumimoji="0" lang="id-ID" sz="2400" b="1" i="1" u="none" strike="noStrike" kern="0" cap="none" spc="0" normalizeH="0" baseline="0" noProof="0" dirty="0">
                <a:ln>
                  <a:noFill/>
                </a:ln>
                <a:solidFill>
                  <a:srgbClr val="000000"/>
                </a:solidFill>
                <a:effectLst/>
                <a:uLnTx/>
                <a:uFillTx/>
                <a:latin typeface="Verdana"/>
                <a:ea typeface="+mj-ea"/>
                <a:cs typeface="+mj-cs"/>
              </a:rPr>
              <a:t>s </a:t>
            </a:r>
            <a:r>
              <a:rPr kumimoji="0" lang="en-US" sz="2400" b="1" i="1" u="none" strike="noStrike" kern="0" cap="none" spc="0" normalizeH="0" baseline="0" noProof="0" dirty="0">
                <a:ln>
                  <a:noFill/>
                </a:ln>
                <a:solidFill>
                  <a:srgbClr val="000000"/>
                </a:solidFill>
                <a:effectLst/>
                <a:uLnTx/>
                <a:uFillTx/>
                <a:latin typeface="Verdana"/>
                <a:ea typeface="+mj-ea"/>
                <a:cs typeface="+mj-cs"/>
              </a:rPr>
              <a:t>Program</a:t>
            </a:r>
            <a:r>
              <a:rPr kumimoji="0" lang="en-US" sz="2400" b="1" i="0" u="none" strike="noStrike" kern="0" cap="none" spc="0" normalizeH="0" baseline="0" noProof="0" dirty="0">
                <a:ln>
                  <a:noFill/>
                </a:ln>
                <a:solidFill>
                  <a:srgbClr val="000000"/>
                </a:solidFill>
                <a:effectLst/>
                <a:uLnTx/>
                <a:uFillTx/>
                <a:latin typeface="Verdana"/>
                <a:ea typeface="+mj-ea"/>
                <a:cs typeface="+mj-cs"/>
              </a:rPr>
              <a:t>” </a:t>
            </a:r>
          </a:p>
        </p:txBody>
      </p:sp>
      <p:sp>
        <p:nvSpPr>
          <p:cNvPr id="47" name="AutoShape 4">
            <a:extLst>
              <a:ext uri="{FF2B5EF4-FFF2-40B4-BE49-F238E27FC236}">
                <a16:creationId xmlns="" xmlns:a16="http://schemas.microsoft.com/office/drawing/2014/main" id="{0208D90A-D913-4124-A003-887163BC87FD}"/>
              </a:ext>
            </a:extLst>
          </p:cNvPr>
          <p:cNvSpPr>
            <a:spLocks noChangeArrowheads="1"/>
          </p:cNvSpPr>
          <p:nvPr/>
        </p:nvSpPr>
        <p:spPr bwMode="auto">
          <a:xfrm>
            <a:off x="3095625" y="3081339"/>
            <a:ext cx="2749550" cy="10048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lIns="74996" tIns="37500" rIns="74996" bIns="37500"/>
          <a:lstStyle/>
          <a:p>
            <a:pPr marL="0" marR="0" lvl="0" indent="0" algn="ctr" defTabSz="750270" rtl="0" eaLnBrk="1" fontAlgn="auto" latinLnBrk="0" hangingPunct="1">
              <a:lnSpc>
                <a:spcPct val="100000"/>
              </a:lnSpc>
              <a:spcBef>
                <a:spcPct val="20000"/>
              </a:spcBef>
              <a:spcAft>
                <a:spcPts val="0"/>
              </a:spcAft>
              <a:buClr>
                <a:srgbClr val="9C5252"/>
              </a:buClr>
              <a:buSzPct val="80000"/>
              <a:buFontTx/>
              <a:buNone/>
              <a:tabLst/>
              <a:defRPr/>
            </a:pPr>
            <a:r>
              <a:rPr kumimoji="0" lang="en-US" sz="1800" b="0" i="0" u="none" strike="noStrike" kern="1200" cap="none" spc="0" normalizeH="0" baseline="0" noProof="0" dirty="0" err="1">
                <a:ln>
                  <a:noFill/>
                </a:ln>
                <a:solidFill>
                  <a:srgbClr val="000000"/>
                </a:solidFill>
                <a:effectLst/>
                <a:uLnTx/>
                <a:uFillTx/>
                <a:latin typeface="Calibri"/>
                <a:ea typeface="+mn-ea"/>
                <a:cs typeface="+mn-cs"/>
              </a:rPr>
              <a:t>Urusan</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a:ea typeface="+mn-ea"/>
                <a:cs typeface="+mn-cs"/>
              </a:rPr>
              <a:t>pemerintahan</a:t>
            </a:r>
            <a:r>
              <a:rPr kumimoji="0" lang="en-US" sz="1800" b="0" i="0" u="none" strike="noStrike" kern="1200" cap="none" spc="0" normalizeH="0" baseline="0" noProof="0" dirty="0">
                <a:ln>
                  <a:noFill/>
                </a:ln>
                <a:solidFill>
                  <a:srgbClr val="000000"/>
                </a:solidFill>
                <a:effectLst/>
                <a:uLnTx/>
                <a:uFillTx/>
                <a:latin typeface="Calibri"/>
                <a:ea typeface="+mn-ea"/>
                <a:cs typeface="+mn-cs"/>
              </a:rPr>
              <a:t> yang </a:t>
            </a:r>
            <a:r>
              <a:rPr kumimoji="0" lang="en-US" sz="1800" b="0" i="0" u="none" strike="noStrike" kern="1200" cap="none" spc="0" normalizeH="0" baseline="0" noProof="0" dirty="0" err="1">
                <a:ln>
                  <a:noFill/>
                </a:ln>
                <a:solidFill>
                  <a:srgbClr val="000000"/>
                </a:solidFill>
                <a:effectLst/>
                <a:uLnTx/>
                <a:uFillTx/>
                <a:latin typeface="Calibri"/>
                <a:ea typeface="+mn-ea"/>
                <a:cs typeface="+mn-cs"/>
              </a:rPr>
              <a:t>menjadi</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a:ea typeface="+mn-ea"/>
                <a:cs typeface="+mn-cs"/>
              </a:rPr>
              <a:t>kewenangan</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a:ea typeface="+mn-ea"/>
                <a:cs typeface="+mn-cs"/>
              </a:rPr>
              <a:t>pusat</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8" name="AutoShape 5">
            <a:extLst>
              <a:ext uri="{FF2B5EF4-FFF2-40B4-BE49-F238E27FC236}">
                <a16:creationId xmlns="" xmlns:a16="http://schemas.microsoft.com/office/drawing/2014/main" id="{8DA8D2F9-1DB2-4112-86EA-CE96B6FC2983}"/>
              </a:ext>
            </a:extLst>
          </p:cNvPr>
          <p:cNvSpPr>
            <a:spLocks noChangeArrowheads="1"/>
          </p:cNvSpPr>
          <p:nvPr/>
        </p:nvSpPr>
        <p:spPr bwMode="auto">
          <a:xfrm>
            <a:off x="6346825" y="3081339"/>
            <a:ext cx="2749550" cy="10048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lIns="74996" tIns="37500" rIns="74996" bIns="37500"/>
          <a:lstStyle/>
          <a:p>
            <a:pPr marL="0" marR="0" lvl="0" indent="0" algn="ctr" defTabSz="750270" rtl="0" eaLnBrk="1" fontAlgn="auto" latinLnBrk="0" hangingPunct="1">
              <a:lnSpc>
                <a:spcPct val="100000"/>
              </a:lnSpc>
              <a:spcBef>
                <a:spcPct val="20000"/>
              </a:spcBef>
              <a:spcAft>
                <a:spcPts val="0"/>
              </a:spcAft>
              <a:buClr>
                <a:srgbClr val="9C5252"/>
              </a:buClr>
              <a:buSzPct val="80000"/>
              <a:buFontTx/>
              <a:buNone/>
              <a:tabLst/>
              <a:defRPr/>
            </a:pPr>
            <a:r>
              <a:rPr kumimoji="0" lang="en-US" sz="1800" b="0" i="0" u="none" strike="noStrike" kern="1200" cap="none" spc="0" normalizeH="0" baseline="0" noProof="0" dirty="0" err="1">
                <a:ln>
                  <a:noFill/>
                </a:ln>
                <a:solidFill>
                  <a:srgbClr val="000000"/>
                </a:solidFill>
                <a:effectLst/>
                <a:uLnTx/>
                <a:uFillTx/>
                <a:latin typeface="Calibri"/>
                <a:ea typeface="+mn-ea"/>
                <a:cs typeface="+mn-cs"/>
              </a:rPr>
              <a:t>Urusan</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a:ea typeface="+mn-ea"/>
                <a:cs typeface="+mn-cs"/>
              </a:rPr>
              <a:t>pemerintahan</a:t>
            </a:r>
            <a:r>
              <a:rPr kumimoji="0" lang="en-US" sz="1800" b="0" i="0" u="none" strike="noStrike" kern="1200" cap="none" spc="0" normalizeH="0" baseline="0" noProof="0" dirty="0">
                <a:ln>
                  <a:noFill/>
                </a:ln>
                <a:solidFill>
                  <a:srgbClr val="000000"/>
                </a:solidFill>
                <a:effectLst/>
                <a:uLnTx/>
                <a:uFillTx/>
                <a:latin typeface="Calibri"/>
                <a:ea typeface="+mn-ea"/>
                <a:cs typeface="+mn-cs"/>
              </a:rPr>
              <a:t> yang </a:t>
            </a:r>
            <a:r>
              <a:rPr kumimoji="0" lang="en-US" sz="1800" b="0" i="0" u="none" strike="noStrike" kern="1200" cap="none" spc="0" normalizeH="0" baseline="0" noProof="0" dirty="0" err="1">
                <a:ln>
                  <a:noFill/>
                </a:ln>
                <a:solidFill>
                  <a:srgbClr val="000000"/>
                </a:solidFill>
                <a:effectLst/>
                <a:uLnTx/>
                <a:uFillTx/>
                <a:latin typeface="Calibri"/>
                <a:ea typeface="+mn-ea"/>
                <a:cs typeface="+mn-cs"/>
              </a:rPr>
              <a:t>menjadi</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a:ea typeface="+mn-ea"/>
                <a:cs typeface="+mn-cs"/>
              </a:rPr>
              <a:t>kewenangan</a:t>
            </a:r>
            <a:r>
              <a:rPr kumimoji="0" lang="en-US" sz="1800" b="0" i="0" u="none" strike="noStrike" kern="1200" cap="none" spc="0" normalizeH="0" baseline="0" noProof="0" dirty="0">
                <a:ln>
                  <a:noFill/>
                </a:ln>
                <a:solidFill>
                  <a:srgbClr val="000000"/>
                </a:solidFill>
                <a:effectLst/>
                <a:uLnTx/>
                <a:uFillTx/>
                <a:latin typeface="Calibri"/>
                <a:ea typeface="+mn-ea"/>
                <a:cs typeface="+mn-cs"/>
              </a:rPr>
              <a:t> </a:t>
            </a:r>
            <a:r>
              <a:rPr kumimoji="0" lang="en-US" sz="1800" b="0" i="0" u="none" strike="noStrike" kern="1200" cap="none" spc="0" normalizeH="0" baseline="0" noProof="0" dirty="0" err="1">
                <a:ln>
                  <a:noFill/>
                </a:ln>
                <a:solidFill>
                  <a:srgbClr val="000000"/>
                </a:solidFill>
                <a:effectLst/>
                <a:uLnTx/>
                <a:uFillTx/>
                <a:latin typeface="Calibri"/>
                <a:ea typeface="+mn-ea"/>
                <a:cs typeface="+mn-cs"/>
              </a:rPr>
              <a:t>daerah</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9" name="AutoShape 6">
            <a:extLst>
              <a:ext uri="{FF2B5EF4-FFF2-40B4-BE49-F238E27FC236}">
                <a16:creationId xmlns="" xmlns:a16="http://schemas.microsoft.com/office/drawing/2014/main" id="{BCFB2DEA-302A-4576-B0FE-42CEF40C82C1}"/>
              </a:ext>
            </a:extLst>
          </p:cNvPr>
          <p:cNvSpPr>
            <a:spLocks noChangeArrowheads="1"/>
          </p:cNvSpPr>
          <p:nvPr/>
        </p:nvSpPr>
        <p:spPr bwMode="auto">
          <a:xfrm>
            <a:off x="3095625" y="4840289"/>
            <a:ext cx="2749550" cy="43973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lIns="74996" tIns="37500" rIns="74996" bIns="37500"/>
          <a:lstStyle/>
          <a:p>
            <a:pPr marL="0" marR="0" lvl="0" indent="0" algn="ctr" defTabSz="750270" rtl="0" eaLnBrk="1" fontAlgn="auto" latinLnBrk="0" hangingPunct="1">
              <a:lnSpc>
                <a:spcPct val="100000"/>
              </a:lnSpc>
              <a:spcBef>
                <a:spcPct val="20000"/>
              </a:spcBef>
              <a:spcAft>
                <a:spcPts val="0"/>
              </a:spcAft>
              <a:buClr>
                <a:srgbClr val="9C5252"/>
              </a:buClr>
              <a:buSzPct val="80000"/>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A P B N</a:t>
            </a:r>
          </a:p>
        </p:txBody>
      </p:sp>
      <p:sp>
        <p:nvSpPr>
          <p:cNvPr id="50" name="AutoShape 7">
            <a:extLst>
              <a:ext uri="{FF2B5EF4-FFF2-40B4-BE49-F238E27FC236}">
                <a16:creationId xmlns="" xmlns:a16="http://schemas.microsoft.com/office/drawing/2014/main" id="{C929B68E-C691-4014-BF2D-BBA36F86D79B}"/>
              </a:ext>
            </a:extLst>
          </p:cNvPr>
          <p:cNvSpPr>
            <a:spLocks noChangeArrowheads="1"/>
          </p:cNvSpPr>
          <p:nvPr/>
        </p:nvSpPr>
        <p:spPr bwMode="auto">
          <a:xfrm>
            <a:off x="6346825" y="4840289"/>
            <a:ext cx="2749550" cy="43973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lIns="74996" tIns="37500" rIns="74996" bIns="37500"/>
          <a:lstStyle/>
          <a:p>
            <a:pPr marL="0" marR="0" lvl="0" indent="0" algn="ctr" defTabSz="750270" rtl="0" eaLnBrk="1" fontAlgn="auto" latinLnBrk="0" hangingPunct="1">
              <a:lnSpc>
                <a:spcPct val="100000"/>
              </a:lnSpc>
              <a:spcBef>
                <a:spcPct val="20000"/>
              </a:spcBef>
              <a:spcAft>
                <a:spcPts val="0"/>
              </a:spcAft>
              <a:buClr>
                <a:srgbClr val="9C5252"/>
              </a:buClr>
              <a:buSzPct val="80000"/>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A P B D</a:t>
            </a:r>
          </a:p>
        </p:txBody>
      </p:sp>
      <p:sp>
        <p:nvSpPr>
          <p:cNvPr id="51" name="AutoShape 10">
            <a:extLst>
              <a:ext uri="{FF2B5EF4-FFF2-40B4-BE49-F238E27FC236}">
                <a16:creationId xmlns="" xmlns:a16="http://schemas.microsoft.com/office/drawing/2014/main" id="{DBBE814D-6833-4DC5-9D57-302C14CAF3BC}"/>
              </a:ext>
            </a:extLst>
          </p:cNvPr>
          <p:cNvSpPr>
            <a:spLocks noChangeArrowheads="1"/>
          </p:cNvSpPr>
          <p:nvPr/>
        </p:nvSpPr>
        <p:spPr bwMode="auto">
          <a:xfrm rot="4051995">
            <a:off x="4801652" y="4057174"/>
            <a:ext cx="1062892" cy="450888"/>
          </a:xfrm>
          <a:prstGeom prst="curvedDownArrow">
            <a:avLst>
              <a:gd name="adj1" fmla="val 47147"/>
              <a:gd name="adj2" fmla="val 94293"/>
              <a:gd name="adj3" fmla="val 33333"/>
            </a:avLst>
          </a:prstGeom>
          <a:ln>
            <a:headEnd/>
            <a:tailEnd/>
          </a:ln>
        </p:spPr>
        <p:style>
          <a:lnRef idx="0">
            <a:schemeClr val="accent4"/>
          </a:lnRef>
          <a:fillRef idx="3">
            <a:schemeClr val="accent4"/>
          </a:fillRef>
          <a:effectRef idx="3">
            <a:schemeClr val="accent4"/>
          </a:effectRef>
          <a:fontRef idx="minor">
            <a:schemeClr val="lt1"/>
          </a:fontRef>
        </p:style>
        <p:txBody>
          <a:bodyPr wrap="none" lIns="74996" tIns="37500" rIns="74996" bIns="37500" anchor="ctr"/>
          <a:lstStyle/>
          <a:p>
            <a:pPr marL="0" marR="0" lvl="0" indent="0" algn="l" defTabSz="750270"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a:ln>
                <a:noFill/>
              </a:ln>
              <a:solidFill>
                <a:prstClr val="white"/>
              </a:solidFill>
              <a:effectLst/>
              <a:uLnTx/>
              <a:uFillTx/>
              <a:latin typeface="Calibri"/>
              <a:ea typeface="+mn-ea"/>
              <a:cs typeface="+mn-cs"/>
            </a:endParaRPr>
          </a:p>
        </p:txBody>
      </p:sp>
      <p:sp>
        <p:nvSpPr>
          <p:cNvPr id="52" name="AutoShape 11">
            <a:extLst>
              <a:ext uri="{FF2B5EF4-FFF2-40B4-BE49-F238E27FC236}">
                <a16:creationId xmlns="" xmlns:a16="http://schemas.microsoft.com/office/drawing/2014/main" id="{42BD2616-59EF-4F9D-90C7-1C0E0D444F63}"/>
              </a:ext>
            </a:extLst>
          </p:cNvPr>
          <p:cNvSpPr>
            <a:spLocks noChangeArrowheads="1"/>
          </p:cNvSpPr>
          <p:nvPr/>
        </p:nvSpPr>
        <p:spPr bwMode="auto">
          <a:xfrm rot="17548005" flipH="1">
            <a:off x="6319202" y="4082341"/>
            <a:ext cx="1091548" cy="450888"/>
          </a:xfrm>
          <a:prstGeom prst="curvedDownArrow">
            <a:avLst>
              <a:gd name="adj1" fmla="val 48418"/>
              <a:gd name="adj2" fmla="val 96835"/>
              <a:gd name="adj3" fmla="val 33333"/>
            </a:avLst>
          </a:prstGeom>
          <a:ln>
            <a:headEnd/>
            <a:tailEnd/>
          </a:ln>
        </p:spPr>
        <p:style>
          <a:lnRef idx="0">
            <a:schemeClr val="accent4"/>
          </a:lnRef>
          <a:fillRef idx="3">
            <a:schemeClr val="accent4"/>
          </a:fillRef>
          <a:effectRef idx="3">
            <a:schemeClr val="accent4"/>
          </a:effectRef>
          <a:fontRef idx="minor">
            <a:schemeClr val="lt1"/>
          </a:fontRef>
        </p:style>
        <p:txBody>
          <a:bodyPr wrap="none" lIns="74996" tIns="37500" rIns="74996" bIns="37500" anchor="ctr"/>
          <a:lstStyle/>
          <a:p>
            <a:pPr marL="0" marR="0" lvl="0" indent="0" algn="l" defTabSz="750270"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a:ln>
                <a:noFill/>
              </a:ln>
              <a:solidFill>
                <a:prstClr val="white"/>
              </a:solidFill>
              <a:effectLst/>
              <a:uLnTx/>
              <a:uFillTx/>
              <a:latin typeface="Calibri"/>
              <a:ea typeface="+mn-ea"/>
              <a:cs typeface="+mn-cs"/>
            </a:endParaRPr>
          </a:p>
        </p:txBody>
      </p:sp>
      <p:sp>
        <p:nvSpPr>
          <p:cNvPr id="53" name="AutoShape 12">
            <a:extLst>
              <a:ext uri="{FF2B5EF4-FFF2-40B4-BE49-F238E27FC236}">
                <a16:creationId xmlns="" xmlns:a16="http://schemas.microsoft.com/office/drawing/2014/main" id="{30444255-8D8F-41B1-A8CC-3A0856CF88E3}"/>
              </a:ext>
            </a:extLst>
          </p:cNvPr>
          <p:cNvSpPr>
            <a:spLocks noChangeArrowheads="1"/>
          </p:cNvSpPr>
          <p:nvPr/>
        </p:nvSpPr>
        <p:spPr bwMode="auto">
          <a:xfrm>
            <a:off x="3721101" y="4289425"/>
            <a:ext cx="1249363" cy="374650"/>
          </a:xfrm>
          <a:prstGeom prst="roundRect">
            <a:avLst>
              <a:gd name="adj" fmla="val 16667"/>
            </a:avLst>
          </a:prstGeom>
          <a:noFill/>
          <a:ln w="9525">
            <a:noFill/>
            <a:round/>
            <a:headEnd/>
            <a:tailEnd/>
          </a:ln>
        </p:spPr>
        <p:txBody>
          <a:bodyPr lIns="74996" tIns="37500" rIns="74996" bIns="37500"/>
          <a:lstStyle/>
          <a:p>
            <a:pPr marL="0" marR="0" lvl="0" indent="0" algn="ctr" defTabSz="750270" rtl="0" eaLnBrk="1" fontAlgn="auto" latinLnBrk="0" hangingPunct="1">
              <a:lnSpc>
                <a:spcPct val="100000"/>
              </a:lnSpc>
              <a:spcBef>
                <a:spcPct val="20000"/>
              </a:spcBef>
              <a:spcAft>
                <a:spcPts val="0"/>
              </a:spcAft>
              <a:buClr>
                <a:srgbClr val="9C5252"/>
              </a:buClr>
              <a:buSzPct val="80000"/>
              <a:buFontTx/>
              <a:buNone/>
              <a:tabLst/>
              <a:defRPr/>
            </a:pPr>
            <a:r>
              <a:rPr kumimoji="0" lang="en-US" altLang="en-US" sz="1641" b="0" i="0" u="sng" strike="noStrike" kern="1200" cap="none" spc="0" normalizeH="0" baseline="0" noProof="0" dirty="0" err="1">
                <a:ln>
                  <a:noFill/>
                </a:ln>
                <a:solidFill>
                  <a:srgbClr val="000000"/>
                </a:solidFill>
                <a:effectLst/>
                <a:uLnTx/>
                <a:uFillTx/>
                <a:latin typeface="Calibri" pitchFamily="34" charset="0"/>
                <a:ea typeface="MS PGothic" pitchFamily="34" charset="-128"/>
                <a:cs typeface="Arial" panose="020B0604020202020204" pitchFamily="34" charset="0"/>
              </a:rPr>
              <a:t>didanai</a:t>
            </a:r>
            <a:r>
              <a:rPr kumimoji="0" lang="en-US" altLang="en-US" sz="1641" b="0" i="0" u="sng" strike="noStrike" kern="1200" cap="none" spc="0" normalizeH="0" baseline="0" noProof="0" dirty="0">
                <a:ln>
                  <a:noFill/>
                </a:ln>
                <a:solidFill>
                  <a:srgbClr val="000000"/>
                </a:solidFill>
                <a:effectLst/>
                <a:uLnTx/>
                <a:uFillTx/>
                <a:latin typeface="Calibri" pitchFamily="34" charset="0"/>
                <a:ea typeface="MS PGothic" pitchFamily="34" charset="-128"/>
                <a:cs typeface="Arial" panose="020B0604020202020204" pitchFamily="34" charset="0"/>
              </a:rPr>
              <a:t> </a:t>
            </a:r>
            <a:r>
              <a:rPr kumimoji="0" lang="en-US" altLang="en-US" sz="1641" b="0" i="0" u="sng" strike="noStrike" kern="1200" cap="none" spc="0" normalizeH="0" baseline="0" noProof="0" dirty="0" err="1">
                <a:ln>
                  <a:noFill/>
                </a:ln>
                <a:solidFill>
                  <a:srgbClr val="000000"/>
                </a:solidFill>
                <a:effectLst/>
                <a:uLnTx/>
                <a:uFillTx/>
                <a:latin typeface="Calibri" pitchFamily="34" charset="0"/>
                <a:ea typeface="MS PGothic" pitchFamily="34" charset="-128"/>
                <a:cs typeface="Arial" panose="020B0604020202020204" pitchFamily="34" charset="0"/>
              </a:rPr>
              <a:t>dari</a:t>
            </a:r>
            <a:endParaRPr kumimoji="0" lang="en-US" altLang="en-US" sz="1641" b="0" i="0" u="sng" strike="noStrike" kern="1200" cap="none" spc="0" normalizeH="0" baseline="0" noProof="0" dirty="0">
              <a:ln>
                <a:noFill/>
              </a:ln>
              <a:solidFill>
                <a:srgbClr val="000000"/>
              </a:solidFill>
              <a:effectLst/>
              <a:uLnTx/>
              <a:uFillTx/>
              <a:latin typeface="Calibri" pitchFamily="34" charset="0"/>
              <a:ea typeface="MS PGothic" pitchFamily="34" charset="-128"/>
              <a:cs typeface="Arial" panose="020B0604020202020204" pitchFamily="34" charset="0"/>
            </a:endParaRPr>
          </a:p>
        </p:txBody>
      </p:sp>
      <p:sp>
        <p:nvSpPr>
          <p:cNvPr id="54" name="AutoShape 13">
            <a:extLst>
              <a:ext uri="{FF2B5EF4-FFF2-40B4-BE49-F238E27FC236}">
                <a16:creationId xmlns="" xmlns:a16="http://schemas.microsoft.com/office/drawing/2014/main" id="{D192F72A-6A6B-42E1-A5EA-077A78AB3695}"/>
              </a:ext>
            </a:extLst>
          </p:cNvPr>
          <p:cNvSpPr>
            <a:spLocks noChangeArrowheads="1"/>
          </p:cNvSpPr>
          <p:nvPr/>
        </p:nvSpPr>
        <p:spPr bwMode="auto">
          <a:xfrm>
            <a:off x="7159626" y="4289425"/>
            <a:ext cx="1249363" cy="374650"/>
          </a:xfrm>
          <a:prstGeom prst="roundRect">
            <a:avLst>
              <a:gd name="adj" fmla="val 16667"/>
            </a:avLst>
          </a:prstGeom>
          <a:noFill/>
          <a:ln w="9525">
            <a:noFill/>
            <a:round/>
            <a:headEnd/>
            <a:tailEnd/>
          </a:ln>
        </p:spPr>
        <p:txBody>
          <a:bodyPr lIns="74996" tIns="37500" rIns="74996" bIns="37500"/>
          <a:lstStyle/>
          <a:p>
            <a:pPr marL="0" marR="0" lvl="0" indent="0" algn="ctr" defTabSz="750270" rtl="0" eaLnBrk="1" fontAlgn="auto" latinLnBrk="0" hangingPunct="1">
              <a:lnSpc>
                <a:spcPct val="100000"/>
              </a:lnSpc>
              <a:spcBef>
                <a:spcPct val="20000"/>
              </a:spcBef>
              <a:spcAft>
                <a:spcPts val="0"/>
              </a:spcAft>
              <a:buClr>
                <a:srgbClr val="9C5252"/>
              </a:buClr>
              <a:buSzPct val="80000"/>
              <a:buFontTx/>
              <a:buNone/>
              <a:tabLst/>
              <a:defRPr/>
            </a:pPr>
            <a:r>
              <a:rPr kumimoji="0" lang="en-US" altLang="en-US" sz="1641" b="0" i="0" u="sng" strike="noStrike" kern="1200" cap="none" spc="0" normalizeH="0" baseline="0" noProof="0" dirty="0" err="1">
                <a:ln>
                  <a:noFill/>
                </a:ln>
                <a:solidFill>
                  <a:srgbClr val="000000"/>
                </a:solidFill>
                <a:effectLst/>
                <a:uLnTx/>
                <a:uFillTx/>
                <a:latin typeface="Calibri" pitchFamily="34" charset="0"/>
                <a:ea typeface="MS PGothic" pitchFamily="34" charset="-128"/>
                <a:cs typeface="Arial" panose="020B0604020202020204" pitchFamily="34" charset="0"/>
              </a:rPr>
              <a:t>didanai</a:t>
            </a:r>
            <a:r>
              <a:rPr kumimoji="0" lang="en-US" altLang="en-US" sz="1641" b="0" i="0" u="sng" strike="noStrike" kern="1200" cap="none" spc="0" normalizeH="0" baseline="0" noProof="0" dirty="0">
                <a:ln>
                  <a:noFill/>
                </a:ln>
                <a:solidFill>
                  <a:srgbClr val="000000"/>
                </a:solidFill>
                <a:effectLst/>
                <a:uLnTx/>
                <a:uFillTx/>
                <a:latin typeface="Calibri" pitchFamily="34" charset="0"/>
                <a:ea typeface="MS PGothic" pitchFamily="34" charset="-128"/>
                <a:cs typeface="Arial" panose="020B0604020202020204" pitchFamily="34" charset="0"/>
              </a:rPr>
              <a:t> </a:t>
            </a:r>
            <a:r>
              <a:rPr kumimoji="0" lang="en-US" altLang="en-US" sz="1641" b="0" i="0" u="sng" strike="noStrike" kern="1200" cap="none" spc="0" normalizeH="0" baseline="0" noProof="0" dirty="0" err="1">
                <a:ln>
                  <a:noFill/>
                </a:ln>
                <a:solidFill>
                  <a:srgbClr val="000000"/>
                </a:solidFill>
                <a:effectLst/>
                <a:uLnTx/>
                <a:uFillTx/>
                <a:latin typeface="Calibri" pitchFamily="34" charset="0"/>
                <a:ea typeface="MS PGothic" pitchFamily="34" charset="-128"/>
                <a:cs typeface="Arial" panose="020B0604020202020204" pitchFamily="34" charset="0"/>
              </a:rPr>
              <a:t>dari</a:t>
            </a:r>
            <a:endParaRPr kumimoji="0" lang="en-US" altLang="en-US" sz="1641" b="0" i="0" u="sng" strike="noStrike" kern="1200" cap="none" spc="0" normalizeH="0" baseline="0" noProof="0" dirty="0">
              <a:ln>
                <a:noFill/>
              </a:ln>
              <a:solidFill>
                <a:srgbClr val="000000"/>
              </a:solidFill>
              <a:effectLst/>
              <a:uLnTx/>
              <a:uFillTx/>
              <a:latin typeface="Calibri" pitchFamily="34" charset="0"/>
              <a:ea typeface="MS PGothic" pitchFamily="34" charset="-128"/>
              <a:cs typeface="Arial" panose="020B0604020202020204" pitchFamily="34" charset="0"/>
            </a:endParaRPr>
          </a:p>
        </p:txBody>
      </p:sp>
      <p:sp>
        <p:nvSpPr>
          <p:cNvPr id="55" name="AutoShape 14">
            <a:extLst>
              <a:ext uri="{FF2B5EF4-FFF2-40B4-BE49-F238E27FC236}">
                <a16:creationId xmlns="" xmlns:a16="http://schemas.microsoft.com/office/drawing/2014/main" id="{BEBE98D6-AEA3-443B-B5A0-68BF02F39BB1}"/>
              </a:ext>
            </a:extLst>
          </p:cNvPr>
          <p:cNvSpPr>
            <a:spLocks noChangeArrowheads="1"/>
          </p:cNvSpPr>
          <p:nvPr/>
        </p:nvSpPr>
        <p:spPr bwMode="auto">
          <a:xfrm>
            <a:off x="3136901" y="5659438"/>
            <a:ext cx="2208213" cy="436562"/>
          </a:xfrm>
          <a:prstGeom prst="roundRect">
            <a:avLst>
              <a:gd name="adj" fmla="val 16667"/>
            </a:avLst>
          </a:prstGeom>
          <a:noFill/>
          <a:ln w="9525">
            <a:noFill/>
            <a:round/>
            <a:headEnd/>
            <a:tailEnd/>
          </a:ln>
        </p:spPr>
        <p:txBody>
          <a:bodyPr lIns="74996" tIns="37500" rIns="74996" bIns="37500"/>
          <a:lstStyle/>
          <a:p>
            <a:pPr marL="0" marR="0" lvl="0" indent="0" algn="l" defTabSz="750270" rtl="0" eaLnBrk="1" fontAlgn="auto" latinLnBrk="0" hangingPunct="1">
              <a:lnSpc>
                <a:spcPct val="100000"/>
              </a:lnSpc>
              <a:spcBef>
                <a:spcPct val="20000"/>
              </a:spcBef>
              <a:spcAft>
                <a:spcPts val="0"/>
              </a:spcAft>
              <a:buClr>
                <a:srgbClr val="9C5252"/>
              </a:buClr>
              <a:buSzPct val="80000"/>
              <a:buFontTx/>
              <a:buNone/>
              <a:tabLst/>
              <a:defRPr/>
            </a:pPr>
            <a:r>
              <a:rPr kumimoji="0" lang="en-US" altLang="en-US" sz="1313" b="0" i="0" u="none" strike="noStrike" kern="1200" cap="none" spc="0" normalizeH="0" baseline="0" noProof="0" dirty="0" err="1">
                <a:ln>
                  <a:noFill/>
                </a:ln>
                <a:solidFill>
                  <a:srgbClr val="000000"/>
                </a:solidFill>
                <a:effectLst/>
                <a:uLnTx/>
                <a:uFillTx/>
                <a:latin typeface="Calibri" pitchFamily="34" charset="0"/>
                <a:ea typeface="MS PGothic" pitchFamily="34" charset="-128"/>
                <a:cs typeface="Arial" panose="020B0604020202020204" pitchFamily="34" charset="0"/>
              </a:rPr>
              <a:t>Termasuk</a:t>
            </a:r>
            <a:r>
              <a:rPr kumimoji="0" lang="en-US" altLang="en-US" sz="1313"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panose="020B0604020202020204" pitchFamily="34" charset="0"/>
              </a:rPr>
              <a:t> </a:t>
            </a:r>
            <a:r>
              <a:rPr kumimoji="0" lang="en-US" altLang="en-US" sz="1313" b="0" i="0" u="none" strike="noStrike" kern="1200" cap="none" spc="0" normalizeH="0" baseline="0" noProof="0" dirty="0" err="1">
                <a:ln>
                  <a:noFill/>
                </a:ln>
                <a:solidFill>
                  <a:srgbClr val="000000"/>
                </a:solidFill>
                <a:effectLst/>
                <a:uLnTx/>
                <a:uFillTx/>
                <a:latin typeface="Calibri" pitchFamily="34" charset="0"/>
                <a:ea typeface="MS PGothic" pitchFamily="34" charset="-128"/>
                <a:cs typeface="Arial" panose="020B0604020202020204" pitchFamily="34" charset="0"/>
              </a:rPr>
              <a:t>kegiatan</a:t>
            </a:r>
            <a:r>
              <a:rPr kumimoji="0" lang="en-US" altLang="en-US" sz="1313"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panose="020B0604020202020204" pitchFamily="34" charset="0"/>
              </a:rPr>
              <a:t> </a:t>
            </a:r>
            <a:r>
              <a:rPr kumimoji="0" lang="en-US" altLang="en-US" sz="1313" b="0" i="0" u="none" strike="noStrike" kern="1200" cap="none" spc="0" normalizeH="0" baseline="0" noProof="0" dirty="0" err="1">
                <a:ln>
                  <a:noFill/>
                </a:ln>
                <a:solidFill>
                  <a:srgbClr val="000000"/>
                </a:solidFill>
                <a:effectLst/>
                <a:uLnTx/>
                <a:uFillTx/>
                <a:latin typeface="Calibri" pitchFamily="34" charset="0"/>
                <a:ea typeface="MS PGothic" pitchFamily="34" charset="-128"/>
                <a:cs typeface="Arial" panose="020B0604020202020204" pitchFamily="34" charset="0"/>
              </a:rPr>
              <a:t>dekonsentrasi</a:t>
            </a:r>
            <a:r>
              <a:rPr kumimoji="0" lang="en-US" altLang="en-US" sz="1313"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panose="020B0604020202020204" pitchFamily="34" charset="0"/>
              </a:rPr>
              <a:t> </a:t>
            </a:r>
            <a:r>
              <a:rPr kumimoji="0" lang="en-US" altLang="en-US" sz="1313" b="0" i="0" u="none" strike="noStrike" kern="1200" cap="none" spc="0" normalizeH="0" baseline="0" noProof="0" dirty="0" err="1">
                <a:ln>
                  <a:noFill/>
                </a:ln>
                <a:solidFill>
                  <a:srgbClr val="000000"/>
                </a:solidFill>
                <a:effectLst/>
                <a:uLnTx/>
                <a:uFillTx/>
                <a:latin typeface="Calibri" pitchFamily="34" charset="0"/>
                <a:ea typeface="MS PGothic" pitchFamily="34" charset="-128"/>
                <a:cs typeface="Arial" panose="020B0604020202020204" pitchFamily="34" charset="0"/>
              </a:rPr>
              <a:t>dan</a:t>
            </a:r>
            <a:r>
              <a:rPr kumimoji="0" lang="en-US" altLang="en-US" sz="1313"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panose="020B0604020202020204" pitchFamily="34" charset="0"/>
              </a:rPr>
              <a:t> </a:t>
            </a:r>
            <a:r>
              <a:rPr kumimoji="0" lang="en-US" altLang="en-US" sz="1313" b="0" i="0" u="none" strike="noStrike" kern="1200" cap="none" spc="0" normalizeH="0" baseline="0" noProof="0" dirty="0" err="1">
                <a:ln>
                  <a:noFill/>
                </a:ln>
                <a:solidFill>
                  <a:srgbClr val="000000"/>
                </a:solidFill>
                <a:effectLst/>
                <a:uLnTx/>
                <a:uFillTx/>
                <a:latin typeface="Calibri" pitchFamily="34" charset="0"/>
                <a:ea typeface="MS PGothic" pitchFamily="34" charset="-128"/>
                <a:cs typeface="Arial" panose="020B0604020202020204" pitchFamily="34" charset="0"/>
              </a:rPr>
              <a:t>tugas</a:t>
            </a:r>
            <a:r>
              <a:rPr kumimoji="0" lang="en-US" altLang="en-US" sz="1313"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panose="020B0604020202020204" pitchFamily="34" charset="0"/>
              </a:rPr>
              <a:t> </a:t>
            </a:r>
            <a:r>
              <a:rPr kumimoji="0" lang="en-US" altLang="en-US" sz="1313" b="0" i="0" u="none" strike="noStrike" kern="1200" cap="none" spc="0" normalizeH="0" baseline="0" noProof="0" dirty="0" err="1">
                <a:ln>
                  <a:noFill/>
                </a:ln>
                <a:solidFill>
                  <a:srgbClr val="000000"/>
                </a:solidFill>
                <a:effectLst/>
                <a:uLnTx/>
                <a:uFillTx/>
                <a:latin typeface="Calibri" pitchFamily="34" charset="0"/>
                <a:ea typeface="MS PGothic" pitchFamily="34" charset="-128"/>
                <a:cs typeface="Arial" panose="020B0604020202020204" pitchFamily="34" charset="0"/>
              </a:rPr>
              <a:t>pembantuan</a:t>
            </a:r>
            <a:endParaRPr kumimoji="0" lang="en-US" altLang="en-US" sz="1313"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panose="020B0604020202020204" pitchFamily="34" charset="0"/>
            </a:endParaRPr>
          </a:p>
        </p:txBody>
      </p:sp>
      <p:cxnSp>
        <p:nvCxnSpPr>
          <p:cNvPr id="56" name="AutoShape 15">
            <a:extLst>
              <a:ext uri="{FF2B5EF4-FFF2-40B4-BE49-F238E27FC236}">
                <a16:creationId xmlns="" xmlns:a16="http://schemas.microsoft.com/office/drawing/2014/main" id="{1FABF2CB-409F-45C5-B9CE-31904F86A7D5}"/>
              </a:ext>
            </a:extLst>
          </p:cNvPr>
          <p:cNvCxnSpPr>
            <a:cxnSpLocks noChangeShapeType="1"/>
            <a:stCxn id="47" idx="1"/>
            <a:endCxn id="55" idx="1"/>
          </p:cNvCxnSpPr>
          <p:nvPr/>
        </p:nvCxnSpPr>
        <p:spPr bwMode="auto">
          <a:xfrm rot="10800000" flipH="1" flipV="1">
            <a:off x="3095626" y="3584575"/>
            <a:ext cx="41275" cy="2292350"/>
          </a:xfrm>
          <a:prstGeom prst="bentConnector3">
            <a:avLst>
              <a:gd name="adj1" fmla="val -556502"/>
            </a:avLst>
          </a:prstGeom>
          <a:noFill/>
          <a:ln w="25400">
            <a:solidFill>
              <a:schemeClr val="accent1">
                <a:lumMod val="50000"/>
              </a:schemeClr>
            </a:solidFill>
            <a:prstDash val="dash"/>
            <a:miter lim="800000"/>
            <a:headEnd/>
            <a:tailEnd type="triangle" w="med" len="med"/>
          </a:ln>
        </p:spPr>
      </p:cxnSp>
      <p:sp>
        <p:nvSpPr>
          <p:cNvPr id="57" name="TextBox 15">
            <a:extLst>
              <a:ext uri="{FF2B5EF4-FFF2-40B4-BE49-F238E27FC236}">
                <a16:creationId xmlns="" xmlns:a16="http://schemas.microsoft.com/office/drawing/2014/main" id="{34D12355-6946-4FE7-9C4A-A7515051CA2D}"/>
              </a:ext>
            </a:extLst>
          </p:cNvPr>
          <p:cNvSpPr txBox="1">
            <a:spLocks noChangeArrowheads="1"/>
          </p:cNvSpPr>
          <p:nvPr/>
        </p:nvSpPr>
        <p:spPr bwMode="auto">
          <a:xfrm>
            <a:off x="2590800" y="1882775"/>
            <a:ext cx="6934200" cy="630238"/>
          </a:xfrm>
          <a:prstGeom prst="rect">
            <a:avLst/>
          </a:prstGeom>
          <a:ln/>
        </p:spPr>
        <p:style>
          <a:lnRef idx="1">
            <a:schemeClr val="accent2"/>
          </a:lnRef>
          <a:fillRef idx="2">
            <a:schemeClr val="accent2"/>
          </a:fillRef>
          <a:effectRef idx="1">
            <a:schemeClr val="accent2"/>
          </a:effectRef>
          <a:fontRef idx="minor">
            <a:schemeClr val="dk1"/>
          </a:fontRef>
        </p:style>
        <p:txBody>
          <a:bodyPr lIns="74996" tIns="37500" rIns="74996" bIns="37500">
            <a:spAutoFit/>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ctr" defTabSz="7502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pitchFamily="34" charset="0"/>
              </a:rPr>
              <a:t>Pendanaan atas fungsi-fungsi pemerintahan dilakukan berdasarkan</a:t>
            </a:r>
          </a:p>
          <a:p>
            <a:pPr marL="0" marR="0" lvl="0" indent="0" algn="ctr" defTabSz="7502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pitchFamily="34" charset="0"/>
              </a:rPr>
              <a:t>pembagian urusan antara Pemerintah Pusat dan Pemerintahan Daerah</a:t>
            </a:r>
          </a:p>
        </p:txBody>
      </p:sp>
      <p:sp>
        <p:nvSpPr>
          <p:cNvPr id="58" name="Down Arrow 17">
            <a:extLst>
              <a:ext uri="{FF2B5EF4-FFF2-40B4-BE49-F238E27FC236}">
                <a16:creationId xmlns="" xmlns:a16="http://schemas.microsoft.com/office/drawing/2014/main" id="{D0A4FF99-102D-487B-AA78-96D1B406EAAB}"/>
              </a:ext>
            </a:extLst>
          </p:cNvPr>
          <p:cNvSpPr/>
          <p:nvPr/>
        </p:nvSpPr>
        <p:spPr>
          <a:xfrm>
            <a:off x="4191451" y="2569305"/>
            <a:ext cx="519422" cy="500185"/>
          </a:xfrm>
          <a:prstGeom prst="downArrow">
            <a:avLst/>
          </a:prstGeom>
        </p:spPr>
        <p:style>
          <a:lnRef idx="0">
            <a:schemeClr val="accent4"/>
          </a:lnRef>
          <a:fillRef idx="3">
            <a:schemeClr val="accent4"/>
          </a:fillRef>
          <a:effectRef idx="3">
            <a:schemeClr val="accent4"/>
          </a:effectRef>
          <a:fontRef idx="minor">
            <a:schemeClr val="lt1"/>
          </a:fontRef>
        </p:style>
        <p:txBody>
          <a:bodyPr lIns="74996" tIns="37500" rIns="74996" bIns="37500" anchor="ctr"/>
          <a:lstStyle/>
          <a:p>
            <a:pPr marL="0" marR="0" lvl="0" indent="0" algn="ctr" defTabSz="750270"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a:ln>
                <a:noFill/>
              </a:ln>
              <a:solidFill>
                <a:prstClr val="white"/>
              </a:solidFill>
              <a:effectLst/>
              <a:uLnTx/>
              <a:uFillTx/>
              <a:latin typeface="Calibri"/>
              <a:ea typeface="+mn-ea"/>
              <a:cs typeface="+mn-cs"/>
            </a:endParaRPr>
          </a:p>
        </p:txBody>
      </p:sp>
      <p:sp>
        <p:nvSpPr>
          <p:cNvPr id="59" name="Down Arrow 18">
            <a:extLst>
              <a:ext uri="{FF2B5EF4-FFF2-40B4-BE49-F238E27FC236}">
                <a16:creationId xmlns="" xmlns:a16="http://schemas.microsoft.com/office/drawing/2014/main" id="{B9837757-2DA9-483B-A641-E7A3C30C7B1A}"/>
              </a:ext>
            </a:extLst>
          </p:cNvPr>
          <p:cNvSpPr/>
          <p:nvPr/>
        </p:nvSpPr>
        <p:spPr>
          <a:xfrm>
            <a:off x="7481128" y="2569305"/>
            <a:ext cx="519422" cy="500185"/>
          </a:xfrm>
          <a:prstGeom prst="downArrow">
            <a:avLst/>
          </a:prstGeom>
        </p:spPr>
        <p:style>
          <a:lnRef idx="0">
            <a:schemeClr val="accent4"/>
          </a:lnRef>
          <a:fillRef idx="3">
            <a:schemeClr val="accent4"/>
          </a:fillRef>
          <a:effectRef idx="3">
            <a:schemeClr val="accent4"/>
          </a:effectRef>
          <a:fontRef idx="minor">
            <a:schemeClr val="lt1"/>
          </a:fontRef>
        </p:style>
        <p:txBody>
          <a:bodyPr lIns="74996" tIns="37500" rIns="74996" bIns="37500" anchor="ctr"/>
          <a:lstStyle/>
          <a:p>
            <a:pPr marL="0" marR="0" lvl="0" indent="0" algn="ctr" defTabSz="750270" rtl="0" eaLnBrk="1" fontAlgn="auto" latinLnBrk="0" hangingPunct="1">
              <a:lnSpc>
                <a:spcPct val="100000"/>
              </a:lnSpc>
              <a:spcBef>
                <a:spcPts val="0"/>
              </a:spcBef>
              <a:spcAft>
                <a:spcPts val="0"/>
              </a:spcAft>
              <a:buClrTx/>
              <a:buSzTx/>
              <a:buFontTx/>
              <a:buNone/>
              <a:tabLst/>
              <a:defRPr/>
            </a:pPr>
            <a:endParaRPr kumimoji="0" lang="en-US" sz="1477" b="0" i="0" u="none" strike="noStrike" kern="1200" cap="none" spc="0" normalizeH="0" baseline="0" noProof="0">
              <a:ln>
                <a:noFill/>
              </a:ln>
              <a:solidFill>
                <a:prstClr val="white"/>
              </a:solidFill>
              <a:effectLst/>
              <a:uLnTx/>
              <a:uFillTx/>
              <a:latin typeface="Calibri"/>
              <a:ea typeface="+mn-ea"/>
              <a:cs typeface="+mn-cs"/>
            </a:endParaRPr>
          </a:p>
        </p:txBody>
      </p:sp>
      <p:sp>
        <p:nvSpPr>
          <p:cNvPr id="60" name="AutoShape 13">
            <a:extLst>
              <a:ext uri="{FF2B5EF4-FFF2-40B4-BE49-F238E27FC236}">
                <a16:creationId xmlns="" xmlns:a16="http://schemas.microsoft.com/office/drawing/2014/main" id="{1BDCD874-8F2A-4530-843F-88E6FAB74861}"/>
              </a:ext>
            </a:extLst>
          </p:cNvPr>
          <p:cNvSpPr>
            <a:spLocks noChangeArrowheads="1"/>
          </p:cNvSpPr>
          <p:nvPr/>
        </p:nvSpPr>
        <p:spPr bwMode="auto">
          <a:xfrm>
            <a:off x="5519739" y="4090988"/>
            <a:ext cx="1150937" cy="990600"/>
          </a:xfrm>
          <a:prstGeom prst="roundRect">
            <a:avLst>
              <a:gd name="adj" fmla="val 16667"/>
            </a:avLst>
          </a:prstGeom>
          <a:noFill/>
          <a:ln w="9525">
            <a:noFill/>
            <a:round/>
            <a:headEnd/>
            <a:tailEnd/>
          </a:ln>
        </p:spPr>
        <p:txBody>
          <a:bodyPr lIns="74996" tIns="37500" rIns="74996" bIns="37500"/>
          <a:lstStyle/>
          <a:p>
            <a:pPr marL="0" marR="0" lvl="0" indent="0" algn="ctr" defTabSz="750270" rtl="0" eaLnBrk="1" fontAlgn="auto" latinLnBrk="0" hangingPunct="1">
              <a:lnSpc>
                <a:spcPct val="100000"/>
              </a:lnSpc>
              <a:spcBef>
                <a:spcPct val="20000"/>
              </a:spcBef>
              <a:spcAft>
                <a:spcPts val="0"/>
              </a:spcAft>
              <a:buClr>
                <a:srgbClr val="9C5252"/>
              </a:buClr>
              <a:buSzPct val="80000"/>
              <a:buFontTx/>
              <a:buNone/>
              <a:tabLst/>
              <a:defRPr/>
            </a:pPr>
            <a:r>
              <a:rPr kumimoji="0" lang="en-US" altLang="en-US" sz="1641" b="0" i="0" u="none" strike="noStrike" kern="1200" cap="none" spc="0" normalizeH="0" baseline="0" noProof="0" dirty="0" err="1">
                <a:ln>
                  <a:noFill/>
                </a:ln>
                <a:solidFill>
                  <a:srgbClr val="000000"/>
                </a:solidFill>
                <a:effectLst/>
                <a:uLnTx/>
                <a:uFillTx/>
                <a:latin typeface="Calibri" pitchFamily="34" charset="0"/>
                <a:ea typeface="MS PGothic" pitchFamily="34" charset="-128"/>
                <a:cs typeface="Arial" panose="020B0604020202020204" pitchFamily="34" charset="0"/>
              </a:rPr>
              <a:t>Psl</a:t>
            </a:r>
            <a:r>
              <a:rPr kumimoji="0" lang="en-US" altLang="en-US" sz="1641" b="0" i="0" u="none" strike="noStrike" kern="1200" cap="none" spc="0" normalizeH="0" baseline="0" noProof="0" dirty="0">
                <a:ln>
                  <a:noFill/>
                </a:ln>
                <a:solidFill>
                  <a:srgbClr val="000000"/>
                </a:solidFill>
                <a:effectLst/>
                <a:uLnTx/>
                <a:uFillTx/>
                <a:latin typeface="Calibri" pitchFamily="34" charset="0"/>
                <a:ea typeface="MS PGothic" pitchFamily="34" charset="-128"/>
                <a:cs typeface="Arial" panose="020B0604020202020204" pitchFamily="34" charset="0"/>
              </a:rPr>
              <a:t> 282 UU 23/14</a:t>
            </a:r>
          </a:p>
        </p:txBody>
      </p:sp>
    </p:spTree>
    <p:extLst>
      <p:ext uri="{BB962C8B-B14F-4D97-AF65-F5344CB8AC3E}">
        <p14:creationId xmlns:p14="http://schemas.microsoft.com/office/powerpoint/2010/main" xmlns="" val="164860076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24</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2820705" y="968018"/>
            <a:ext cx="6181590" cy="688685"/>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PENDAPATAN</a:t>
            </a:r>
            <a:r>
              <a:rPr kumimoji="0" lang="en-ID" sz="2400" b="1" i="0" u="none" strike="noStrike" kern="1200" cap="none" spc="0" normalizeH="0" noProof="0" dirty="0">
                <a:ln>
                  <a:noFill/>
                </a:ln>
                <a:solidFill>
                  <a:prstClr val="black"/>
                </a:solidFill>
                <a:effectLst/>
                <a:uLnTx/>
                <a:uFillTx/>
                <a:latin typeface="Bookman Old Style" panose="02050604050505020204" pitchFamily="18" charset="0"/>
                <a:ea typeface="+mn-ea"/>
                <a:cs typeface="+mn-cs"/>
              </a:rPr>
              <a:t> DAERAH</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17" name="Rounded Rectangle 3">
            <a:extLst>
              <a:ext uri="{FF2B5EF4-FFF2-40B4-BE49-F238E27FC236}">
                <a16:creationId xmlns="" xmlns:a16="http://schemas.microsoft.com/office/drawing/2014/main" id="{1D22C826-C255-47EB-AF7C-CF9342B7BFAD}"/>
              </a:ext>
            </a:extLst>
          </p:cNvPr>
          <p:cNvSpPr/>
          <p:nvPr/>
        </p:nvSpPr>
        <p:spPr>
          <a:xfrm>
            <a:off x="1405116" y="2372411"/>
            <a:ext cx="6023205" cy="3613609"/>
          </a:xfrm>
          <a:prstGeom prst="roundRect">
            <a:avLst/>
          </a:prstGeom>
          <a:noFill/>
          <a:ln w="50800" cap="flat" cmpd="sng" algn="ctr">
            <a:solidFill>
              <a:srgbClr val="846648"/>
            </a:solidFill>
            <a:prstDash val="solid"/>
          </a:ln>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it-IT" sz="2400" b="1" i="0" u="none" strike="noStrike" kern="0" cap="none" spc="0" normalizeH="0" baseline="0" noProof="0" dirty="0">
                <a:ln>
                  <a:noFill/>
                </a:ln>
                <a:solidFill>
                  <a:prstClr val="black"/>
                </a:solidFill>
                <a:effectLst/>
                <a:uLnTx/>
                <a:uFillTx/>
                <a:latin typeface="Bookman Old Style" panose="02050604050505020204" pitchFamily="18" charset="0"/>
              </a:rPr>
              <a:t>Pendapatan daerah yang dianggarkan dalam APBD Tahun Anggaran 2020 merupakan perkiraan yang terukur secara rasional dan memiliki kepastian serta harus berdasarkan pada ketentuan peraturan perundang-undangan.</a:t>
            </a:r>
            <a:endParaRPr kumimoji="0" lang="en-US" sz="2400" b="1" i="0" u="none" strike="noStrike" kern="0" cap="none" spc="0" normalizeH="0" baseline="0" noProof="0" dirty="0">
              <a:ln>
                <a:noFill/>
              </a:ln>
              <a:solidFill>
                <a:prstClr val="black"/>
              </a:solidFill>
              <a:effectLst/>
              <a:uLnTx/>
              <a:uFillTx/>
              <a:latin typeface="Bookman Old Style" panose="02050604050505020204" pitchFamily="18" charset="0"/>
            </a:endParaRPr>
          </a:p>
        </p:txBody>
      </p:sp>
      <p:pic>
        <p:nvPicPr>
          <p:cNvPr id="18" name="Picture 5">
            <a:extLst>
              <a:ext uri="{FF2B5EF4-FFF2-40B4-BE49-F238E27FC236}">
                <a16:creationId xmlns="" xmlns:a16="http://schemas.microsoft.com/office/drawing/2014/main" id="{D0EAA61D-A010-4CA9-904E-04F4EBFC451D}"/>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57670" y="2469037"/>
            <a:ext cx="288925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57967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3" y="152400"/>
            <a:ext cx="9146381" cy="423181"/>
          </a:xfrm>
        </p:spPr>
        <p:txBody>
          <a:bodyPr>
            <a:noAutofit/>
          </a:bodyPr>
          <a:lstStyle/>
          <a:p>
            <a:pPr lvl="0" algn="just"/>
            <a:r>
              <a:rPr lang="en-US" sz="2400" dirty="0" err="1"/>
              <a:t>Penyesuaian</a:t>
            </a:r>
            <a:r>
              <a:rPr lang="en-US" sz="2400" dirty="0"/>
              <a:t> </a:t>
            </a:r>
            <a:r>
              <a:rPr lang="en-US" sz="2400" dirty="0" err="1"/>
              <a:t>Struktur</a:t>
            </a:r>
            <a:r>
              <a:rPr lang="en-US" sz="2400" dirty="0"/>
              <a:t> APBD</a:t>
            </a:r>
            <a:endParaRPr lang="en-GB" sz="2400" dirty="0"/>
          </a:p>
        </p:txBody>
      </p:sp>
      <p:pic>
        <p:nvPicPr>
          <p:cNvPr id="6" name="Picture 5"/>
          <p:cNvPicPr>
            <a:picLocks noChangeAspect="1"/>
          </p:cNvPicPr>
          <p:nvPr/>
        </p:nvPicPr>
        <p:blipFill>
          <a:blip r:embed="rId2" cstate="print"/>
          <a:stretch>
            <a:fillRect/>
          </a:stretch>
        </p:blipFill>
        <p:spPr>
          <a:xfrm>
            <a:off x="139166" y="152400"/>
            <a:ext cx="849847" cy="2026442"/>
          </a:xfrm>
          <a:prstGeom prst="rect">
            <a:avLst/>
          </a:prstGeom>
        </p:spPr>
      </p:pic>
      <p:sp>
        <p:nvSpPr>
          <p:cNvPr id="9" name="Persegi Bersudut Tumpul 6"/>
          <p:cNvSpPr/>
          <p:nvPr/>
        </p:nvSpPr>
        <p:spPr>
          <a:xfrm>
            <a:off x="2091524" y="954030"/>
            <a:ext cx="8391426" cy="42318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STRUKTUR PENDAPATAN DAERAH DALAM APBD</a:t>
            </a:r>
            <a:endParaRPr kumimoji="0" lang="en-GB" sz="2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graphicFrame>
        <p:nvGraphicFramePr>
          <p:cNvPr id="10" name="Diagram 9"/>
          <p:cNvGraphicFramePr/>
          <p:nvPr>
            <p:extLst>
              <p:ext uri="{D42A27DB-BD31-4B8C-83A1-F6EECF244321}">
                <p14:modId xmlns:p14="http://schemas.microsoft.com/office/powerpoint/2010/main" xmlns="" val="1390816564"/>
              </p:ext>
            </p:extLst>
          </p:nvPr>
        </p:nvGraphicFramePr>
        <p:xfrm>
          <a:off x="86725" y="1746101"/>
          <a:ext cx="6181340" cy="4866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6096001" y="1755660"/>
          <a:ext cx="5953431" cy="48663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836883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52">
            <a:extLst>
              <a:ext uri="{FF2B5EF4-FFF2-40B4-BE49-F238E27FC236}">
                <a16:creationId xmlns="" xmlns:a16="http://schemas.microsoft.com/office/drawing/2014/main" id="{26F139B0-D220-476F-A8EF-FC19B95917F1}"/>
              </a:ext>
            </a:extLst>
          </p:cNvPr>
          <p:cNvSpPr/>
          <p:nvPr/>
        </p:nvSpPr>
        <p:spPr>
          <a:xfrm>
            <a:off x="10944225" y="133350"/>
            <a:ext cx="1083747" cy="6581775"/>
          </a:xfrm>
          <a:prstGeom prst="roundRect">
            <a:avLst/>
          </a:prstGeom>
          <a:ln>
            <a:solidFill>
              <a:srgbClr val="FF0000"/>
            </a:solidFill>
          </a:ln>
          <a:effectLst>
            <a:glow rad="228600">
              <a:srgbClr val="FF0000">
                <a:alpha val="40000"/>
              </a:srgbClr>
            </a:glow>
          </a:effectLst>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B</a:t>
            </a:r>
          </a:p>
          <a:p>
            <a:pPr marL="0" marR="0" lvl="0" indent="0" algn="ctr" defTabSz="914400" rtl="0" eaLnBrk="1" fontAlgn="base" latinLnBrk="0" hangingPunct="1">
              <a:lnSpc>
                <a:spcPct val="100000"/>
              </a:lnSpc>
              <a:spcBef>
                <a:spcPts val="0"/>
              </a:spcBef>
              <a:spcAft>
                <a:spcPct val="0"/>
              </a:spcAft>
              <a:buClrTx/>
              <a:buSzTx/>
              <a:buFontTx/>
              <a:buNone/>
              <a:tabLst/>
              <a:defRPr/>
            </a:pPr>
            <a:r>
              <a:rPr lang="fr-FR" sz="3200" b="1" dirty="0">
                <a:solidFill>
                  <a:srgbClr val="000000"/>
                </a:solidFill>
                <a:latin typeface="Lucida Handwriting" panose="03010101010101010101" pitchFamily="66" charset="0"/>
                <a:cs typeface="Times New Roman" pitchFamily="18" charset="0"/>
              </a:rPr>
              <a:t>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L</a:t>
            </a:r>
          </a:p>
          <a:p>
            <a:pPr marL="0" marR="0" lvl="0" indent="0" algn="ctr" defTabSz="914400" rtl="0" eaLnBrk="1" fontAlgn="base" latinLnBrk="0" hangingPunct="1">
              <a:lnSpc>
                <a:spcPct val="100000"/>
              </a:lnSpc>
              <a:spcBef>
                <a:spcPts val="0"/>
              </a:spcBef>
              <a:spcAft>
                <a:spcPct val="0"/>
              </a:spcAft>
              <a:buClrTx/>
              <a:buSzTx/>
              <a:buFontTx/>
              <a:buNone/>
              <a:tabLst/>
              <a:defRPr/>
            </a:pPr>
            <a:r>
              <a:rPr lang="fr-FR" sz="3200" b="1" dirty="0">
                <a:solidFill>
                  <a:srgbClr val="000000"/>
                </a:solidFill>
                <a:latin typeface="Lucida Handwriting" panose="03010101010101010101" pitchFamily="66" charset="0"/>
                <a:cs typeface="Times New Roman" pitchFamily="18" charset="0"/>
              </a:rPr>
              <a:t>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N</a:t>
            </a:r>
          </a:p>
          <a:p>
            <a:pPr marL="0" marR="0" lvl="0" indent="0" algn="ctr" defTabSz="914400" rtl="0" eaLnBrk="1" fontAlgn="base" latinLnBrk="0" hangingPunct="1">
              <a:lnSpc>
                <a:spcPct val="100000"/>
              </a:lnSpc>
              <a:spcBef>
                <a:spcPts val="0"/>
              </a:spcBef>
              <a:spcAft>
                <a:spcPct val="0"/>
              </a:spcAft>
              <a:buClrTx/>
              <a:buSzTx/>
              <a:buFontTx/>
              <a:buNone/>
              <a:tabLst/>
              <a:defRPr/>
            </a:pPr>
            <a:r>
              <a:rPr lang="fr-FR" sz="3200" b="1" dirty="0">
                <a:solidFill>
                  <a:srgbClr val="000000"/>
                </a:solidFill>
                <a:latin typeface="Lucida Handwriting" panose="03010101010101010101" pitchFamily="66" charset="0"/>
                <a:cs typeface="Times New Roman" pitchFamily="18" charset="0"/>
              </a:rPr>
              <a:t>J</a:t>
            </a:r>
          </a:p>
          <a:p>
            <a:pPr marL="0" marR="0" lvl="0" indent="0" algn="ctr" defTabSz="914400" rtl="0" eaLnBrk="1" fontAlgn="base" latinLnBrk="0" hangingPunct="1">
              <a:lnSpc>
                <a:spcPct val="100000"/>
              </a:lnSpc>
              <a:spcBef>
                <a:spcPts val="0"/>
              </a:spcBef>
              <a:spcAft>
                <a:spcPct val="0"/>
              </a:spcAft>
              <a:buClrTx/>
              <a:buSzTx/>
              <a:buFontTx/>
              <a:buNone/>
              <a:tabLst/>
              <a:defRPr/>
            </a:pPr>
            <a:r>
              <a:rPr lang="fr-FR" sz="3200" b="1" dirty="0">
                <a:solidFill>
                  <a:srgbClr val="000000"/>
                </a:solidFill>
                <a:latin typeface="Lucida Handwriting" panose="03010101010101010101" pitchFamily="66" charset="0"/>
                <a:cs typeface="Times New Roman" pitchFamily="18" charset="0"/>
              </a:rPr>
              <a:t>A</a:t>
            </a:r>
            <a:endPar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endParaRPr>
          </a:p>
        </p:txBody>
      </p:sp>
      <p:sp>
        <p:nvSpPr>
          <p:cNvPr id="4" name="TextBox 7">
            <a:extLst>
              <a:ext uri="{FF2B5EF4-FFF2-40B4-BE49-F238E27FC236}">
                <a16:creationId xmlns="" xmlns:a16="http://schemas.microsoft.com/office/drawing/2014/main" id="{78720211-DFC8-4884-84AC-D62878ABD3D6}"/>
              </a:ext>
            </a:extLst>
          </p:cNvPr>
          <p:cNvSpPr txBox="1"/>
          <p:nvPr/>
        </p:nvSpPr>
        <p:spPr>
          <a:xfrm>
            <a:off x="1838859" y="228493"/>
            <a:ext cx="50151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Kementerian Dalam Negeri</a:t>
            </a:r>
            <a:endParaRPr kumimoji="0" lang="id-ID" sz="14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Direktorat Jenderal </a:t>
            </a:r>
            <a:r>
              <a:rPr kumimoji="0" lang="en-AU" sz="1800" b="1" i="0" u="none" strike="noStrike" kern="1200" cap="none" spc="0" normalizeH="0" baseline="0" noProof="0" dirty="0" err="1">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Bina</a:t>
            </a:r>
            <a:r>
              <a:rPr kumimoji="0" lang="en-AU"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 </a:t>
            </a:r>
            <a:r>
              <a:rPr kumimoji="0" lang="id-ID"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Keuangan Daerah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201</a:t>
            </a:r>
            <a:r>
              <a:rPr kumimoji="0" lang="en-US"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9</a:t>
            </a:r>
            <a:endParaRPr kumimoji="0" lang="id-ID" sz="14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endParaRPr>
          </a:p>
        </p:txBody>
      </p:sp>
      <p:pic>
        <p:nvPicPr>
          <p:cNvPr id="5" name="Picture 4">
            <a:extLst>
              <a:ext uri="{FF2B5EF4-FFF2-40B4-BE49-F238E27FC236}">
                <a16:creationId xmlns="" xmlns:a16="http://schemas.microsoft.com/office/drawing/2014/main" id="{B858C926-6715-461E-9C8E-B92FDBD436B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200" y="304291"/>
            <a:ext cx="765248" cy="819931"/>
          </a:xfrm>
          <a:prstGeom prst="rect">
            <a:avLst/>
          </a:prstGeom>
        </p:spPr>
      </p:pic>
    </p:spTree>
    <p:extLst>
      <p:ext uri="{BB962C8B-B14F-4D97-AF65-F5344CB8AC3E}">
        <p14:creationId xmlns:p14="http://schemas.microsoft.com/office/powerpoint/2010/main" xmlns="" val="13781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6096001" y="1809762"/>
          <a:ext cx="5776451" cy="4812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989013" y="98298"/>
            <a:ext cx="9146381" cy="423181"/>
          </a:xfrm>
        </p:spPr>
        <p:txBody>
          <a:bodyPr>
            <a:noAutofit/>
          </a:bodyPr>
          <a:lstStyle/>
          <a:p>
            <a:pPr lvl="0" algn="just"/>
            <a:r>
              <a:rPr lang="en-US" sz="2400" dirty="0" err="1"/>
              <a:t>Penyesuaian</a:t>
            </a:r>
            <a:r>
              <a:rPr lang="en-US" sz="2400" dirty="0"/>
              <a:t> </a:t>
            </a:r>
            <a:r>
              <a:rPr lang="en-US" sz="2400" dirty="0" err="1"/>
              <a:t>Struktur</a:t>
            </a:r>
            <a:r>
              <a:rPr lang="en-US" sz="2400" dirty="0"/>
              <a:t> APBD</a:t>
            </a:r>
            <a:endParaRPr lang="en-GB" sz="2400" dirty="0"/>
          </a:p>
        </p:txBody>
      </p:sp>
      <p:pic>
        <p:nvPicPr>
          <p:cNvPr id="6" name="Picture 5"/>
          <p:cNvPicPr>
            <a:picLocks noChangeAspect="1"/>
          </p:cNvPicPr>
          <p:nvPr/>
        </p:nvPicPr>
        <p:blipFill>
          <a:blip r:embed="rId7" cstate="print"/>
          <a:stretch>
            <a:fillRect/>
          </a:stretch>
        </p:blipFill>
        <p:spPr>
          <a:xfrm>
            <a:off x="139166" y="152400"/>
            <a:ext cx="849847" cy="2026442"/>
          </a:xfrm>
          <a:prstGeom prst="rect">
            <a:avLst/>
          </a:prstGeom>
        </p:spPr>
      </p:pic>
      <p:sp>
        <p:nvSpPr>
          <p:cNvPr id="9" name="Persegi Bersudut Tumpul 6"/>
          <p:cNvSpPr/>
          <p:nvPr/>
        </p:nvSpPr>
        <p:spPr>
          <a:xfrm>
            <a:off x="1900287" y="954030"/>
            <a:ext cx="8391426" cy="423181"/>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Consolas"/>
                <a:ea typeface="+mn-ea"/>
                <a:cs typeface="+mn-cs"/>
              </a:rPr>
              <a:t>STRUKTUR </a:t>
            </a:r>
            <a:r>
              <a:rPr kumimoji="0" lang="en-US" sz="2000" b="0" i="0" u="none" strike="noStrike" kern="1200" cap="none" spc="0" normalizeH="0" baseline="0" noProof="0" dirty="0">
                <a:ln>
                  <a:noFill/>
                </a:ln>
                <a:solidFill>
                  <a:prstClr val="black"/>
                </a:solidFill>
                <a:effectLst/>
                <a:uLnTx/>
                <a:uFillTx/>
                <a:latin typeface="Consolas"/>
                <a:ea typeface="+mn-ea"/>
                <a:cs typeface="+mn-cs"/>
              </a:rPr>
              <a:t>BELANJA</a:t>
            </a:r>
            <a:r>
              <a:rPr kumimoji="0" lang="id-ID" sz="2000" b="0" i="0" u="none" strike="noStrike" kern="1200" cap="none" spc="0" normalizeH="0" baseline="0" noProof="0" dirty="0">
                <a:ln>
                  <a:noFill/>
                </a:ln>
                <a:solidFill>
                  <a:prstClr val="black"/>
                </a:solidFill>
                <a:effectLst/>
                <a:uLnTx/>
                <a:uFillTx/>
                <a:latin typeface="Consolas"/>
                <a:ea typeface="+mn-ea"/>
                <a:cs typeface="+mn-cs"/>
              </a:rPr>
              <a:t> DAERAH DALAM APBD</a:t>
            </a:r>
            <a:endParaRPr kumimoji="0" lang="en-GB" sz="2000" b="0" i="0" u="none" strike="noStrike" kern="1200" cap="none" spc="0" normalizeH="0" baseline="0" noProof="0" dirty="0">
              <a:ln>
                <a:noFill/>
              </a:ln>
              <a:solidFill>
                <a:prstClr val="black"/>
              </a:solidFill>
              <a:effectLst/>
              <a:uLnTx/>
              <a:uFillTx/>
              <a:latin typeface="Consolas"/>
              <a:ea typeface="+mn-ea"/>
              <a:cs typeface="+mn-cs"/>
            </a:endParaRPr>
          </a:p>
        </p:txBody>
      </p:sp>
      <p:graphicFrame>
        <p:nvGraphicFramePr>
          <p:cNvPr id="10" name="Diagram 9"/>
          <p:cNvGraphicFramePr/>
          <p:nvPr>
            <p:extLst>
              <p:ext uri="{D42A27DB-BD31-4B8C-83A1-F6EECF244321}">
                <p14:modId xmlns:p14="http://schemas.microsoft.com/office/powerpoint/2010/main" xmlns="" val="805297290"/>
              </p:ext>
            </p:extLst>
          </p:nvPr>
        </p:nvGraphicFramePr>
        <p:xfrm>
          <a:off x="575187" y="1800203"/>
          <a:ext cx="5520813" cy="48122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228926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28</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3357124" y="971041"/>
            <a:ext cx="5108752"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BELANJA PEGAWAI</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sp>
        <p:nvSpPr>
          <p:cNvPr id="21" name="Rectangle 20">
            <a:extLst>
              <a:ext uri="{FF2B5EF4-FFF2-40B4-BE49-F238E27FC236}">
                <a16:creationId xmlns="" xmlns:a16="http://schemas.microsoft.com/office/drawing/2014/main" id="{5AD408A7-ECEB-4DDD-8789-965E23EAF793}"/>
              </a:ext>
            </a:extLst>
          </p:cNvPr>
          <p:cNvSpPr/>
          <p:nvPr/>
        </p:nvSpPr>
        <p:spPr>
          <a:xfrm>
            <a:off x="1717288" y="3204160"/>
            <a:ext cx="8757423" cy="3108543"/>
          </a:xfrm>
          <a:prstGeom prst="rect">
            <a:avLst/>
          </a:prstGeom>
        </p:spPr>
        <p:txBody>
          <a:bodyPr wrap="square">
            <a:spAutoFit/>
          </a:bodyPr>
          <a:lstStyle/>
          <a:p>
            <a:pPr algn="just" eaLnBrk="0" fontAlgn="base" hangingPunct="0">
              <a:spcBef>
                <a:spcPct val="0"/>
              </a:spcBef>
              <a:spcAft>
                <a:spcPct val="0"/>
              </a:spcAft>
            </a:pPr>
            <a:r>
              <a:rPr lang="en-US" sz="2800" b="1" dirty="0" err="1">
                <a:solidFill>
                  <a:prstClr val="black"/>
                </a:solidFill>
                <a:latin typeface="Bookman Old Style" panose="02050604050505020204" pitchFamily="18" charset="0"/>
              </a:rPr>
              <a:t>Belanja</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pegawai</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digunakan</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untuk</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menganggarkan</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kompensasi</a:t>
            </a:r>
            <a:r>
              <a:rPr lang="en-US" sz="2800" b="1" dirty="0">
                <a:solidFill>
                  <a:prstClr val="black"/>
                </a:solidFill>
                <a:latin typeface="Bookman Old Style" panose="02050604050505020204" pitchFamily="18" charset="0"/>
              </a:rPr>
              <a:t> yang </a:t>
            </a:r>
            <a:r>
              <a:rPr lang="en-US" sz="2800" b="1" dirty="0" err="1">
                <a:solidFill>
                  <a:prstClr val="black"/>
                </a:solidFill>
                <a:latin typeface="Bookman Old Style" panose="02050604050505020204" pitchFamily="18" charset="0"/>
              </a:rPr>
              <a:t>diberikan</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kepada</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Kepala</a:t>
            </a:r>
            <a:r>
              <a:rPr lang="en-US" sz="2800" b="1" dirty="0">
                <a:solidFill>
                  <a:prstClr val="black"/>
                </a:solidFill>
                <a:latin typeface="Bookman Old Style" panose="02050604050505020204" pitchFamily="18" charset="0"/>
              </a:rPr>
              <a:t> Daerah/</a:t>
            </a:r>
            <a:r>
              <a:rPr lang="en-US" sz="2800" b="1" dirty="0" err="1">
                <a:solidFill>
                  <a:prstClr val="black"/>
                </a:solidFill>
                <a:latin typeface="Bookman Old Style" panose="02050604050505020204" pitchFamily="18" charset="0"/>
              </a:rPr>
              <a:t>Wakil</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Kepala</a:t>
            </a:r>
            <a:r>
              <a:rPr lang="en-US" sz="2800" b="1" dirty="0">
                <a:solidFill>
                  <a:prstClr val="black"/>
                </a:solidFill>
                <a:latin typeface="Bookman Old Style" panose="02050604050505020204" pitchFamily="18" charset="0"/>
              </a:rPr>
              <a:t> Daerah, </a:t>
            </a:r>
            <a:r>
              <a:rPr lang="en-US" sz="2800" b="1" dirty="0" err="1">
                <a:solidFill>
                  <a:prstClr val="black"/>
                </a:solidFill>
                <a:latin typeface="Bookman Old Style" panose="02050604050505020204" pitchFamily="18" charset="0"/>
              </a:rPr>
              <a:t>pimpinan</a:t>
            </a:r>
            <a:r>
              <a:rPr lang="en-US" sz="2800" b="1" dirty="0">
                <a:solidFill>
                  <a:prstClr val="black"/>
                </a:solidFill>
                <a:latin typeface="Bookman Old Style" panose="02050604050505020204" pitchFamily="18" charset="0"/>
              </a:rPr>
              <a:t>/</a:t>
            </a:r>
            <a:r>
              <a:rPr lang="en-US" sz="2800" b="1" dirty="0" err="1">
                <a:solidFill>
                  <a:prstClr val="black"/>
                </a:solidFill>
                <a:latin typeface="Bookman Old Style" panose="02050604050505020204" pitchFamily="18" charset="0"/>
              </a:rPr>
              <a:t>anggota</a:t>
            </a:r>
            <a:r>
              <a:rPr lang="en-US" sz="2800" b="1" dirty="0">
                <a:solidFill>
                  <a:prstClr val="black"/>
                </a:solidFill>
                <a:latin typeface="Bookman Old Style" panose="02050604050505020204" pitchFamily="18" charset="0"/>
              </a:rPr>
              <a:t> DPRD, </a:t>
            </a:r>
            <a:r>
              <a:rPr lang="en-US" sz="2800" b="1" dirty="0" err="1">
                <a:solidFill>
                  <a:prstClr val="black"/>
                </a:solidFill>
                <a:latin typeface="Bookman Old Style" panose="02050604050505020204" pitchFamily="18" charset="0"/>
              </a:rPr>
              <a:t>dan</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Pegawai</a:t>
            </a:r>
            <a:r>
              <a:rPr lang="en-US" sz="2800" b="1" dirty="0">
                <a:solidFill>
                  <a:prstClr val="black"/>
                </a:solidFill>
                <a:latin typeface="Bookman Old Style" panose="02050604050505020204" pitchFamily="18" charset="0"/>
              </a:rPr>
              <a:t> ASN yang </a:t>
            </a:r>
            <a:r>
              <a:rPr lang="en-US" sz="2800" b="1" dirty="0" err="1">
                <a:solidFill>
                  <a:prstClr val="black"/>
                </a:solidFill>
                <a:latin typeface="Bookman Old Style" panose="02050604050505020204" pitchFamily="18" charset="0"/>
              </a:rPr>
              <a:t>dianggarkan</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pada</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belanja</a:t>
            </a:r>
            <a:r>
              <a:rPr lang="en-US" sz="2800" b="1" dirty="0">
                <a:solidFill>
                  <a:prstClr val="black"/>
                </a:solidFill>
                <a:latin typeface="Bookman Old Style" panose="02050604050505020204" pitchFamily="18" charset="0"/>
              </a:rPr>
              <a:t> SKPD </a:t>
            </a:r>
            <a:r>
              <a:rPr lang="en-US" sz="2800" b="1" dirty="0" err="1">
                <a:solidFill>
                  <a:prstClr val="black"/>
                </a:solidFill>
                <a:latin typeface="Bookman Old Style" panose="02050604050505020204" pitchFamily="18" charset="0"/>
              </a:rPr>
              <a:t>bersangkutan</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serta</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ditetapkan</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sesuai</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dengan</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ketentuan</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peraturan</a:t>
            </a:r>
            <a:r>
              <a:rPr lang="en-US" sz="2800" b="1" dirty="0">
                <a:solidFill>
                  <a:prstClr val="black"/>
                </a:solidFill>
                <a:latin typeface="Bookman Old Style" panose="02050604050505020204" pitchFamily="18" charset="0"/>
              </a:rPr>
              <a:t> </a:t>
            </a:r>
            <a:r>
              <a:rPr lang="en-US" sz="2800" b="1" dirty="0" err="1">
                <a:solidFill>
                  <a:prstClr val="black"/>
                </a:solidFill>
                <a:latin typeface="Bookman Old Style" panose="02050604050505020204" pitchFamily="18" charset="0"/>
              </a:rPr>
              <a:t>perundang-undangan</a:t>
            </a:r>
            <a:r>
              <a:rPr lang="en-US" sz="2800" b="1" dirty="0">
                <a:solidFill>
                  <a:prstClr val="black"/>
                </a:solidFill>
                <a:latin typeface="Bookman Old Style" panose="02050604050505020204" pitchFamily="18" charset="0"/>
              </a:rPr>
              <a:t>.</a:t>
            </a:r>
          </a:p>
        </p:txBody>
      </p:sp>
      <p:pic>
        <p:nvPicPr>
          <p:cNvPr id="22" name="Picture 37">
            <a:extLst>
              <a:ext uri="{FF2B5EF4-FFF2-40B4-BE49-F238E27FC236}">
                <a16:creationId xmlns="" xmlns:a16="http://schemas.microsoft.com/office/drawing/2014/main" id="{4061B169-2750-4074-AD6D-98819B783D28}"/>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3741706" y="1695309"/>
            <a:ext cx="774106" cy="124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Left Arrow 18">
            <a:extLst>
              <a:ext uri="{FF2B5EF4-FFF2-40B4-BE49-F238E27FC236}">
                <a16:creationId xmlns="" xmlns:a16="http://schemas.microsoft.com/office/drawing/2014/main" id="{C917CED2-AFE6-474A-8472-A439085607E9}"/>
              </a:ext>
            </a:extLst>
          </p:cNvPr>
          <p:cNvSpPr/>
          <p:nvPr/>
        </p:nvSpPr>
        <p:spPr bwMode="auto">
          <a:xfrm flipH="1">
            <a:off x="4830696" y="2123746"/>
            <a:ext cx="2053431" cy="392112"/>
          </a:xfrm>
          <a:prstGeom prst="leftArrow">
            <a:avLst/>
          </a:prstGeom>
          <a:solidFill>
            <a:srgbClr val="2F5897">
              <a:lumMod val="20000"/>
              <a:lumOff val="80000"/>
            </a:srgbClr>
          </a:solidFill>
          <a:ln w="285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a:ln>
                <a:noFill/>
              </a:ln>
              <a:solidFill>
                <a:prstClr val="white"/>
              </a:solidFill>
              <a:effectLst/>
              <a:uLnTx/>
              <a:uFillTx/>
              <a:latin typeface="Palatino Linotype"/>
              <a:ea typeface="+mn-ea"/>
              <a:cs typeface="+mn-cs"/>
            </a:endParaRPr>
          </a:p>
        </p:txBody>
      </p:sp>
      <p:pic>
        <p:nvPicPr>
          <p:cNvPr id="24" name="Picture 2">
            <a:extLst>
              <a:ext uri="{FF2B5EF4-FFF2-40B4-BE49-F238E27FC236}">
                <a16:creationId xmlns="" xmlns:a16="http://schemas.microsoft.com/office/drawing/2014/main" id="{75A9DC24-C1AB-4527-8892-DD196AE1087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961570" y="1756794"/>
            <a:ext cx="1296144" cy="1239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73906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29</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2171638" y="933583"/>
            <a:ext cx="7479724" cy="757554"/>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PEMBERIAN  TAMBAHAN  PENGHASILAN  KEPADA  PEGAWAI  ASN (TPP-ASN)</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graphicFrame>
        <p:nvGraphicFramePr>
          <p:cNvPr id="15" name="Diagram 14">
            <a:extLst>
              <a:ext uri="{FF2B5EF4-FFF2-40B4-BE49-F238E27FC236}">
                <a16:creationId xmlns="" xmlns:a16="http://schemas.microsoft.com/office/drawing/2014/main" id="{C3DD1F30-884D-4A28-AF43-CCEA336970BC}"/>
              </a:ext>
            </a:extLst>
          </p:cNvPr>
          <p:cNvGraphicFramePr/>
          <p:nvPr>
            <p:extLst>
              <p:ext uri="{D42A27DB-BD31-4B8C-83A1-F6EECF244321}">
                <p14:modId xmlns:p14="http://schemas.microsoft.com/office/powerpoint/2010/main" xmlns="" val="1696957037"/>
              </p:ext>
            </p:extLst>
          </p:nvPr>
        </p:nvGraphicFramePr>
        <p:xfrm>
          <a:off x="1145038" y="2078027"/>
          <a:ext cx="10641578" cy="3267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7" name="Diagram 16">
            <a:extLst>
              <a:ext uri="{FF2B5EF4-FFF2-40B4-BE49-F238E27FC236}">
                <a16:creationId xmlns="" xmlns:a16="http://schemas.microsoft.com/office/drawing/2014/main" id="{DE0FD052-E1EC-40FD-9A81-B71D5E675DA0}"/>
              </a:ext>
            </a:extLst>
          </p:cNvPr>
          <p:cNvGraphicFramePr/>
          <p:nvPr/>
        </p:nvGraphicFramePr>
        <p:xfrm>
          <a:off x="1573034" y="5486400"/>
          <a:ext cx="8464024" cy="15748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8" name="Curved Right Arrow 8">
            <a:extLst>
              <a:ext uri="{FF2B5EF4-FFF2-40B4-BE49-F238E27FC236}">
                <a16:creationId xmlns="" xmlns:a16="http://schemas.microsoft.com/office/drawing/2014/main" id="{5B0DAA15-78C3-42C7-AAF2-0F996CDE4C32}"/>
              </a:ext>
            </a:extLst>
          </p:cNvPr>
          <p:cNvSpPr/>
          <p:nvPr/>
        </p:nvSpPr>
        <p:spPr>
          <a:xfrm rot="208859">
            <a:off x="598668" y="2678954"/>
            <a:ext cx="932947" cy="3399759"/>
          </a:xfrm>
          <a:prstGeom prst="curvedRightArrow">
            <a:avLst/>
          </a:prstGeom>
          <a:solidFill>
            <a:sysClr val="window" lastClr="FFFFFF"/>
          </a:solidFill>
          <a:ln w="28575" cap="flat" cmpd="sng" algn="ctr">
            <a:solidFill>
              <a:srgbClr val="9C5252"/>
            </a:solidFill>
            <a:prstDash val="solid"/>
          </a:ln>
          <a:effectLst/>
        </p:spPr>
        <p:txBody>
          <a:bodyPr rtlCol="0" anchor="ctr"/>
          <a:lstStyle/>
          <a:p>
            <a:pPr algn="ctr" eaLnBrk="0" fontAlgn="base" hangingPunct="0">
              <a:spcBef>
                <a:spcPct val="0"/>
              </a:spcBef>
              <a:spcAft>
                <a:spcPct val="0"/>
              </a:spcAft>
              <a:defRPr/>
            </a:pPr>
            <a:endParaRPr lang="en-US" sz="1600" b="1" kern="0">
              <a:solidFill>
                <a:prstClr val="black"/>
              </a:solidFill>
              <a:latin typeface="Palatino Linotype"/>
            </a:endParaRPr>
          </a:p>
        </p:txBody>
      </p:sp>
      <p:sp>
        <p:nvSpPr>
          <p:cNvPr id="20" name="Rounded Rectangle 9">
            <a:extLst>
              <a:ext uri="{FF2B5EF4-FFF2-40B4-BE49-F238E27FC236}">
                <a16:creationId xmlns="" xmlns:a16="http://schemas.microsoft.com/office/drawing/2014/main" id="{A464BE53-138D-4448-B059-AF5A223AB8DA}"/>
              </a:ext>
            </a:extLst>
          </p:cNvPr>
          <p:cNvSpPr>
            <a:spLocks noChangeArrowheads="1"/>
          </p:cNvSpPr>
          <p:nvPr/>
        </p:nvSpPr>
        <p:spPr bwMode="auto">
          <a:xfrm>
            <a:off x="1451083" y="5410200"/>
            <a:ext cx="2724150" cy="936862"/>
          </a:xfrm>
          <a:prstGeom prst="roundRect">
            <a:avLst>
              <a:gd name="adj" fmla="val 16667"/>
            </a:avLst>
          </a:prstGeom>
          <a:noFill/>
          <a:ln w="28575" cap="flat" cmpd="sng" algn="ctr">
            <a:noFill/>
            <a:prstDash val="solid"/>
            <a:headEnd/>
            <a:tailEnd/>
          </a:ln>
          <a:effectLst/>
        </p:spPr>
        <p:txBody>
          <a:bodyPr anchor="ctr"/>
          <a:lstStyle/>
          <a:p>
            <a:pPr algn="just" eaLnBrk="0" fontAlgn="base" hangingPunct="0">
              <a:spcBef>
                <a:spcPct val="0"/>
              </a:spcBef>
              <a:spcAft>
                <a:spcPct val="0"/>
              </a:spcAft>
              <a:defRPr/>
            </a:pPr>
            <a:r>
              <a:rPr lang="en-US" sz="1600" b="1" kern="0" dirty="0" err="1">
                <a:solidFill>
                  <a:prstClr val="black"/>
                </a:solidFill>
                <a:latin typeface="Bookman Old Style" panose="02050604050505020204" pitchFamily="18" charset="0"/>
              </a:rPr>
              <a:t>Kriteria</a:t>
            </a:r>
            <a:r>
              <a:rPr lang="en-US" sz="1600" b="1" kern="0" dirty="0">
                <a:solidFill>
                  <a:prstClr val="black"/>
                </a:solidFill>
                <a:latin typeface="Bookman Old Style" panose="02050604050505020204" pitchFamily="18" charset="0"/>
              </a:rPr>
              <a:t> TP ASN</a:t>
            </a:r>
            <a:endParaRPr lang="en-US" sz="1600" b="1" kern="0" dirty="0">
              <a:solidFill>
                <a:prstClr val="black"/>
              </a:solidFill>
              <a:latin typeface="Palatino Linotype"/>
            </a:endParaRPr>
          </a:p>
        </p:txBody>
      </p:sp>
    </p:spTree>
    <p:extLst>
      <p:ext uri="{BB962C8B-B14F-4D97-AF65-F5344CB8AC3E}">
        <p14:creationId xmlns:p14="http://schemas.microsoft.com/office/powerpoint/2010/main" xmlns="" val="21130623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nvGrpSpPr>
          <p:cNvPr id="6" name="Group 11">
            <a:extLst>
              <a:ext uri="{FF2B5EF4-FFF2-40B4-BE49-F238E27FC236}">
                <a16:creationId xmlns="" xmlns:a16="http://schemas.microsoft.com/office/drawing/2014/main" id="{AC5DF1A5-AA78-49CD-AC63-777FC71DBC0C}"/>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7" name="Group 23">
              <a:extLst>
                <a:ext uri="{FF2B5EF4-FFF2-40B4-BE49-F238E27FC236}">
                  <a16:creationId xmlns="" xmlns:a16="http://schemas.microsoft.com/office/drawing/2014/main" id="{F2872E7A-E67E-4C0A-AC52-5493CE0062D1}"/>
                </a:ext>
              </a:extLst>
            </p:cNvPr>
            <p:cNvGrpSpPr>
              <a:grpSpLocks/>
            </p:cNvGrpSpPr>
            <p:nvPr/>
          </p:nvGrpSpPr>
          <p:grpSpPr bwMode="auto">
            <a:xfrm>
              <a:off x="-14288" y="96838"/>
              <a:ext cx="9158288" cy="1889124"/>
              <a:chOff x="-14256" y="200002"/>
              <a:chExt cx="9158256" cy="1889463"/>
            </a:xfrm>
          </p:grpSpPr>
          <p:grpSp>
            <p:nvGrpSpPr>
              <p:cNvPr id="9" name="Group 15">
                <a:extLst>
                  <a:ext uri="{FF2B5EF4-FFF2-40B4-BE49-F238E27FC236}">
                    <a16:creationId xmlns="" xmlns:a16="http://schemas.microsoft.com/office/drawing/2014/main" id="{106E7DA3-01B2-4DCB-BA3D-2F12E4D37CEC}"/>
                  </a:ext>
                </a:extLst>
              </p:cNvPr>
              <p:cNvGrpSpPr>
                <a:grpSpLocks/>
              </p:cNvGrpSpPr>
              <p:nvPr/>
            </p:nvGrpSpPr>
            <p:grpSpPr bwMode="auto">
              <a:xfrm>
                <a:off x="-14256" y="500091"/>
                <a:ext cx="9158256" cy="376307"/>
                <a:chOff x="0" y="1828839"/>
                <a:chExt cx="9144000" cy="304855"/>
              </a:xfrm>
            </p:grpSpPr>
            <p:sp>
              <p:nvSpPr>
                <p:cNvPr id="11" name="Rectangle 10">
                  <a:extLst>
                    <a:ext uri="{FF2B5EF4-FFF2-40B4-BE49-F238E27FC236}">
                      <a16:creationId xmlns="" xmlns:a16="http://schemas.microsoft.com/office/drawing/2014/main" id="{2A0B181A-069D-48AD-9CAF-47C6993576DA}"/>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2" name="Rectangle 11">
                  <a:extLst>
                    <a:ext uri="{FF2B5EF4-FFF2-40B4-BE49-F238E27FC236}">
                      <a16:creationId xmlns="" xmlns:a16="http://schemas.microsoft.com/office/drawing/2014/main" id="{39FD107B-D5F4-4839-83A9-06095C619197}"/>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0" name="Picture 12" descr="garuda gud.png">
                <a:extLst>
                  <a:ext uri="{FF2B5EF4-FFF2-40B4-BE49-F238E27FC236}">
                    <a16:creationId xmlns="" xmlns:a16="http://schemas.microsoft.com/office/drawing/2014/main" id="{202BD794-B20B-4C1D-8FF0-74CE89A9B16C}"/>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8" name="Rectangle 2">
              <a:extLst>
                <a:ext uri="{FF2B5EF4-FFF2-40B4-BE49-F238E27FC236}">
                  <a16:creationId xmlns="" xmlns:a16="http://schemas.microsoft.com/office/drawing/2014/main" id="{8FA8DDE7-082F-4876-A7D6-6DA11C736763}"/>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1"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3" name="Picture 4">
            <a:extLst>
              <a:ext uri="{FF2B5EF4-FFF2-40B4-BE49-F238E27FC236}">
                <a16:creationId xmlns="" xmlns:a16="http://schemas.microsoft.com/office/drawing/2014/main" id="{15E44CD9-151B-4A65-A0B5-63CF4B9B5E4C}"/>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Line 16">
            <a:extLst>
              <a:ext uri="{FF2B5EF4-FFF2-40B4-BE49-F238E27FC236}">
                <a16:creationId xmlns="" xmlns:a16="http://schemas.microsoft.com/office/drawing/2014/main" id="{4E0ECD90-3227-4D8E-9053-989A1EF6C7B2}"/>
              </a:ext>
            </a:extLst>
          </p:cNvPr>
          <p:cNvSpPr>
            <a:spLocks noChangeShapeType="1"/>
          </p:cNvSpPr>
          <p:nvPr/>
        </p:nvSpPr>
        <p:spPr bwMode="auto">
          <a:xfrm flipH="1">
            <a:off x="1473200" y="3219450"/>
            <a:ext cx="0" cy="1279525"/>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15" name="Line 12">
            <a:extLst>
              <a:ext uri="{FF2B5EF4-FFF2-40B4-BE49-F238E27FC236}">
                <a16:creationId xmlns="" xmlns:a16="http://schemas.microsoft.com/office/drawing/2014/main" id="{4D3EA524-54E4-4A76-B2CE-51AAFC7406DA}"/>
              </a:ext>
            </a:extLst>
          </p:cNvPr>
          <p:cNvSpPr>
            <a:spLocks noChangeShapeType="1"/>
          </p:cNvSpPr>
          <p:nvPr/>
        </p:nvSpPr>
        <p:spPr bwMode="auto">
          <a:xfrm>
            <a:off x="6377517" y="2265554"/>
            <a:ext cx="0" cy="960437"/>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20" name="Text Box 47">
            <a:extLst>
              <a:ext uri="{FF2B5EF4-FFF2-40B4-BE49-F238E27FC236}">
                <a16:creationId xmlns="" xmlns:a16="http://schemas.microsoft.com/office/drawing/2014/main" id="{F7B55CA6-D586-4CDC-8148-842820FB3340}"/>
              </a:ext>
            </a:extLst>
          </p:cNvPr>
          <p:cNvSpPr txBox="1">
            <a:spLocks noChangeArrowheads="1"/>
          </p:cNvSpPr>
          <p:nvPr/>
        </p:nvSpPr>
        <p:spPr bwMode="auto">
          <a:xfrm>
            <a:off x="203225" y="1066991"/>
            <a:ext cx="10668001"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fontAlgn="base">
              <a:spcBef>
                <a:spcPct val="0"/>
              </a:spcBef>
              <a:spcAft>
                <a:spcPct val="0"/>
              </a:spcAft>
              <a:defRPr/>
            </a:pPr>
            <a:r>
              <a:rPr lang="id-ID" sz="1800" i="0">
                <a:solidFill>
                  <a:srgbClr val="000000"/>
                </a:solidFill>
                <a:latin typeface="Arial" pitchFamily="34" charset="0"/>
              </a:rPr>
              <a:t>LEMBAGA-LEMBAGA DALAM SISTEM  KETATANEGARAAN</a:t>
            </a:r>
          </a:p>
          <a:p>
            <a:pPr fontAlgn="base">
              <a:spcBef>
                <a:spcPct val="0"/>
              </a:spcBef>
              <a:spcAft>
                <a:spcPct val="0"/>
              </a:spcAft>
              <a:defRPr/>
            </a:pPr>
            <a:r>
              <a:rPr lang="id-ID" sz="1600" i="0">
                <a:solidFill>
                  <a:srgbClr val="000000"/>
                </a:solidFill>
                <a:latin typeface="Arial" pitchFamily="34" charset="0"/>
              </a:rPr>
              <a:t>menurut UUD Negara Republik Indonesia Tahun 1945</a:t>
            </a:r>
          </a:p>
        </p:txBody>
      </p:sp>
      <p:sp>
        <p:nvSpPr>
          <p:cNvPr id="21" name="AutoShape 32">
            <a:extLst>
              <a:ext uri="{FF2B5EF4-FFF2-40B4-BE49-F238E27FC236}">
                <a16:creationId xmlns="" xmlns:a16="http://schemas.microsoft.com/office/drawing/2014/main" id="{38A3FA02-DCE7-40D0-9878-05D6EA578404}"/>
              </a:ext>
            </a:extLst>
          </p:cNvPr>
          <p:cNvSpPr>
            <a:spLocks noChangeArrowheads="1"/>
          </p:cNvSpPr>
          <p:nvPr/>
        </p:nvSpPr>
        <p:spPr bwMode="auto">
          <a:xfrm>
            <a:off x="5096933" y="1752600"/>
            <a:ext cx="2540000" cy="533400"/>
          </a:xfrm>
          <a:prstGeom prst="bevel">
            <a:avLst>
              <a:gd name="adj" fmla="val 12500"/>
            </a:avLst>
          </a:prstGeom>
          <a:solidFill>
            <a:srgbClr val="FF0000"/>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a:lstStyle/>
          <a:p>
            <a:pPr algn="ctr" eaLnBrk="0" fontAlgn="base" hangingPunct="0">
              <a:spcBef>
                <a:spcPct val="0"/>
              </a:spcBef>
              <a:spcAft>
                <a:spcPct val="0"/>
              </a:spcAft>
              <a:defRPr/>
            </a:pPr>
            <a:r>
              <a:rPr lang="id-ID" sz="2000" b="1">
                <a:solidFill>
                  <a:srgbClr val="FFFFFF"/>
                </a:solidFill>
                <a:latin typeface="Times New Roman" pitchFamily="18" charset="0"/>
                <a:cs typeface="Arial" pitchFamily="34" charset="0"/>
              </a:rPr>
              <a:t>UUD 1945</a:t>
            </a:r>
          </a:p>
        </p:txBody>
      </p:sp>
      <p:sp>
        <p:nvSpPr>
          <p:cNvPr id="22" name="Line 2">
            <a:extLst>
              <a:ext uri="{FF2B5EF4-FFF2-40B4-BE49-F238E27FC236}">
                <a16:creationId xmlns="" xmlns:a16="http://schemas.microsoft.com/office/drawing/2014/main" id="{D5F2C161-10C9-4F36-9020-0B0C0E161F08}"/>
              </a:ext>
            </a:extLst>
          </p:cNvPr>
          <p:cNvSpPr>
            <a:spLocks noChangeShapeType="1"/>
          </p:cNvSpPr>
          <p:nvPr/>
        </p:nvSpPr>
        <p:spPr bwMode="auto">
          <a:xfrm>
            <a:off x="4643967" y="2711450"/>
            <a:ext cx="0" cy="1481138"/>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23" name="Text Box 83">
            <a:extLst>
              <a:ext uri="{FF2B5EF4-FFF2-40B4-BE49-F238E27FC236}">
                <a16:creationId xmlns="" xmlns:a16="http://schemas.microsoft.com/office/drawing/2014/main" id="{459438C6-B338-484F-88C0-404EDE9BD96D}"/>
              </a:ext>
            </a:extLst>
          </p:cNvPr>
          <p:cNvSpPr txBox="1">
            <a:spLocks noChangeArrowheads="1"/>
          </p:cNvSpPr>
          <p:nvPr/>
        </p:nvSpPr>
        <p:spPr bwMode="auto">
          <a:xfrm>
            <a:off x="3634318" y="3884615"/>
            <a:ext cx="1117601" cy="407987"/>
          </a:xfrm>
          <a:prstGeom prst="rect">
            <a:avLst/>
          </a:prstGeom>
          <a:solidFill>
            <a:srgbClr val="00B050"/>
          </a:solidFill>
          <a:ln w="19050">
            <a:solidFill>
              <a:srgbClr val="000000"/>
            </a:solidFill>
            <a:miter lim="800000"/>
            <a:headEnd/>
            <a:tailEnd/>
          </a:ln>
        </p:spPr>
        <p:txBody>
          <a:bodyPr lIns="0" tIns="0" rIns="45720" anchor="b"/>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lnSpc>
                <a:spcPct val="64000"/>
              </a:lnSpc>
              <a:spcBef>
                <a:spcPct val="0"/>
              </a:spcBef>
              <a:spcAft>
                <a:spcPct val="0"/>
              </a:spcAft>
              <a:defRPr/>
            </a:pPr>
            <a:endParaRPr lang="id-ID" sz="1100" i="0">
              <a:latin typeface="Arial" pitchFamily="34" charset="0"/>
            </a:endParaRPr>
          </a:p>
          <a:p>
            <a:pPr algn="ctr" fontAlgn="base">
              <a:lnSpc>
                <a:spcPct val="64000"/>
              </a:lnSpc>
              <a:spcBef>
                <a:spcPct val="0"/>
              </a:spcBef>
              <a:spcAft>
                <a:spcPct val="0"/>
              </a:spcAft>
              <a:defRPr/>
            </a:pPr>
            <a:r>
              <a:rPr lang="id-ID" sz="1100" i="0">
                <a:latin typeface="Arial" pitchFamily="34" charset="0"/>
              </a:rPr>
              <a:t>TNI/POLRI</a:t>
            </a:r>
          </a:p>
        </p:txBody>
      </p:sp>
      <p:sp>
        <p:nvSpPr>
          <p:cNvPr id="24" name="Text Box 84">
            <a:extLst>
              <a:ext uri="{FF2B5EF4-FFF2-40B4-BE49-F238E27FC236}">
                <a16:creationId xmlns="" xmlns:a16="http://schemas.microsoft.com/office/drawing/2014/main" id="{4A4B9FC3-A41C-42E2-90F2-C83A112C384E}"/>
              </a:ext>
            </a:extLst>
          </p:cNvPr>
          <p:cNvSpPr txBox="1">
            <a:spLocks noChangeArrowheads="1"/>
          </p:cNvSpPr>
          <p:nvPr/>
        </p:nvSpPr>
        <p:spPr bwMode="auto">
          <a:xfrm>
            <a:off x="3386669" y="3656016"/>
            <a:ext cx="1176868" cy="407987"/>
          </a:xfrm>
          <a:prstGeom prst="rect">
            <a:avLst/>
          </a:prstGeom>
          <a:solidFill>
            <a:srgbClr val="00B050"/>
          </a:solidFill>
          <a:ln w="19050">
            <a:solidFill>
              <a:srgbClr val="000000"/>
            </a:solidFill>
            <a:miter lim="800000"/>
            <a:headEnd/>
            <a:tailEnd/>
          </a:ln>
        </p:spPr>
        <p:txBody>
          <a:bodyPr lIns="0" tIns="0" rIns="0" anchor="b"/>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lnSpc>
                <a:spcPct val="64000"/>
              </a:lnSpc>
              <a:spcBef>
                <a:spcPct val="0"/>
              </a:spcBef>
              <a:spcAft>
                <a:spcPct val="0"/>
              </a:spcAft>
              <a:defRPr/>
            </a:pPr>
            <a:endParaRPr lang="id-ID" sz="1100" i="0">
              <a:latin typeface="Arial" pitchFamily="34" charset="0"/>
            </a:endParaRPr>
          </a:p>
          <a:p>
            <a:pPr algn="ctr" fontAlgn="base">
              <a:lnSpc>
                <a:spcPct val="64000"/>
              </a:lnSpc>
              <a:spcBef>
                <a:spcPct val="0"/>
              </a:spcBef>
              <a:spcAft>
                <a:spcPct val="0"/>
              </a:spcAft>
              <a:defRPr/>
            </a:pPr>
            <a:r>
              <a:rPr lang="id-ID" sz="1100" i="0">
                <a:latin typeface="Arial" pitchFamily="34" charset="0"/>
              </a:rPr>
              <a:t>LPNK</a:t>
            </a:r>
          </a:p>
        </p:txBody>
      </p:sp>
      <p:sp>
        <p:nvSpPr>
          <p:cNvPr id="25" name="Text Box 85">
            <a:extLst>
              <a:ext uri="{FF2B5EF4-FFF2-40B4-BE49-F238E27FC236}">
                <a16:creationId xmlns="" xmlns:a16="http://schemas.microsoft.com/office/drawing/2014/main" id="{7F42D624-F1A1-4FA2-8BAB-D121C9625CF7}"/>
              </a:ext>
            </a:extLst>
          </p:cNvPr>
          <p:cNvSpPr txBox="1">
            <a:spLocks noChangeArrowheads="1"/>
          </p:cNvSpPr>
          <p:nvPr/>
        </p:nvSpPr>
        <p:spPr bwMode="auto">
          <a:xfrm>
            <a:off x="3234270" y="3394083"/>
            <a:ext cx="1225551" cy="409575"/>
          </a:xfrm>
          <a:prstGeom prst="rect">
            <a:avLst/>
          </a:prstGeom>
          <a:solidFill>
            <a:srgbClr val="00B050"/>
          </a:solidFill>
          <a:ln w="19050">
            <a:solidFill>
              <a:srgbClr val="000000"/>
            </a:solidFill>
            <a:miter lim="800000"/>
            <a:headEnd/>
            <a:tailEnd/>
          </a:ln>
        </p:spPr>
        <p:txBody>
          <a:bodyPr lIns="0" tIns="0" rIns="45720" anchor="b"/>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lnSpc>
                <a:spcPct val="64000"/>
              </a:lnSpc>
              <a:spcBef>
                <a:spcPct val="0"/>
              </a:spcBef>
              <a:spcAft>
                <a:spcPct val="0"/>
              </a:spcAft>
              <a:defRPr/>
            </a:pPr>
            <a:endParaRPr lang="id-ID" sz="1200" i="0">
              <a:latin typeface="Arial" pitchFamily="34" charset="0"/>
            </a:endParaRPr>
          </a:p>
          <a:p>
            <a:pPr algn="ctr" fontAlgn="base">
              <a:lnSpc>
                <a:spcPct val="64000"/>
              </a:lnSpc>
              <a:spcBef>
                <a:spcPct val="0"/>
              </a:spcBef>
              <a:spcAft>
                <a:spcPct val="0"/>
              </a:spcAft>
              <a:defRPr/>
            </a:pPr>
            <a:r>
              <a:rPr lang="id-ID" sz="1200" i="0">
                <a:latin typeface="Arial" pitchFamily="34" charset="0"/>
              </a:rPr>
              <a:t>kementerian negara</a:t>
            </a:r>
          </a:p>
        </p:txBody>
      </p:sp>
      <p:sp>
        <p:nvSpPr>
          <p:cNvPr id="26" name="Line 8">
            <a:extLst>
              <a:ext uri="{FF2B5EF4-FFF2-40B4-BE49-F238E27FC236}">
                <a16:creationId xmlns="" xmlns:a16="http://schemas.microsoft.com/office/drawing/2014/main" id="{76B20D60-18FA-49A1-9157-2F62F0BFBB55}"/>
              </a:ext>
            </a:extLst>
          </p:cNvPr>
          <p:cNvSpPr>
            <a:spLocks noChangeShapeType="1"/>
          </p:cNvSpPr>
          <p:nvPr/>
        </p:nvSpPr>
        <p:spPr bwMode="auto">
          <a:xfrm>
            <a:off x="3098800" y="2719388"/>
            <a:ext cx="0" cy="3378200"/>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27" name="Line 71">
            <a:extLst>
              <a:ext uri="{FF2B5EF4-FFF2-40B4-BE49-F238E27FC236}">
                <a16:creationId xmlns="" xmlns:a16="http://schemas.microsoft.com/office/drawing/2014/main" id="{F9098520-1819-478F-BAF0-74CFCCEB679D}"/>
              </a:ext>
            </a:extLst>
          </p:cNvPr>
          <p:cNvSpPr>
            <a:spLocks noChangeShapeType="1"/>
          </p:cNvSpPr>
          <p:nvPr/>
        </p:nvSpPr>
        <p:spPr bwMode="auto">
          <a:xfrm flipH="1">
            <a:off x="10447867" y="2732279"/>
            <a:ext cx="0" cy="549275"/>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28" name="Line 4">
            <a:extLst>
              <a:ext uri="{FF2B5EF4-FFF2-40B4-BE49-F238E27FC236}">
                <a16:creationId xmlns="" xmlns:a16="http://schemas.microsoft.com/office/drawing/2014/main" id="{6FDDDAD8-3B78-47A4-8FBA-4D46B83664FF}"/>
              </a:ext>
            </a:extLst>
          </p:cNvPr>
          <p:cNvSpPr>
            <a:spLocks noChangeShapeType="1"/>
          </p:cNvSpPr>
          <p:nvPr/>
        </p:nvSpPr>
        <p:spPr bwMode="auto">
          <a:xfrm flipH="1">
            <a:off x="5547846" y="3240088"/>
            <a:ext cx="1646767" cy="0"/>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29" name="Line 5">
            <a:extLst>
              <a:ext uri="{FF2B5EF4-FFF2-40B4-BE49-F238E27FC236}">
                <a16:creationId xmlns="" xmlns:a16="http://schemas.microsoft.com/office/drawing/2014/main" id="{FF013767-2DC4-430C-961F-11DF2A0EB69A}"/>
              </a:ext>
            </a:extLst>
          </p:cNvPr>
          <p:cNvSpPr>
            <a:spLocks noChangeShapeType="1"/>
          </p:cNvSpPr>
          <p:nvPr/>
        </p:nvSpPr>
        <p:spPr bwMode="auto">
          <a:xfrm>
            <a:off x="3505200" y="2743391"/>
            <a:ext cx="0" cy="593725"/>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30" name="Line 6">
            <a:extLst>
              <a:ext uri="{FF2B5EF4-FFF2-40B4-BE49-F238E27FC236}">
                <a16:creationId xmlns="" xmlns:a16="http://schemas.microsoft.com/office/drawing/2014/main" id="{2EEE8AE4-14B6-4C16-998F-857CB88E49D6}"/>
              </a:ext>
            </a:extLst>
          </p:cNvPr>
          <p:cNvSpPr>
            <a:spLocks noChangeShapeType="1"/>
          </p:cNvSpPr>
          <p:nvPr/>
        </p:nvSpPr>
        <p:spPr bwMode="auto">
          <a:xfrm>
            <a:off x="5198533" y="2743200"/>
            <a:ext cx="0" cy="547688"/>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31" name="Line 7">
            <a:extLst>
              <a:ext uri="{FF2B5EF4-FFF2-40B4-BE49-F238E27FC236}">
                <a16:creationId xmlns="" xmlns:a16="http://schemas.microsoft.com/office/drawing/2014/main" id="{B76A0751-9684-4632-8E89-F0FB9009E243}"/>
              </a:ext>
            </a:extLst>
          </p:cNvPr>
          <p:cNvSpPr>
            <a:spLocks noChangeShapeType="1"/>
          </p:cNvSpPr>
          <p:nvPr/>
        </p:nvSpPr>
        <p:spPr bwMode="auto">
          <a:xfrm flipH="1">
            <a:off x="7569201" y="2743200"/>
            <a:ext cx="0" cy="547688"/>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32" name="Line 9">
            <a:extLst>
              <a:ext uri="{FF2B5EF4-FFF2-40B4-BE49-F238E27FC236}">
                <a16:creationId xmlns="" xmlns:a16="http://schemas.microsoft.com/office/drawing/2014/main" id="{FE59735F-24C5-4DD2-8462-D5422F2473B0}"/>
              </a:ext>
            </a:extLst>
          </p:cNvPr>
          <p:cNvSpPr>
            <a:spLocks noChangeShapeType="1"/>
          </p:cNvSpPr>
          <p:nvPr/>
        </p:nvSpPr>
        <p:spPr bwMode="auto">
          <a:xfrm>
            <a:off x="9946218" y="3340100"/>
            <a:ext cx="0" cy="1189038"/>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33" name="Line 11">
            <a:extLst>
              <a:ext uri="{FF2B5EF4-FFF2-40B4-BE49-F238E27FC236}">
                <a16:creationId xmlns="" xmlns:a16="http://schemas.microsoft.com/office/drawing/2014/main" id="{F13190EF-6B7A-4B99-A95C-419D22D90E9D}"/>
              </a:ext>
            </a:extLst>
          </p:cNvPr>
          <p:cNvSpPr>
            <a:spLocks noChangeShapeType="1"/>
          </p:cNvSpPr>
          <p:nvPr/>
        </p:nvSpPr>
        <p:spPr bwMode="auto">
          <a:xfrm>
            <a:off x="2516716" y="2716213"/>
            <a:ext cx="0" cy="958850"/>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34" name="Line 14">
            <a:extLst>
              <a:ext uri="{FF2B5EF4-FFF2-40B4-BE49-F238E27FC236}">
                <a16:creationId xmlns="" xmlns:a16="http://schemas.microsoft.com/office/drawing/2014/main" id="{30F9179E-D645-4B0A-A6D8-36BCE509F7B8}"/>
              </a:ext>
            </a:extLst>
          </p:cNvPr>
          <p:cNvSpPr>
            <a:spLocks noChangeShapeType="1"/>
          </p:cNvSpPr>
          <p:nvPr/>
        </p:nvSpPr>
        <p:spPr bwMode="auto">
          <a:xfrm>
            <a:off x="1496485" y="2743391"/>
            <a:ext cx="0" cy="593725"/>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35" name="Line 15">
            <a:extLst>
              <a:ext uri="{FF2B5EF4-FFF2-40B4-BE49-F238E27FC236}">
                <a16:creationId xmlns="" xmlns:a16="http://schemas.microsoft.com/office/drawing/2014/main" id="{8E340928-F36F-45BE-8AA7-904848158CB9}"/>
              </a:ext>
            </a:extLst>
          </p:cNvPr>
          <p:cNvSpPr>
            <a:spLocks noChangeShapeType="1"/>
          </p:cNvSpPr>
          <p:nvPr/>
        </p:nvSpPr>
        <p:spPr bwMode="auto">
          <a:xfrm flipH="1">
            <a:off x="9364133" y="2741804"/>
            <a:ext cx="0" cy="549275"/>
          </a:xfrm>
          <a:prstGeom prst="line">
            <a:avLst/>
          </a:prstGeom>
          <a:noFill/>
          <a:ln w="19050">
            <a:solidFill>
              <a:srgbClr val="1D528D"/>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36" name="Text Box 30">
            <a:extLst>
              <a:ext uri="{FF2B5EF4-FFF2-40B4-BE49-F238E27FC236}">
                <a16:creationId xmlns="" xmlns:a16="http://schemas.microsoft.com/office/drawing/2014/main" id="{7EEE0F3A-2F60-4BC7-B446-0CD87A7E0EB3}"/>
              </a:ext>
            </a:extLst>
          </p:cNvPr>
          <p:cNvSpPr txBox="1">
            <a:spLocks noChangeArrowheads="1"/>
          </p:cNvSpPr>
          <p:nvPr/>
        </p:nvSpPr>
        <p:spPr bwMode="auto">
          <a:xfrm>
            <a:off x="8127999" y="3427413"/>
            <a:ext cx="1710267" cy="863600"/>
          </a:xfrm>
          <a:prstGeom prst="rect">
            <a:avLst/>
          </a:prstGeom>
          <a:solidFill>
            <a:srgbClr val="00B050"/>
          </a:solidFill>
          <a:ln w="19050">
            <a:solidFill>
              <a:srgbClr val="000000"/>
            </a:solidFill>
            <a:miter lim="800000"/>
            <a:headEnd/>
            <a:tailEnd/>
          </a:ln>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100" i="0">
                <a:latin typeface="Arial" pitchFamily="34" charset="0"/>
              </a:rPr>
              <a:t>badan-badan lain yang fungsinya berkaitan dengan kekuasaan kehakiman</a:t>
            </a:r>
            <a:endParaRPr lang="id-ID" sz="4400" i="0">
              <a:latin typeface="Arial" pitchFamily="34" charset="0"/>
            </a:endParaRPr>
          </a:p>
        </p:txBody>
      </p:sp>
      <p:sp>
        <p:nvSpPr>
          <p:cNvPr id="37" name="Text Box 31">
            <a:extLst>
              <a:ext uri="{FF2B5EF4-FFF2-40B4-BE49-F238E27FC236}">
                <a16:creationId xmlns="" xmlns:a16="http://schemas.microsoft.com/office/drawing/2014/main" id="{4548648B-831A-46BA-B3C5-88F52DDCFDEE}"/>
              </a:ext>
            </a:extLst>
          </p:cNvPr>
          <p:cNvSpPr txBox="1">
            <a:spLocks noChangeArrowheads="1"/>
          </p:cNvSpPr>
          <p:nvPr/>
        </p:nvSpPr>
        <p:spPr bwMode="auto">
          <a:xfrm>
            <a:off x="11030053" y="3124200"/>
            <a:ext cx="975783" cy="457200"/>
          </a:xfrm>
          <a:prstGeom prst="rect">
            <a:avLst/>
          </a:prstGeom>
          <a:solidFill>
            <a:srgbClr val="00B050"/>
          </a:solidFill>
          <a:ln w="19050">
            <a:solidFill>
              <a:srgbClr val="000000"/>
            </a:solidFill>
            <a:miter lim="800000"/>
            <a:headEnd/>
            <a:tailEnd/>
          </a:ln>
        </p:spPr>
        <p:txBody>
          <a:bodyPr lIns="0" tIns="36000" rIns="0" bIns="36000" anchor="ctr" anchorCtr="1"/>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800" i="0">
                <a:solidFill>
                  <a:srgbClr val="FFFFFF"/>
                </a:solidFill>
                <a:latin typeface="Arial" pitchFamily="34" charset="0"/>
              </a:rPr>
              <a:t>KY</a:t>
            </a:r>
          </a:p>
        </p:txBody>
      </p:sp>
      <p:sp>
        <p:nvSpPr>
          <p:cNvPr id="38" name="Text Box 41">
            <a:extLst>
              <a:ext uri="{FF2B5EF4-FFF2-40B4-BE49-F238E27FC236}">
                <a16:creationId xmlns="" xmlns:a16="http://schemas.microsoft.com/office/drawing/2014/main" id="{8BED707D-7D18-4183-998E-00357523C303}"/>
              </a:ext>
            </a:extLst>
          </p:cNvPr>
          <p:cNvSpPr txBox="1">
            <a:spLocks noChangeArrowheads="1"/>
          </p:cNvSpPr>
          <p:nvPr/>
        </p:nvSpPr>
        <p:spPr bwMode="auto">
          <a:xfrm>
            <a:off x="152403" y="3248216"/>
            <a:ext cx="772584" cy="328613"/>
          </a:xfrm>
          <a:prstGeom prst="rect">
            <a:avLst/>
          </a:prstGeom>
          <a:solidFill>
            <a:srgbClr val="00B050"/>
          </a:solidFill>
          <a:ln w="19050">
            <a:solidFill>
              <a:srgbClr val="000000"/>
            </a:solidFill>
            <a:miter lim="800000"/>
            <a:headEnd/>
            <a:tailEnd/>
          </a:ln>
        </p:spPr>
        <p:txBody>
          <a:bodyPr anchor="ctr" anchorCtr="1"/>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400" i="0">
                <a:solidFill>
                  <a:srgbClr val="FFFFFF"/>
                </a:solidFill>
                <a:latin typeface="Arial" pitchFamily="34" charset="0"/>
              </a:rPr>
              <a:t>KPU</a:t>
            </a:r>
          </a:p>
        </p:txBody>
      </p:sp>
      <p:sp>
        <p:nvSpPr>
          <p:cNvPr id="39" name="Text Box 42">
            <a:extLst>
              <a:ext uri="{FF2B5EF4-FFF2-40B4-BE49-F238E27FC236}">
                <a16:creationId xmlns="" xmlns:a16="http://schemas.microsoft.com/office/drawing/2014/main" id="{60E77395-32B3-4104-88CE-25BAC203B720}"/>
              </a:ext>
            </a:extLst>
          </p:cNvPr>
          <p:cNvSpPr txBox="1">
            <a:spLocks noChangeArrowheads="1"/>
          </p:cNvSpPr>
          <p:nvPr/>
        </p:nvSpPr>
        <p:spPr bwMode="auto">
          <a:xfrm>
            <a:off x="2057401" y="3441701"/>
            <a:ext cx="812801" cy="354013"/>
          </a:xfrm>
          <a:prstGeom prst="rect">
            <a:avLst/>
          </a:prstGeom>
          <a:solidFill>
            <a:srgbClr val="00B050"/>
          </a:solidFill>
          <a:ln w="19050">
            <a:solidFill>
              <a:srgbClr val="000000"/>
            </a:solidFill>
            <a:miter lim="800000"/>
            <a:headEnd/>
            <a:tailEnd/>
          </a:ln>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lnSpc>
                <a:spcPct val="80000"/>
              </a:lnSpc>
              <a:spcBef>
                <a:spcPct val="0"/>
              </a:spcBef>
              <a:spcAft>
                <a:spcPct val="0"/>
              </a:spcAft>
              <a:defRPr/>
            </a:pPr>
            <a:r>
              <a:rPr lang="id-ID" sz="1200" i="0">
                <a:latin typeface="Arial" pitchFamily="34" charset="0"/>
              </a:rPr>
              <a:t>bank sentral</a:t>
            </a:r>
          </a:p>
        </p:txBody>
      </p:sp>
      <p:sp>
        <p:nvSpPr>
          <p:cNvPr id="40" name="Rectangle 43">
            <a:extLst>
              <a:ext uri="{FF2B5EF4-FFF2-40B4-BE49-F238E27FC236}">
                <a16:creationId xmlns="" xmlns:a16="http://schemas.microsoft.com/office/drawing/2014/main" id="{6EB2D26A-0B67-48E9-8964-4554A8A53045}"/>
              </a:ext>
            </a:extLst>
          </p:cNvPr>
          <p:cNvSpPr>
            <a:spLocks noChangeArrowheads="1"/>
          </p:cNvSpPr>
          <p:nvPr/>
        </p:nvSpPr>
        <p:spPr bwMode="auto">
          <a:xfrm>
            <a:off x="4724426" y="3001963"/>
            <a:ext cx="975785" cy="457200"/>
          </a:xfrm>
          <a:prstGeom prst="rect">
            <a:avLst/>
          </a:prstGeom>
          <a:solidFill>
            <a:srgbClr val="00B0F0"/>
          </a:solidFill>
          <a:ln w="19050">
            <a:solidFill>
              <a:srgbClr val="000000"/>
            </a:solidFill>
            <a:miter lim="800000"/>
            <a:headEnd/>
            <a:tailEnd/>
          </a:ln>
        </p:spPr>
        <p:txBody>
          <a:bodyPr lIns="0" tIns="0" rIns="0" bIns="0" anchor="ctr" anchorCtr="1"/>
          <a:lstStyle/>
          <a:p>
            <a:pPr algn="ctr" eaLnBrk="0" fontAlgn="base" hangingPunct="0">
              <a:spcBef>
                <a:spcPct val="0"/>
              </a:spcBef>
              <a:spcAft>
                <a:spcPct val="0"/>
              </a:spcAft>
              <a:defRPr/>
            </a:pPr>
            <a:r>
              <a:rPr lang="id-ID" b="1">
                <a:solidFill>
                  <a:srgbClr val="000000"/>
                </a:solidFill>
                <a:latin typeface="Arial"/>
                <a:cs typeface="Arial" pitchFamily="34" charset="0"/>
              </a:rPr>
              <a:t>DPR</a:t>
            </a:r>
          </a:p>
        </p:txBody>
      </p:sp>
      <p:sp>
        <p:nvSpPr>
          <p:cNvPr id="41" name="Rectangle 44">
            <a:extLst>
              <a:ext uri="{FF2B5EF4-FFF2-40B4-BE49-F238E27FC236}">
                <a16:creationId xmlns="" xmlns:a16="http://schemas.microsoft.com/office/drawing/2014/main" id="{99510BF9-0341-4589-BBDA-4AC16BF99EB6}"/>
              </a:ext>
            </a:extLst>
          </p:cNvPr>
          <p:cNvSpPr>
            <a:spLocks noChangeArrowheads="1"/>
          </p:cNvSpPr>
          <p:nvPr/>
        </p:nvSpPr>
        <p:spPr bwMode="auto">
          <a:xfrm>
            <a:off x="7073925" y="3001963"/>
            <a:ext cx="975785" cy="457200"/>
          </a:xfrm>
          <a:prstGeom prst="rect">
            <a:avLst/>
          </a:prstGeom>
          <a:solidFill>
            <a:srgbClr val="00B0F0"/>
          </a:solidFill>
          <a:ln w="19050">
            <a:solidFill>
              <a:srgbClr val="000000"/>
            </a:solidFill>
            <a:miter lim="800000"/>
            <a:headEnd/>
            <a:tailEnd/>
          </a:ln>
        </p:spPr>
        <p:txBody>
          <a:bodyPr lIns="0" tIns="0" rIns="0" bIns="0" anchor="ctr" anchorCtr="1"/>
          <a:lstStyle/>
          <a:p>
            <a:pPr algn="ctr" eaLnBrk="0" fontAlgn="base" hangingPunct="0">
              <a:spcBef>
                <a:spcPct val="0"/>
              </a:spcBef>
              <a:spcAft>
                <a:spcPct val="0"/>
              </a:spcAft>
              <a:defRPr/>
            </a:pPr>
            <a:r>
              <a:rPr lang="id-ID" b="1">
                <a:solidFill>
                  <a:srgbClr val="000000"/>
                </a:solidFill>
                <a:latin typeface="Arial"/>
                <a:cs typeface="Arial" pitchFamily="34" charset="0"/>
              </a:rPr>
              <a:t>DPD</a:t>
            </a:r>
          </a:p>
        </p:txBody>
      </p:sp>
      <p:sp>
        <p:nvSpPr>
          <p:cNvPr id="42" name="Rectangle 45">
            <a:extLst>
              <a:ext uri="{FF2B5EF4-FFF2-40B4-BE49-F238E27FC236}">
                <a16:creationId xmlns="" xmlns:a16="http://schemas.microsoft.com/office/drawing/2014/main" id="{1E8E5A76-2EAC-4D27-8A00-0950ECCDFE92}"/>
              </a:ext>
            </a:extLst>
          </p:cNvPr>
          <p:cNvSpPr>
            <a:spLocks noChangeArrowheads="1"/>
          </p:cNvSpPr>
          <p:nvPr/>
        </p:nvSpPr>
        <p:spPr bwMode="auto">
          <a:xfrm>
            <a:off x="5909758" y="3001963"/>
            <a:ext cx="975785" cy="457200"/>
          </a:xfrm>
          <a:prstGeom prst="rect">
            <a:avLst/>
          </a:prstGeom>
          <a:solidFill>
            <a:srgbClr val="00B0F0"/>
          </a:solidFill>
          <a:ln w="19050">
            <a:solidFill>
              <a:srgbClr val="000000"/>
            </a:solidFill>
            <a:miter lim="800000"/>
            <a:headEnd/>
            <a:tailEnd/>
          </a:ln>
        </p:spPr>
        <p:txBody>
          <a:bodyPr lIns="0" tIns="0" rIns="0" bIns="0" anchor="ctr" anchorCtr="1"/>
          <a:lstStyle/>
          <a:p>
            <a:pPr algn="ctr" eaLnBrk="0" fontAlgn="base" hangingPunct="0">
              <a:spcBef>
                <a:spcPct val="0"/>
              </a:spcBef>
              <a:spcAft>
                <a:spcPct val="0"/>
              </a:spcAft>
              <a:defRPr/>
            </a:pPr>
            <a:r>
              <a:rPr lang="id-ID" b="1">
                <a:solidFill>
                  <a:srgbClr val="000000"/>
                </a:solidFill>
                <a:latin typeface="Arial"/>
                <a:cs typeface="Arial" pitchFamily="34" charset="0"/>
              </a:rPr>
              <a:t>MPR</a:t>
            </a:r>
          </a:p>
        </p:txBody>
      </p:sp>
      <p:sp>
        <p:nvSpPr>
          <p:cNvPr id="43" name="Text Box 48">
            <a:extLst>
              <a:ext uri="{FF2B5EF4-FFF2-40B4-BE49-F238E27FC236}">
                <a16:creationId xmlns="" xmlns:a16="http://schemas.microsoft.com/office/drawing/2014/main" id="{74E68C1D-4A3A-41DD-A20B-49595FADEF14}"/>
              </a:ext>
            </a:extLst>
          </p:cNvPr>
          <p:cNvSpPr txBox="1">
            <a:spLocks noChangeArrowheads="1"/>
          </p:cNvSpPr>
          <p:nvPr/>
        </p:nvSpPr>
        <p:spPr bwMode="auto">
          <a:xfrm>
            <a:off x="1005482" y="3001963"/>
            <a:ext cx="975783" cy="457200"/>
          </a:xfrm>
          <a:prstGeom prst="rect">
            <a:avLst/>
          </a:prstGeom>
          <a:solidFill>
            <a:srgbClr val="00B0F0"/>
          </a:solidFill>
          <a:ln w="19050">
            <a:solidFill>
              <a:srgbClr val="000000"/>
            </a:solidFill>
            <a:miter lim="800000"/>
            <a:headEnd/>
            <a:tailEnd/>
          </a:ln>
        </p:spPr>
        <p:txBody>
          <a:bodyPr lIns="0" tIns="0" rIns="0" bIns="0" anchor="ctr" anchorCtr="1"/>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800" i="0">
                <a:solidFill>
                  <a:srgbClr val="000000"/>
                </a:solidFill>
                <a:latin typeface="Arial" pitchFamily="34" charset="0"/>
              </a:rPr>
              <a:t>BPK</a:t>
            </a:r>
          </a:p>
        </p:txBody>
      </p:sp>
      <p:sp>
        <p:nvSpPr>
          <p:cNvPr id="44" name="Text Box 49">
            <a:extLst>
              <a:ext uri="{FF2B5EF4-FFF2-40B4-BE49-F238E27FC236}">
                <a16:creationId xmlns="" xmlns:a16="http://schemas.microsoft.com/office/drawing/2014/main" id="{519ADAB5-B84C-4F47-A780-BC671979965F}"/>
              </a:ext>
            </a:extLst>
          </p:cNvPr>
          <p:cNvSpPr txBox="1">
            <a:spLocks noChangeArrowheads="1"/>
          </p:cNvSpPr>
          <p:nvPr/>
        </p:nvSpPr>
        <p:spPr bwMode="auto">
          <a:xfrm>
            <a:off x="8957758" y="3001963"/>
            <a:ext cx="975785" cy="457200"/>
          </a:xfrm>
          <a:prstGeom prst="rect">
            <a:avLst/>
          </a:prstGeom>
          <a:solidFill>
            <a:srgbClr val="00B0F0"/>
          </a:solidFill>
          <a:ln w="19050">
            <a:solidFill>
              <a:srgbClr val="000000"/>
            </a:solidFill>
            <a:miter lim="800000"/>
            <a:headEnd/>
            <a:tailEnd/>
          </a:ln>
        </p:spPr>
        <p:txBody>
          <a:bodyPr lIns="0" tIns="0" rIns="0" bIns="0" anchor="ctr" anchorCtr="1"/>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800" i="0">
                <a:solidFill>
                  <a:srgbClr val="000000"/>
                </a:solidFill>
                <a:latin typeface="Arial" pitchFamily="34" charset="0"/>
              </a:rPr>
              <a:t>MA</a:t>
            </a:r>
          </a:p>
        </p:txBody>
      </p:sp>
      <p:sp>
        <p:nvSpPr>
          <p:cNvPr id="45" name="Text Box 50">
            <a:extLst>
              <a:ext uri="{FF2B5EF4-FFF2-40B4-BE49-F238E27FC236}">
                <a16:creationId xmlns="" xmlns:a16="http://schemas.microsoft.com/office/drawing/2014/main" id="{E3F32E35-4D66-4B0C-9916-7D7510490A22}"/>
              </a:ext>
            </a:extLst>
          </p:cNvPr>
          <p:cNvSpPr txBox="1">
            <a:spLocks noChangeArrowheads="1"/>
          </p:cNvSpPr>
          <p:nvPr/>
        </p:nvSpPr>
        <p:spPr bwMode="auto">
          <a:xfrm>
            <a:off x="9946320" y="3001963"/>
            <a:ext cx="975783" cy="457200"/>
          </a:xfrm>
          <a:prstGeom prst="rect">
            <a:avLst/>
          </a:prstGeom>
          <a:solidFill>
            <a:srgbClr val="00B0F0"/>
          </a:solidFill>
          <a:ln w="19050">
            <a:solidFill>
              <a:srgbClr val="000000"/>
            </a:solidFill>
            <a:miter lim="800000"/>
            <a:headEnd/>
            <a:tailEnd/>
          </a:ln>
        </p:spPr>
        <p:txBody>
          <a:bodyPr lIns="0" tIns="0" rIns="0" bIns="0" anchor="ctr" anchorCtr="1"/>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800" i="0">
                <a:solidFill>
                  <a:srgbClr val="000000"/>
                </a:solidFill>
                <a:latin typeface="Arial" pitchFamily="34" charset="0"/>
              </a:rPr>
              <a:t>MK</a:t>
            </a:r>
          </a:p>
        </p:txBody>
      </p:sp>
      <p:sp>
        <p:nvSpPr>
          <p:cNvPr id="46" name="Rectangle 58">
            <a:extLst>
              <a:ext uri="{FF2B5EF4-FFF2-40B4-BE49-F238E27FC236}">
                <a16:creationId xmlns="" xmlns:a16="http://schemas.microsoft.com/office/drawing/2014/main" id="{5D8F2479-32D6-47C4-85AC-476B4C805E01}"/>
              </a:ext>
            </a:extLst>
          </p:cNvPr>
          <p:cNvSpPr>
            <a:spLocks noChangeArrowheads="1"/>
          </p:cNvSpPr>
          <p:nvPr/>
        </p:nvSpPr>
        <p:spPr bwMode="auto">
          <a:xfrm>
            <a:off x="2959106" y="3016250"/>
            <a:ext cx="1155700" cy="457200"/>
          </a:xfrm>
          <a:prstGeom prst="rect">
            <a:avLst/>
          </a:prstGeom>
          <a:solidFill>
            <a:srgbClr val="00B0F0"/>
          </a:solidFill>
          <a:ln w="19050">
            <a:solidFill>
              <a:srgbClr val="000000"/>
            </a:solidFill>
            <a:miter lim="800000"/>
            <a:headEnd/>
            <a:tailEnd/>
          </a:ln>
        </p:spPr>
        <p:txBody>
          <a:bodyPr lIns="0" rIns="0" bIns="0" anchor="ctr" anchorCtr="1"/>
          <a:lstStyle/>
          <a:p>
            <a:pPr algn="ctr" eaLnBrk="0" fontAlgn="base" hangingPunct="0">
              <a:lnSpc>
                <a:spcPct val="65000"/>
              </a:lnSpc>
              <a:spcBef>
                <a:spcPct val="0"/>
              </a:spcBef>
              <a:spcAft>
                <a:spcPct val="0"/>
              </a:spcAft>
              <a:defRPr/>
            </a:pPr>
            <a:r>
              <a:rPr lang="id-ID" sz="1400" b="1">
                <a:solidFill>
                  <a:srgbClr val="000000"/>
                </a:solidFill>
                <a:latin typeface="Arial"/>
                <a:cs typeface="Arial" pitchFamily="34" charset="0"/>
              </a:rPr>
              <a:t>Presiden</a:t>
            </a:r>
          </a:p>
        </p:txBody>
      </p:sp>
      <p:sp>
        <p:nvSpPr>
          <p:cNvPr id="47" name="Text Box 72">
            <a:extLst>
              <a:ext uri="{FF2B5EF4-FFF2-40B4-BE49-F238E27FC236}">
                <a16:creationId xmlns="" xmlns:a16="http://schemas.microsoft.com/office/drawing/2014/main" id="{4B3297EB-2C79-4F71-9A93-0F3A2F48C767}"/>
              </a:ext>
            </a:extLst>
          </p:cNvPr>
          <p:cNvSpPr txBox="1">
            <a:spLocks noChangeArrowheads="1"/>
          </p:cNvSpPr>
          <p:nvPr/>
        </p:nvSpPr>
        <p:spPr bwMode="auto">
          <a:xfrm>
            <a:off x="9347228" y="6121400"/>
            <a:ext cx="2218267" cy="584200"/>
          </a:xfrm>
          <a:prstGeom prst="rect">
            <a:avLst/>
          </a:prstGeom>
          <a:solidFill>
            <a:srgbClr val="FFFF99"/>
          </a:solidFill>
          <a:ln w="19050">
            <a:solidFill>
              <a:srgbClr val="000000"/>
            </a:solidFill>
            <a:miter lim="800000"/>
            <a:headEnd/>
            <a:tailEnd/>
          </a:ln>
        </p:spPr>
        <p:txBody>
          <a:bodyPr anchor="b" anchorCtr="1"/>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en-US" sz="1400" b="0" i="0">
                <a:solidFill>
                  <a:srgbClr val="000000"/>
                </a:solidFill>
                <a:latin typeface="Arial" pitchFamily="34" charset="0"/>
              </a:rPr>
              <a:t>Lingkungan </a:t>
            </a:r>
            <a:r>
              <a:rPr lang="id-ID" sz="1400" b="0" i="0">
                <a:solidFill>
                  <a:srgbClr val="000000"/>
                </a:solidFill>
                <a:latin typeface="Arial" pitchFamily="34" charset="0"/>
              </a:rPr>
              <a:t>Peradilan </a:t>
            </a:r>
            <a:r>
              <a:rPr lang="id-ID" sz="1400" i="0">
                <a:solidFill>
                  <a:srgbClr val="000000"/>
                </a:solidFill>
                <a:latin typeface="Arial" pitchFamily="34" charset="0"/>
              </a:rPr>
              <a:t>TUN</a:t>
            </a:r>
          </a:p>
        </p:txBody>
      </p:sp>
      <p:sp>
        <p:nvSpPr>
          <p:cNvPr id="48" name="Text Box 73">
            <a:extLst>
              <a:ext uri="{FF2B5EF4-FFF2-40B4-BE49-F238E27FC236}">
                <a16:creationId xmlns="" xmlns:a16="http://schemas.microsoft.com/office/drawing/2014/main" id="{6931876B-7229-4934-9C76-EA98B2626240}"/>
              </a:ext>
            </a:extLst>
          </p:cNvPr>
          <p:cNvSpPr txBox="1">
            <a:spLocks noChangeArrowheads="1"/>
          </p:cNvSpPr>
          <p:nvPr/>
        </p:nvSpPr>
        <p:spPr bwMode="auto">
          <a:xfrm>
            <a:off x="9143999" y="5588191"/>
            <a:ext cx="2286001" cy="606425"/>
          </a:xfrm>
          <a:prstGeom prst="rect">
            <a:avLst/>
          </a:prstGeom>
          <a:solidFill>
            <a:srgbClr val="FFFF99"/>
          </a:solidFill>
          <a:ln w="19050">
            <a:solidFill>
              <a:srgbClr val="000000"/>
            </a:solidFill>
            <a:miter lim="800000"/>
            <a:headEnd/>
            <a:tailEnd/>
          </a:ln>
        </p:spPr>
        <p:txBody>
          <a:bodyPr anchor="b" anchorCtr="1"/>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en-US" sz="1400" b="0" i="0">
                <a:solidFill>
                  <a:srgbClr val="000000"/>
                </a:solidFill>
                <a:latin typeface="Arial" pitchFamily="34" charset="0"/>
              </a:rPr>
              <a:t>Lingkungan</a:t>
            </a:r>
            <a:r>
              <a:rPr lang="id-ID" sz="1400" b="0" i="0">
                <a:solidFill>
                  <a:srgbClr val="000000"/>
                </a:solidFill>
                <a:latin typeface="Arial" pitchFamily="34" charset="0"/>
              </a:rPr>
              <a:t> Peradilan </a:t>
            </a:r>
            <a:r>
              <a:rPr lang="id-ID" sz="1400" i="0">
                <a:solidFill>
                  <a:srgbClr val="000000"/>
                </a:solidFill>
                <a:latin typeface="Arial" pitchFamily="34" charset="0"/>
              </a:rPr>
              <a:t>Militer</a:t>
            </a:r>
          </a:p>
        </p:txBody>
      </p:sp>
      <p:sp>
        <p:nvSpPr>
          <p:cNvPr id="49" name="Text Box 76">
            <a:extLst>
              <a:ext uri="{FF2B5EF4-FFF2-40B4-BE49-F238E27FC236}">
                <a16:creationId xmlns="" xmlns:a16="http://schemas.microsoft.com/office/drawing/2014/main" id="{986C6695-B594-4741-9171-A61743270ACC}"/>
              </a:ext>
            </a:extLst>
          </p:cNvPr>
          <p:cNvSpPr txBox="1">
            <a:spLocks noChangeArrowheads="1"/>
          </p:cNvSpPr>
          <p:nvPr/>
        </p:nvSpPr>
        <p:spPr bwMode="auto">
          <a:xfrm>
            <a:off x="857250" y="4553141"/>
            <a:ext cx="1219200" cy="544513"/>
          </a:xfrm>
          <a:prstGeom prst="rect">
            <a:avLst/>
          </a:prstGeom>
          <a:solidFill>
            <a:srgbClr val="FFFF99"/>
          </a:solidFill>
          <a:ln w="19050">
            <a:solidFill>
              <a:srgbClr val="000000"/>
            </a:solidFill>
            <a:miter lim="800000"/>
            <a:headEnd/>
            <a:tailEnd/>
          </a:ln>
        </p:spPr>
        <p:txBody>
          <a:bodyPr/>
          <a:lstStyle/>
          <a:p>
            <a:pPr algn="ctr" eaLnBrk="0" fontAlgn="base" hangingPunct="0">
              <a:spcBef>
                <a:spcPct val="0"/>
              </a:spcBef>
              <a:spcAft>
                <a:spcPct val="0"/>
              </a:spcAft>
              <a:defRPr/>
            </a:pPr>
            <a:r>
              <a:rPr lang="id-ID" sz="1050" b="1" dirty="0">
                <a:solidFill>
                  <a:srgbClr val="000000"/>
                </a:solidFill>
                <a:latin typeface="Arial"/>
                <a:cs typeface="Arial" pitchFamily="34" charset="0"/>
              </a:rPr>
              <a:t>Perwakilan BPK Provinsi</a:t>
            </a:r>
          </a:p>
        </p:txBody>
      </p:sp>
      <p:sp>
        <p:nvSpPr>
          <p:cNvPr id="50" name="Text Box 77">
            <a:extLst>
              <a:ext uri="{FF2B5EF4-FFF2-40B4-BE49-F238E27FC236}">
                <a16:creationId xmlns="" xmlns:a16="http://schemas.microsoft.com/office/drawing/2014/main" id="{E9D72853-E9BC-4782-B73A-70964080D75C}"/>
              </a:ext>
            </a:extLst>
          </p:cNvPr>
          <p:cNvSpPr txBox="1">
            <a:spLocks noChangeArrowheads="1"/>
          </p:cNvSpPr>
          <p:nvPr/>
        </p:nvSpPr>
        <p:spPr bwMode="auto">
          <a:xfrm>
            <a:off x="2152651" y="4559300"/>
            <a:ext cx="1930400" cy="381000"/>
          </a:xfrm>
          <a:prstGeom prst="rect">
            <a:avLst/>
          </a:prstGeom>
          <a:solidFill>
            <a:srgbClr val="FFFF99"/>
          </a:solidFill>
          <a:ln w="19050">
            <a:solidFill>
              <a:srgbClr val="000000"/>
            </a:solidFill>
            <a:miter lim="800000"/>
            <a:headEnd/>
            <a:tailEnd/>
          </a:ln>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100" i="0">
                <a:solidFill>
                  <a:srgbClr val="000000"/>
                </a:solidFill>
                <a:latin typeface="Arial" pitchFamily="34" charset="0"/>
              </a:rPr>
              <a:t>Pemerintahan Daerah  Provinsi</a:t>
            </a:r>
          </a:p>
        </p:txBody>
      </p:sp>
      <p:sp>
        <p:nvSpPr>
          <p:cNvPr id="51" name="Text Box 78">
            <a:extLst>
              <a:ext uri="{FF2B5EF4-FFF2-40B4-BE49-F238E27FC236}">
                <a16:creationId xmlns="" xmlns:a16="http://schemas.microsoft.com/office/drawing/2014/main" id="{A04F7610-A6A4-4804-8091-A697D02620EF}"/>
              </a:ext>
            </a:extLst>
          </p:cNvPr>
          <p:cNvSpPr txBox="1">
            <a:spLocks noChangeArrowheads="1"/>
          </p:cNvSpPr>
          <p:nvPr/>
        </p:nvSpPr>
        <p:spPr bwMode="auto">
          <a:xfrm>
            <a:off x="3098827" y="4940491"/>
            <a:ext cx="984251" cy="307975"/>
          </a:xfrm>
          <a:prstGeom prst="rect">
            <a:avLst/>
          </a:prstGeom>
          <a:solidFill>
            <a:srgbClr val="ACD5D5">
              <a:lumMod val="75000"/>
            </a:srgbClr>
          </a:solidFill>
          <a:ln w="19050">
            <a:solidFill>
              <a:srgbClr val="000000"/>
            </a:solidFill>
            <a:miter lim="800000"/>
            <a:headEnd/>
            <a:tailEnd/>
          </a:ln>
        </p:spPr>
        <p:txBody>
          <a:bodyPr lIns="36000" tIns="36000" rIns="36000" bIns="3600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d-ID" sz="1100" b="1" i="0" u="none" strike="noStrike" kern="0" cap="none" spc="0" normalizeH="0" baseline="0" noProof="0" dirty="0">
                <a:ln>
                  <a:noFill/>
                </a:ln>
                <a:solidFill>
                  <a:srgbClr val="000000"/>
                </a:solidFill>
                <a:effectLst/>
                <a:uLnTx/>
                <a:uFillTx/>
                <a:latin typeface="Arial"/>
                <a:cs typeface="Arial" pitchFamily="34" charset="0"/>
              </a:rPr>
              <a:t>DPRD</a:t>
            </a:r>
          </a:p>
        </p:txBody>
      </p:sp>
      <p:sp>
        <p:nvSpPr>
          <p:cNvPr id="52" name="Text Box 79">
            <a:extLst>
              <a:ext uri="{FF2B5EF4-FFF2-40B4-BE49-F238E27FC236}">
                <a16:creationId xmlns="" xmlns:a16="http://schemas.microsoft.com/office/drawing/2014/main" id="{A4DF3B29-18A2-412B-9C21-294DF916D5C8}"/>
              </a:ext>
            </a:extLst>
          </p:cNvPr>
          <p:cNvSpPr txBox="1">
            <a:spLocks noChangeArrowheads="1"/>
          </p:cNvSpPr>
          <p:nvPr/>
        </p:nvSpPr>
        <p:spPr bwMode="auto">
          <a:xfrm>
            <a:off x="2152652" y="4940491"/>
            <a:ext cx="946149" cy="307975"/>
          </a:xfrm>
          <a:prstGeom prst="rect">
            <a:avLst/>
          </a:prstGeom>
          <a:solidFill>
            <a:srgbClr val="FFFF99"/>
          </a:solidFill>
          <a:ln w="19050">
            <a:solidFill>
              <a:srgbClr val="000000"/>
            </a:solidFill>
            <a:miter lim="800000"/>
            <a:headEnd/>
            <a:tailEnd/>
          </a:ln>
        </p:spPr>
        <p:txBody>
          <a:bodyPr lIns="36000" tIns="36000" rIns="36000" bIns="36000"/>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100" i="0">
                <a:solidFill>
                  <a:srgbClr val="000000"/>
                </a:solidFill>
                <a:latin typeface="Arial" pitchFamily="34" charset="0"/>
              </a:rPr>
              <a:t>Gubernur</a:t>
            </a:r>
          </a:p>
        </p:txBody>
      </p:sp>
      <p:sp>
        <p:nvSpPr>
          <p:cNvPr id="53" name="Text Box 80">
            <a:extLst>
              <a:ext uri="{FF2B5EF4-FFF2-40B4-BE49-F238E27FC236}">
                <a16:creationId xmlns="" xmlns:a16="http://schemas.microsoft.com/office/drawing/2014/main" id="{492D1086-915F-4B34-A6FB-B8D8FD01732D}"/>
              </a:ext>
            </a:extLst>
          </p:cNvPr>
          <p:cNvSpPr txBox="1">
            <a:spLocks noChangeArrowheads="1"/>
          </p:cNvSpPr>
          <p:nvPr/>
        </p:nvSpPr>
        <p:spPr bwMode="auto">
          <a:xfrm>
            <a:off x="2032000" y="5781866"/>
            <a:ext cx="2082800" cy="339725"/>
          </a:xfrm>
          <a:prstGeom prst="rect">
            <a:avLst/>
          </a:prstGeom>
          <a:solidFill>
            <a:srgbClr val="FFFF99"/>
          </a:solidFill>
          <a:ln w="19050">
            <a:solidFill>
              <a:srgbClr val="000000"/>
            </a:solidFill>
            <a:miter lim="800000"/>
            <a:headEnd/>
            <a:tailEnd/>
          </a:ln>
        </p:spPr>
        <p:txBody>
          <a:bodyPr lIns="36000" tIns="36000" rIns="36000" bIns="36000" anchor="ctr" anchorCtr="1"/>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100" i="0">
                <a:solidFill>
                  <a:srgbClr val="000000"/>
                </a:solidFill>
                <a:latin typeface="Arial" pitchFamily="34" charset="0"/>
              </a:rPr>
              <a:t>Pemerintahan Daerah Kabupaten/Kota</a:t>
            </a:r>
          </a:p>
        </p:txBody>
      </p:sp>
      <p:sp>
        <p:nvSpPr>
          <p:cNvPr id="54" name="Text Box 81">
            <a:extLst>
              <a:ext uri="{FF2B5EF4-FFF2-40B4-BE49-F238E27FC236}">
                <a16:creationId xmlns="" xmlns:a16="http://schemas.microsoft.com/office/drawing/2014/main" id="{888816B9-EFB1-46AA-A4AF-5D461A7B6BBF}"/>
              </a:ext>
            </a:extLst>
          </p:cNvPr>
          <p:cNvSpPr txBox="1">
            <a:spLocks noChangeArrowheads="1"/>
          </p:cNvSpPr>
          <p:nvPr/>
        </p:nvSpPr>
        <p:spPr bwMode="auto">
          <a:xfrm>
            <a:off x="3098803" y="6131116"/>
            <a:ext cx="1016000" cy="339725"/>
          </a:xfrm>
          <a:prstGeom prst="rect">
            <a:avLst/>
          </a:prstGeom>
          <a:solidFill>
            <a:srgbClr val="ACD5D5">
              <a:lumMod val="75000"/>
            </a:srgbClr>
          </a:solidFill>
          <a:ln w="19050">
            <a:solidFill>
              <a:srgbClr val="000000"/>
            </a:solidFill>
            <a:miter lim="800000"/>
            <a:headEnd/>
            <a:tailEnd/>
          </a:ln>
        </p:spPr>
        <p:txBody>
          <a:bodyPr lIns="36000" tIns="36000" rIns="36000" bIns="36000" anchor="ctr" anchorCtr="1"/>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d-ID" sz="1100" b="1" i="0" u="none" strike="noStrike" kern="0" cap="none" spc="0" normalizeH="0" baseline="0" noProof="0" dirty="0">
                <a:ln>
                  <a:noFill/>
                </a:ln>
                <a:solidFill>
                  <a:srgbClr val="000000"/>
                </a:solidFill>
                <a:effectLst/>
                <a:uLnTx/>
                <a:uFillTx/>
                <a:latin typeface="Arial"/>
                <a:cs typeface="Arial" pitchFamily="34" charset="0"/>
              </a:rPr>
              <a:t>DPRD</a:t>
            </a:r>
          </a:p>
        </p:txBody>
      </p:sp>
      <p:sp>
        <p:nvSpPr>
          <p:cNvPr id="55" name="Text Box 82">
            <a:extLst>
              <a:ext uri="{FF2B5EF4-FFF2-40B4-BE49-F238E27FC236}">
                <a16:creationId xmlns="" xmlns:a16="http://schemas.microsoft.com/office/drawing/2014/main" id="{F6ED2FFF-FB65-462A-B6E2-9EC3B015C3C4}"/>
              </a:ext>
            </a:extLst>
          </p:cNvPr>
          <p:cNvSpPr txBox="1">
            <a:spLocks noChangeArrowheads="1"/>
          </p:cNvSpPr>
          <p:nvPr/>
        </p:nvSpPr>
        <p:spPr bwMode="auto">
          <a:xfrm>
            <a:off x="2032002" y="6131116"/>
            <a:ext cx="1066800" cy="339725"/>
          </a:xfrm>
          <a:prstGeom prst="rect">
            <a:avLst/>
          </a:prstGeom>
          <a:solidFill>
            <a:srgbClr val="FFFF99"/>
          </a:solidFill>
          <a:ln w="19050">
            <a:solidFill>
              <a:srgbClr val="000000"/>
            </a:solidFill>
            <a:miter lim="800000"/>
            <a:headEnd/>
            <a:tailEnd/>
          </a:ln>
        </p:spPr>
        <p:txBody>
          <a:bodyPr lIns="36000" tIns="36000" rIns="36000" bIns="36000" anchor="ctr" anchorCtr="1"/>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100" i="0">
                <a:solidFill>
                  <a:srgbClr val="000000"/>
                </a:solidFill>
                <a:latin typeface="Arial" pitchFamily="34" charset="0"/>
              </a:rPr>
              <a:t>Bupati/</a:t>
            </a:r>
          </a:p>
          <a:p>
            <a:pPr algn="ctr" fontAlgn="base">
              <a:spcBef>
                <a:spcPct val="0"/>
              </a:spcBef>
              <a:spcAft>
                <a:spcPct val="0"/>
              </a:spcAft>
              <a:defRPr/>
            </a:pPr>
            <a:r>
              <a:rPr lang="id-ID" sz="1100" i="0">
                <a:solidFill>
                  <a:srgbClr val="000000"/>
                </a:solidFill>
                <a:latin typeface="Arial" pitchFamily="34" charset="0"/>
              </a:rPr>
              <a:t>Walikota</a:t>
            </a:r>
          </a:p>
        </p:txBody>
      </p:sp>
      <p:sp>
        <p:nvSpPr>
          <p:cNvPr id="56" name="Text Box 67">
            <a:extLst>
              <a:ext uri="{FF2B5EF4-FFF2-40B4-BE49-F238E27FC236}">
                <a16:creationId xmlns="" xmlns:a16="http://schemas.microsoft.com/office/drawing/2014/main" id="{783386B9-4845-4945-B3B8-535DA40D7DB1}"/>
              </a:ext>
            </a:extLst>
          </p:cNvPr>
          <p:cNvSpPr txBox="1">
            <a:spLocks noChangeArrowheads="1"/>
          </p:cNvSpPr>
          <p:nvPr/>
        </p:nvSpPr>
        <p:spPr bwMode="auto">
          <a:xfrm>
            <a:off x="5588003" y="3835400"/>
            <a:ext cx="1625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r" fontAlgn="base">
              <a:spcBef>
                <a:spcPct val="0"/>
              </a:spcBef>
              <a:spcAft>
                <a:spcPct val="0"/>
              </a:spcAft>
              <a:defRPr/>
            </a:pPr>
            <a:r>
              <a:rPr lang="id-ID" sz="2000" i="0">
                <a:solidFill>
                  <a:srgbClr val="0000FF"/>
                </a:solidFill>
                <a:latin typeface="Arial" pitchFamily="34" charset="0"/>
              </a:rPr>
              <a:t>PUSAT</a:t>
            </a:r>
          </a:p>
        </p:txBody>
      </p:sp>
      <p:sp>
        <p:nvSpPr>
          <p:cNvPr id="57" name="Text Box 68">
            <a:extLst>
              <a:ext uri="{FF2B5EF4-FFF2-40B4-BE49-F238E27FC236}">
                <a16:creationId xmlns="" xmlns:a16="http://schemas.microsoft.com/office/drawing/2014/main" id="{BC052B04-9A5F-41FD-9A06-78F2DA56B21D}"/>
              </a:ext>
            </a:extLst>
          </p:cNvPr>
          <p:cNvSpPr txBox="1">
            <a:spLocks noChangeArrowheads="1"/>
          </p:cNvSpPr>
          <p:nvPr/>
        </p:nvSpPr>
        <p:spPr bwMode="auto">
          <a:xfrm>
            <a:off x="5511801" y="4826191"/>
            <a:ext cx="19050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r" fontAlgn="base">
              <a:spcBef>
                <a:spcPct val="0"/>
              </a:spcBef>
              <a:spcAft>
                <a:spcPct val="0"/>
              </a:spcAft>
              <a:defRPr/>
            </a:pPr>
            <a:r>
              <a:rPr lang="id-ID" sz="2000" i="0">
                <a:solidFill>
                  <a:srgbClr val="0000FF"/>
                </a:solidFill>
                <a:latin typeface="Arial" pitchFamily="34" charset="0"/>
              </a:rPr>
              <a:t>DAERAH</a:t>
            </a:r>
          </a:p>
        </p:txBody>
      </p:sp>
      <p:sp>
        <p:nvSpPr>
          <p:cNvPr id="58" name="Freeform 69">
            <a:extLst>
              <a:ext uri="{FF2B5EF4-FFF2-40B4-BE49-F238E27FC236}">
                <a16:creationId xmlns="" xmlns:a16="http://schemas.microsoft.com/office/drawing/2014/main" id="{D7AADAD2-065A-4BD9-88B1-31291A115D47}"/>
              </a:ext>
            </a:extLst>
          </p:cNvPr>
          <p:cNvSpPr>
            <a:spLocks/>
          </p:cNvSpPr>
          <p:nvPr/>
        </p:nvSpPr>
        <p:spPr bwMode="auto">
          <a:xfrm>
            <a:off x="626533" y="2724341"/>
            <a:ext cx="10871200" cy="492125"/>
          </a:xfrm>
          <a:custGeom>
            <a:avLst/>
            <a:gdLst>
              <a:gd name="T0" fmla="*/ 0 w 5184"/>
              <a:gd name="T1" fmla="*/ 2147483647 h 624"/>
              <a:gd name="T2" fmla="*/ 0 w 5184"/>
              <a:gd name="T3" fmla="*/ 0 h 624"/>
              <a:gd name="T4" fmla="*/ 2147483647 w 5184"/>
              <a:gd name="T5" fmla="*/ 0 h 624"/>
              <a:gd name="T6" fmla="*/ 2147483647 w 5184"/>
              <a:gd name="T7" fmla="*/ 2147483647 h 624"/>
              <a:gd name="T8" fmla="*/ 0 60000 65536"/>
              <a:gd name="T9" fmla="*/ 0 60000 65536"/>
              <a:gd name="T10" fmla="*/ 0 60000 65536"/>
              <a:gd name="T11" fmla="*/ 0 60000 65536"/>
              <a:gd name="T12" fmla="*/ 0 w 5184"/>
              <a:gd name="T13" fmla="*/ 0 h 624"/>
              <a:gd name="T14" fmla="*/ 5184 w 5184"/>
              <a:gd name="T15" fmla="*/ 624 h 624"/>
            </a:gdLst>
            <a:ahLst/>
            <a:cxnLst>
              <a:cxn ang="T8">
                <a:pos x="T0" y="T1"/>
              </a:cxn>
              <a:cxn ang="T9">
                <a:pos x="T2" y="T3"/>
              </a:cxn>
              <a:cxn ang="T10">
                <a:pos x="T4" y="T5"/>
              </a:cxn>
              <a:cxn ang="T11">
                <a:pos x="T6" y="T7"/>
              </a:cxn>
            </a:cxnLst>
            <a:rect l="T12" t="T13" r="T14" b="T15"/>
            <a:pathLst>
              <a:path w="5184" h="624">
                <a:moveTo>
                  <a:pt x="0" y="624"/>
                </a:moveTo>
                <a:lnTo>
                  <a:pt x="0" y="0"/>
                </a:lnTo>
                <a:lnTo>
                  <a:pt x="5184" y="0"/>
                </a:lnTo>
                <a:lnTo>
                  <a:pt x="5184" y="528"/>
                </a:lnTo>
              </a:path>
            </a:pathLst>
          </a:custGeom>
          <a:noFill/>
          <a:ln w="19050">
            <a:solidFill>
              <a:srgbClr val="1D528D"/>
            </a:solidFill>
            <a:round/>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1" u="none" strike="noStrike" kern="0" cap="none" spc="0" normalizeH="0" baseline="0" noProof="0">
              <a:ln>
                <a:noFill/>
              </a:ln>
              <a:solidFill>
                <a:srgbClr val="1D528D"/>
              </a:solidFill>
              <a:effectLst/>
              <a:uLnTx/>
              <a:uFillTx/>
              <a:latin typeface="Times New Roman" pitchFamily="18" charset="0"/>
              <a:cs typeface="Arial" pitchFamily="34" charset="0"/>
            </a:endParaRPr>
          </a:p>
        </p:txBody>
      </p:sp>
      <p:sp>
        <p:nvSpPr>
          <p:cNvPr id="59" name="Text Box 74">
            <a:extLst>
              <a:ext uri="{FF2B5EF4-FFF2-40B4-BE49-F238E27FC236}">
                <a16:creationId xmlns="" xmlns:a16="http://schemas.microsoft.com/office/drawing/2014/main" id="{155E5AD4-6A84-4C82-BB2C-3099878FBC50}"/>
              </a:ext>
            </a:extLst>
          </p:cNvPr>
          <p:cNvSpPr txBox="1">
            <a:spLocks noChangeArrowheads="1"/>
          </p:cNvSpPr>
          <p:nvPr/>
        </p:nvSpPr>
        <p:spPr bwMode="auto">
          <a:xfrm>
            <a:off x="9048750" y="5054600"/>
            <a:ext cx="2286001" cy="592138"/>
          </a:xfrm>
          <a:prstGeom prst="rect">
            <a:avLst/>
          </a:prstGeom>
          <a:solidFill>
            <a:srgbClr val="FFFF99"/>
          </a:solidFill>
          <a:ln w="19050">
            <a:solidFill>
              <a:srgbClr val="000000"/>
            </a:solidFill>
            <a:miter lim="800000"/>
            <a:headEnd/>
            <a:tailEnd/>
          </a:ln>
        </p:spPr>
        <p:txBody>
          <a:bodyPr anchor="b" anchorCtr="1"/>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en-US" sz="1400" b="0" i="0">
                <a:solidFill>
                  <a:srgbClr val="000000"/>
                </a:solidFill>
                <a:latin typeface="Arial" pitchFamily="34" charset="0"/>
              </a:rPr>
              <a:t>Lingkungan </a:t>
            </a:r>
            <a:r>
              <a:rPr lang="id-ID" sz="1400" b="0" i="0">
                <a:solidFill>
                  <a:srgbClr val="000000"/>
                </a:solidFill>
                <a:latin typeface="Arial" pitchFamily="34" charset="0"/>
              </a:rPr>
              <a:t>Peradilan </a:t>
            </a:r>
            <a:r>
              <a:rPr lang="id-ID" sz="1400" i="0">
                <a:solidFill>
                  <a:srgbClr val="000000"/>
                </a:solidFill>
                <a:latin typeface="Arial" pitchFamily="34" charset="0"/>
              </a:rPr>
              <a:t>Agama</a:t>
            </a:r>
          </a:p>
        </p:txBody>
      </p:sp>
      <p:sp>
        <p:nvSpPr>
          <p:cNvPr id="60" name="Line 33">
            <a:extLst>
              <a:ext uri="{FF2B5EF4-FFF2-40B4-BE49-F238E27FC236}">
                <a16:creationId xmlns="" xmlns:a16="http://schemas.microsoft.com/office/drawing/2014/main" id="{7F6CF42E-D697-4C42-9566-9A0204695FA3}"/>
              </a:ext>
            </a:extLst>
          </p:cNvPr>
          <p:cNvSpPr>
            <a:spLocks noChangeShapeType="1"/>
          </p:cNvSpPr>
          <p:nvPr/>
        </p:nvSpPr>
        <p:spPr bwMode="auto">
          <a:xfrm flipV="1">
            <a:off x="-16933" y="4445000"/>
            <a:ext cx="12192000" cy="0"/>
          </a:xfrm>
          <a:prstGeom prst="line">
            <a:avLst/>
          </a:prstGeom>
          <a:noFill/>
          <a:ln w="19050">
            <a:solidFill>
              <a:srgbClr val="0000FF"/>
            </a:solidFill>
            <a:prstDash val="dash"/>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defRPr/>
            </a:pPr>
            <a:endParaRPr lang="en-US" sz="3200" b="1" i="1">
              <a:solidFill>
                <a:srgbClr val="1D528D"/>
              </a:solidFill>
              <a:latin typeface="Times New Roman" pitchFamily="18" charset="0"/>
              <a:cs typeface="Arial" pitchFamily="34" charset="0"/>
            </a:endParaRPr>
          </a:p>
        </p:txBody>
      </p:sp>
      <p:sp>
        <p:nvSpPr>
          <p:cNvPr id="61" name="Text Box 75">
            <a:extLst>
              <a:ext uri="{FF2B5EF4-FFF2-40B4-BE49-F238E27FC236}">
                <a16:creationId xmlns="" xmlns:a16="http://schemas.microsoft.com/office/drawing/2014/main" id="{161963E5-0B74-410C-A416-017123921817}"/>
              </a:ext>
            </a:extLst>
          </p:cNvPr>
          <p:cNvSpPr txBox="1">
            <a:spLocks noChangeArrowheads="1"/>
          </p:cNvSpPr>
          <p:nvPr/>
        </p:nvSpPr>
        <p:spPr bwMode="auto">
          <a:xfrm>
            <a:off x="8856162" y="4534091"/>
            <a:ext cx="2288117" cy="563563"/>
          </a:xfrm>
          <a:prstGeom prst="rect">
            <a:avLst/>
          </a:prstGeom>
          <a:solidFill>
            <a:srgbClr val="FFFF99"/>
          </a:solidFill>
          <a:ln w="19050">
            <a:solidFill>
              <a:srgbClr val="000000"/>
            </a:solidFill>
            <a:miter lim="800000"/>
            <a:headEnd/>
            <a:tailEnd/>
          </a:ln>
        </p:spPr>
        <p:txBody>
          <a:bodyPr anchor="b" anchorCtr="1"/>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400" b="0" i="0">
                <a:solidFill>
                  <a:srgbClr val="000000"/>
                </a:solidFill>
                <a:latin typeface="Arial" pitchFamily="34" charset="0"/>
              </a:rPr>
              <a:t>Lingkungan Peradilan </a:t>
            </a:r>
            <a:r>
              <a:rPr lang="id-ID" sz="1400" i="0">
                <a:solidFill>
                  <a:srgbClr val="000000"/>
                </a:solidFill>
                <a:latin typeface="Arial" pitchFamily="34" charset="0"/>
              </a:rPr>
              <a:t>Umum</a:t>
            </a:r>
          </a:p>
        </p:txBody>
      </p:sp>
      <p:sp>
        <p:nvSpPr>
          <p:cNvPr id="62" name="Text Box 67">
            <a:extLst>
              <a:ext uri="{FF2B5EF4-FFF2-40B4-BE49-F238E27FC236}">
                <a16:creationId xmlns="" xmlns:a16="http://schemas.microsoft.com/office/drawing/2014/main" id="{0F4F716E-8495-4483-ADB1-06FECF37CB49}"/>
              </a:ext>
            </a:extLst>
          </p:cNvPr>
          <p:cNvSpPr txBox="1">
            <a:spLocks noChangeArrowheads="1"/>
          </p:cNvSpPr>
          <p:nvPr/>
        </p:nvSpPr>
        <p:spPr bwMode="auto">
          <a:xfrm>
            <a:off x="2743201" y="2438400"/>
            <a:ext cx="1625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200" i="0">
                <a:solidFill>
                  <a:srgbClr val="000000"/>
                </a:solidFill>
                <a:latin typeface="Arial" pitchFamily="34" charset="0"/>
              </a:rPr>
              <a:t>EKSEKUTIF</a:t>
            </a:r>
          </a:p>
        </p:txBody>
      </p:sp>
      <p:sp>
        <p:nvSpPr>
          <p:cNvPr id="63" name="Text Box 67">
            <a:extLst>
              <a:ext uri="{FF2B5EF4-FFF2-40B4-BE49-F238E27FC236}">
                <a16:creationId xmlns="" xmlns:a16="http://schemas.microsoft.com/office/drawing/2014/main" id="{250B74D9-B3F1-4634-AA68-169D38D4AD8B}"/>
              </a:ext>
            </a:extLst>
          </p:cNvPr>
          <p:cNvSpPr txBox="1">
            <a:spLocks noChangeArrowheads="1"/>
          </p:cNvSpPr>
          <p:nvPr/>
        </p:nvSpPr>
        <p:spPr bwMode="auto">
          <a:xfrm>
            <a:off x="5588003" y="2438400"/>
            <a:ext cx="1625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200" i="0">
                <a:solidFill>
                  <a:srgbClr val="000000"/>
                </a:solidFill>
                <a:latin typeface="Arial" pitchFamily="34" charset="0"/>
              </a:rPr>
              <a:t>LEGISLATIF</a:t>
            </a:r>
          </a:p>
        </p:txBody>
      </p:sp>
      <p:sp>
        <p:nvSpPr>
          <p:cNvPr id="64" name="Text Box 67">
            <a:extLst>
              <a:ext uri="{FF2B5EF4-FFF2-40B4-BE49-F238E27FC236}">
                <a16:creationId xmlns="" xmlns:a16="http://schemas.microsoft.com/office/drawing/2014/main" id="{95ACE74B-35B9-4795-A47C-54AEDADBD404}"/>
              </a:ext>
            </a:extLst>
          </p:cNvPr>
          <p:cNvSpPr txBox="1">
            <a:spLocks noChangeArrowheads="1"/>
          </p:cNvSpPr>
          <p:nvPr/>
        </p:nvSpPr>
        <p:spPr bwMode="auto">
          <a:xfrm>
            <a:off x="9042401" y="2438400"/>
            <a:ext cx="1625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algn="ctr" fontAlgn="base">
              <a:spcBef>
                <a:spcPct val="0"/>
              </a:spcBef>
              <a:spcAft>
                <a:spcPct val="0"/>
              </a:spcAft>
              <a:defRPr/>
            </a:pPr>
            <a:r>
              <a:rPr lang="id-ID" sz="1200" i="0">
                <a:solidFill>
                  <a:srgbClr val="000000"/>
                </a:solidFill>
                <a:latin typeface="Arial" pitchFamily="34" charset="0"/>
              </a:rPr>
              <a:t>YUDIKATIF</a:t>
            </a:r>
          </a:p>
        </p:txBody>
      </p:sp>
    </p:spTree>
    <p:extLst>
      <p:ext uri="{BB962C8B-B14F-4D97-AF65-F5344CB8AC3E}">
        <p14:creationId xmlns:p14="http://schemas.microsoft.com/office/powerpoint/2010/main" xmlns="" val="3128351386"/>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30</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2171638" y="933583"/>
            <a:ext cx="7479724" cy="757554"/>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INSENTIF PEMUNGUTAN </a:t>
            </a:r>
          </a:p>
          <a:p>
            <a:pPr lvl="0" algn="ctr">
              <a:defRPr/>
            </a:pPr>
            <a:r>
              <a:rPr lang="en-ID" sz="2400" b="1" dirty="0">
                <a:solidFill>
                  <a:prstClr val="black"/>
                </a:solidFill>
                <a:latin typeface="Bookman Old Style" panose="02050604050505020204" pitchFamily="18" charset="0"/>
              </a:rPr>
              <a:t>PAJAK DAERAH DAN RETRIBUSI DAERAH</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sp>
        <p:nvSpPr>
          <p:cNvPr id="15" name="Rounded Rectangle 11">
            <a:extLst>
              <a:ext uri="{FF2B5EF4-FFF2-40B4-BE49-F238E27FC236}">
                <a16:creationId xmlns="" xmlns:a16="http://schemas.microsoft.com/office/drawing/2014/main" id="{051234AD-FDC9-4A2B-8D17-92E6D9F13CD2}"/>
              </a:ext>
            </a:extLst>
          </p:cNvPr>
          <p:cNvSpPr/>
          <p:nvPr/>
        </p:nvSpPr>
        <p:spPr>
          <a:xfrm>
            <a:off x="1753386" y="4572443"/>
            <a:ext cx="10109547" cy="2128831"/>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t"/>
          <a:lstStyle/>
          <a:p>
            <a:pPr lvl="0" algn="ctr" fontAlgn="base">
              <a:lnSpc>
                <a:spcPct val="114000"/>
              </a:lnSpc>
              <a:spcBef>
                <a:spcPct val="0"/>
              </a:spcBef>
              <a:spcAft>
                <a:spcPct val="0"/>
              </a:spcAft>
              <a:defRPr/>
            </a:pPr>
            <a:r>
              <a:rPr lang="id-ID" dirty="0">
                <a:solidFill>
                  <a:schemeClr val="bg1"/>
                </a:solidFill>
                <a:latin typeface="Bookman Old Style" panose="02050604050505020204" pitchFamily="18" charset="0"/>
              </a:rPr>
              <a:t>Sebagai implementasi Pasal 58 Peraturan Pemerintah Nomor 12</a:t>
            </a:r>
            <a:r>
              <a:rPr lang="en-US" dirty="0">
                <a:solidFill>
                  <a:schemeClr val="bg1"/>
                </a:solidFill>
                <a:latin typeface="Bookman Old Style" panose="02050604050505020204" pitchFamily="18" charset="0"/>
              </a:rPr>
              <a:t> </a:t>
            </a:r>
            <a:r>
              <a:rPr lang="id-ID" dirty="0">
                <a:solidFill>
                  <a:schemeClr val="bg1"/>
                </a:solidFill>
                <a:latin typeface="Bookman Old Style" panose="02050604050505020204" pitchFamily="18" charset="0"/>
              </a:rPr>
              <a:t>Tahun 2019 dan Pasal 3 Peraturan Pemerintah Nomor 69 Tahun</a:t>
            </a:r>
            <a:r>
              <a:rPr lang="en-US" dirty="0">
                <a:solidFill>
                  <a:schemeClr val="bg1"/>
                </a:solidFill>
                <a:latin typeface="Bookman Old Style" panose="02050604050505020204" pitchFamily="18" charset="0"/>
              </a:rPr>
              <a:t> </a:t>
            </a:r>
            <a:r>
              <a:rPr lang="id-ID" dirty="0">
                <a:solidFill>
                  <a:schemeClr val="bg1"/>
                </a:solidFill>
                <a:latin typeface="Bookman Old Style" panose="02050604050505020204" pitchFamily="18" charset="0"/>
              </a:rPr>
              <a:t>2010, pemberian Insentif Pajak Daerah dan Retribusi Daerah bagi</a:t>
            </a:r>
            <a:r>
              <a:rPr lang="en-US" dirty="0">
                <a:solidFill>
                  <a:schemeClr val="bg1"/>
                </a:solidFill>
                <a:latin typeface="Bookman Old Style" panose="02050604050505020204" pitchFamily="18" charset="0"/>
              </a:rPr>
              <a:t> </a:t>
            </a:r>
            <a:r>
              <a:rPr lang="id-ID" dirty="0">
                <a:solidFill>
                  <a:schemeClr val="bg1"/>
                </a:solidFill>
                <a:latin typeface="Bookman Old Style" panose="02050604050505020204" pitchFamily="18" charset="0"/>
              </a:rPr>
              <a:t>Pejabat/PNSD yang melaksanakan tugas pemungutan Pajak Daerah</a:t>
            </a:r>
            <a:r>
              <a:rPr lang="en-US" dirty="0">
                <a:solidFill>
                  <a:schemeClr val="bg1"/>
                </a:solidFill>
                <a:latin typeface="Bookman Old Style" panose="02050604050505020204" pitchFamily="18" charset="0"/>
              </a:rPr>
              <a:t> </a:t>
            </a:r>
            <a:r>
              <a:rPr lang="id-ID" dirty="0">
                <a:solidFill>
                  <a:schemeClr val="bg1"/>
                </a:solidFill>
                <a:latin typeface="Bookman Old Style" panose="02050604050505020204" pitchFamily="18" charset="0"/>
              </a:rPr>
              <a:t>dan Retribusi Daerah atau pelayanan lainnya sesuai peraturan</a:t>
            </a:r>
            <a:r>
              <a:rPr lang="en-US" dirty="0">
                <a:solidFill>
                  <a:schemeClr val="bg1"/>
                </a:solidFill>
                <a:latin typeface="Bookman Old Style" panose="02050604050505020204" pitchFamily="18" charset="0"/>
              </a:rPr>
              <a:t> </a:t>
            </a:r>
            <a:r>
              <a:rPr lang="id-ID" dirty="0">
                <a:solidFill>
                  <a:schemeClr val="bg1"/>
                </a:solidFill>
                <a:latin typeface="Bookman Old Style" panose="02050604050505020204" pitchFamily="18" charset="0"/>
              </a:rPr>
              <a:t>perundang-undangan diperhitungkan </a:t>
            </a:r>
            <a:r>
              <a:rPr lang="id-ID" b="1" dirty="0">
                <a:solidFill>
                  <a:schemeClr val="bg1"/>
                </a:solidFill>
                <a:latin typeface="Bookman Old Style" panose="02050604050505020204" pitchFamily="18" charset="0"/>
              </a:rPr>
              <a:t>sebagai salah satu unsur</a:t>
            </a:r>
            <a:r>
              <a:rPr lang="en-US" b="1" dirty="0">
                <a:solidFill>
                  <a:schemeClr val="bg1"/>
                </a:solidFill>
                <a:latin typeface="Bookman Old Style" panose="02050604050505020204" pitchFamily="18" charset="0"/>
              </a:rPr>
              <a:t> </a:t>
            </a:r>
            <a:r>
              <a:rPr lang="id-ID" b="1" dirty="0">
                <a:solidFill>
                  <a:schemeClr val="bg1"/>
                </a:solidFill>
                <a:latin typeface="Bookman Old Style" panose="02050604050505020204" pitchFamily="18" charset="0"/>
              </a:rPr>
              <a:t>perhitungan tambahan penghasilan berdasarkan pertimbangan</a:t>
            </a:r>
            <a:r>
              <a:rPr lang="en-US" b="1" dirty="0">
                <a:solidFill>
                  <a:schemeClr val="bg1"/>
                </a:solidFill>
                <a:latin typeface="Bookman Old Style" panose="02050604050505020204" pitchFamily="18" charset="0"/>
              </a:rPr>
              <a:t> </a:t>
            </a:r>
            <a:r>
              <a:rPr lang="id-ID" b="1" dirty="0">
                <a:solidFill>
                  <a:schemeClr val="bg1"/>
                </a:solidFill>
                <a:latin typeface="Bookman Old Style" panose="02050604050505020204" pitchFamily="18" charset="0"/>
              </a:rPr>
              <a:t>objektif lainnya.</a:t>
            </a:r>
            <a:endParaRPr kumimoji="0" lang="id-ID" b="1" i="0" u="none" strike="noStrike" kern="1200" cap="none" spc="0" normalizeH="0" baseline="0" noProof="0" dirty="0">
              <a:ln>
                <a:noFill/>
              </a:ln>
              <a:solidFill>
                <a:schemeClr val="bg1"/>
              </a:solidFill>
              <a:effectLst/>
              <a:uLnTx/>
              <a:uFillTx/>
              <a:latin typeface="Bookman Old Style" panose="02050604050505020204" pitchFamily="18" charset="0"/>
            </a:endParaRPr>
          </a:p>
        </p:txBody>
      </p:sp>
      <p:sp>
        <p:nvSpPr>
          <p:cNvPr id="17" name="Rounded Rectangle 11">
            <a:extLst>
              <a:ext uri="{FF2B5EF4-FFF2-40B4-BE49-F238E27FC236}">
                <a16:creationId xmlns="" xmlns:a16="http://schemas.microsoft.com/office/drawing/2014/main" id="{B1E2E1E4-9BDA-4433-B488-96D5AC135803}"/>
              </a:ext>
            </a:extLst>
          </p:cNvPr>
          <p:cNvSpPr/>
          <p:nvPr/>
        </p:nvSpPr>
        <p:spPr>
          <a:xfrm>
            <a:off x="409596" y="2017462"/>
            <a:ext cx="7452358" cy="1813866"/>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t"/>
          <a:lstStyle/>
          <a:p>
            <a:pPr lvl="0" algn="just" fontAlgn="base">
              <a:lnSpc>
                <a:spcPct val="114000"/>
              </a:lnSpc>
              <a:spcBef>
                <a:spcPct val="0"/>
              </a:spcBef>
              <a:spcAft>
                <a:spcPct val="0"/>
              </a:spcAft>
              <a:defRPr/>
            </a:pPr>
            <a:r>
              <a:rPr lang="id-ID" sz="1600" dirty="0">
                <a:solidFill>
                  <a:schemeClr val="tx1"/>
                </a:solidFill>
                <a:latin typeface="Bookman Old Style" panose="02050604050505020204" pitchFamily="18" charset="0"/>
              </a:rPr>
              <a:t>Penganggaran Insentif Pemungutan Pajak Daerah dan Retribusi</a:t>
            </a:r>
            <a:r>
              <a:rPr lang="en-US" sz="1600" dirty="0">
                <a:solidFill>
                  <a:schemeClr val="tx1"/>
                </a:solidFill>
                <a:latin typeface="Bookman Old Style" panose="02050604050505020204" pitchFamily="18" charset="0"/>
              </a:rPr>
              <a:t> </a:t>
            </a:r>
            <a:r>
              <a:rPr lang="id-ID" sz="1600" dirty="0">
                <a:solidFill>
                  <a:schemeClr val="tx1"/>
                </a:solidFill>
                <a:latin typeface="Bookman Old Style" panose="02050604050505020204" pitchFamily="18" charset="0"/>
              </a:rPr>
              <a:t>Daerah mempedomani Undang-Undang Nomor 28 Tahun 2009</a:t>
            </a:r>
            <a:r>
              <a:rPr lang="en-US" sz="1600" dirty="0">
                <a:solidFill>
                  <a:schemeClr val="tx1"/>
                </a:solidFill>
                <a:latin typeface="Bookman Old Style" panose="02050604050505020204" pitchFamily="18" charset="0"/>
              </a:rPr>
              <a:t> </a:t>
            </a:r>
            <a:r>
              <a:rPr lang="id-ID" sz="1600" dirty="0">
                <a:solidFill>
                  <a:schemeClr val="tx1"/>
                </a:solidFill>
                <a:latin typeface="Bookman Old Style" panose="02050604050505020204" pitchFamily="18" charset="0"/>
              </a:rPr>
              <a:t>tentang Pajak Daerah dan Retribusi Daerah, dan Peraturan</a:t>
            </a:r>
            <a:r>
              <a:rPr lang="en-US" sz="1600" dirty="0">
                <a:solidFill>
                  <a:schemeClr val="tx1"/>
                </a:solidFill>
                <a:latin typeface="Bookman Old Style" panose="02050604050505020204" pitchFamily="18" charset="0"/>
              </a:rPr>
              <a:t> </a:t>
            </a:r>
            <a:r>
              <a:rPr lang="id-ID" sz="1600" dirty="0">
                <a:solidFill>
                  <a:schemeClr val="tx1"/>
                </a:solidFill>
                <a:latin typeface="Bookman Old Style" panose="02050604050505020204" pitchFamily="18" charset="0"/>
              </a:rPr>
              <a:t>Pemerintah Nomor 69 Tahun 2010 tentang Tata Cara Pemberian</a:t>
            </a:r>
            <a:r>
              <a:rPr lang="en-US" sz="1600" dirty="0">
                <a:solidFill>
                  <a:schemeClr val="tx1"/>
                </a:solidFill>
                <a:latin typeface="Bookman Old Style" panose="02050604050505020204" pitchFamily="18" charset="0"/>
              </a:rPr>
              <a:t> </a:t>
            </a:r>
            <a:r>
              <a:rPr lang="id-ID" sz="1600" dirty="0">
                <a:solidFill>
                  <a:schemeClr val="tx1"/>
                </a:solidFill>
                <a:latin typeface="Bookman Old Style" panose="02050604050505020204" pitchFamily="18" charset="0"/>
              </a:rPr>
              <a:t>dan Pemanfaatan Insentif Pemungutan Pajak Daerah dan Retribusi</a:t>
            </a:r>
            <a:r>
              <a:rPr lang="en-US" sz="1600" dirty="0">
                <a:solidFill>
                  <a:schemeClr val="tx1"/>
                </a:solidFill>
                <a:latin typeface="Bookman Old Style" panose="02050604050505020204" pitchFamily="18" charset="0"/>
              </a:rPr>
              <a:t> </a:t>
            </a:r>
            <a:r>
              <a:rPr lang="id-ID" sz="1600" dirty="0">
                <a:solidFill>
                  <a:schemeClr val="tx1"/>
                </a:solidFill>
                <a:latin typeface="Bookman Old Style" panose="02050604050505020204" pitchFamily="18" charset="0"/>
              </a:rPr>
              <a:t>Daerah.</a:t>
            </a:r>
            <a:endParaRPr kumimoji="0" lang="id-ID" sz="1600" b="1" i="0" u="none" strike="noStrike" kern="1200" cap="none" spc="0" normalizeH="0" baseline="0" noProof="0" dirty="0">
              <a:ln>
                <a:noFill/>
              </a:ln>
              <a:solidFill>
                <a:schemeClr val="tx1"/>
              </a:solidFill>
              <a:effectLst/>
              <a:uLnTx/>
              <a:uFillTx/>
              <a:latin typeface="Bookman Old Style" panose="02050604050505020204" pitchFamily="18" charset="0"/>
            </a:endParaRPr>
          </a:p>
        </p:txBody>
      </p:sp>
      <p:sp>
        <p:nvSpPr>
          <p:cNvPr id="18" name="Arrow: Bent 17">
            <a:extLst>
              <a:ext uri="{FF2B5EF4-FFF2-40B4-BE49-F238E27FC236}">
                <a16:creationId xmlns="" xmlns:a16="http://schemas.microsoft.com/office/drawing/2014/main" id="{C7DE8573-CDA0-4344-A0D0-C12EDBF0683C}"/>
              </a:ext>
            </a:extLst>
          </p:cNvPr>
          <p:cNvSpPr/>
          <p:nvPr/>
        </p:nvSpPr>
        <p:spPr>
          <a:xfrm rot="5400000">
            <a:off x="7701698" y="3168690"/>
            <a:ext cx="1517715" cy="1197204"/>
          </a:xfrm>
          <a:prstGeom prst="ben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8190129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31</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F57BD780-5E08-4FC2-A21B-C71A69E3ED9C}"/>
              </a:ext>
            </a:extLst>
          </p:cNvPr>
          <p:cNvSpPr/>
          <p:nvPr/>
        </p:nvSpPr>
        <p:spPr>
          <a:xfrm>
            <a:off x="3357124" y="971041"/>
            <a:ext cx="5108752"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BELANJA BUNGA</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sp>
        <p:nvSpPr>
          <p:cNvPr id="21" name="Rectangle 20">
            <a:extLst>
              <a:ext uri="{FF2B5EF4-FFF2-40B4-BE49-F238E27FC236}">
                <a16:creationId xmlns="" xmlns:a16="http://schemas.microsoft.com/office/drawing/2014/main" id="{C246D5B3-9934-4485-8575-633E9E0C22EC}"/>
              </a:ext>
            </a:extLst>
          </p:cNvPr>
          <p:cNvSpPr/>
          <p:nvPr/>
        </p:nvSpPr>
        <p:spPr>
          <a:xfrm>
            <a:off x="1290381" y="3119871"/>
            <a:ext cx="8757423" cy="2246769"/>
          </a:xfrm>
          <a:prstGeom prst="rect">
            <a:avLst/>
          </a:prstGeom>
        </p:spPr>
        <p:txBody>
          <a:bodyPr wrap="square">
            <a:spAutoFit/>
          </a:bodyPr>
          <a:lstStyle/>
          <a:p>
            <a:pPr algn="just" eaLnBrk="0" fontAlgn="base" hangingPunct="0">
              <a:spcBef>
                <a:spcPct val="0"/>
              </a:spcBef>
              <a:spcAft>
                <a:spcPct val="0"/>
              </a:spcAft>
            </a:pPr>
            <a:r>
              <a:rPr lang="en-US" sz="2800" b="1" dirty="0" err="1">
                <a:solidFill>
                  <a:prstClr val="black"/>
                </a:solidFill>
                <a:latin typeface="Garamond" panose="02020404030301010803" pitchFamily="18" charset="0"/>
              </a:rPr>
              <a:t>Pemerintah</a:t>
            </a:r>
            <a:r>
              <a:rPr lang="en-US" sz="2800" b="1" dirty="0">
                <a:solidFill>
                  <a:prstClr val="black"/>
                </a:solidFill>
                <a:latin typeface="Garamond" panose="02020404030301010803" pitchFamily="18" charset="0"/>
              </a:rPr>
              <a:t> Daerah </a:t>
            </a:r>
            <a:r>
              <a:rPr lang="en-US" sz="2800" b="1" dirty="0" err="1">
                <a:solidFill>
                  <a:prstClr val="black"/>
                </a:solidFill>
                <a:latin typeface="Garamond" panose="02020404030301010803" pitchFamily="18" charset="0"/>
              </a:rPr>
              <a:t>menganggarkan</a:t>
            </a:r>
            <a:r>
              <a:rPr lang="en-US" sz="2800" b="1" dirty="0">
                <a:solidFill>
                  <a:prstClr val="black"/>
                </a:solidFill>
                <a:latin typeface="Garamond" panose="02020404030301010803" pitchFamily="18" charset="0"/>
              </a:rPr>
              <a:t> </a:t>
            </a:r>
            <a:r>
              <a:rPr lang="en-US" sz="2800" b="1" dirty="0" err="1">
                <a:solidFill>
                  <a:prstClr val="black"/>
                </a:solidFill>
                <a:latin typeface="Garamond" panose="02020404030301010803" pitchFamily="18" charset="0"/>
              </a:rPr>
              <a:t>belanja</a:t>
            </a:r>
            <a:r>
              <a:rPr lang="en-US" sz="2800" b="1" dirty="0">
                <a:solidFill>
                  <a:prstClr val="black"/>
                </a:solidFill>
                <a:latin typeface="Garamond" panose="02020404030301010803" pitchFamily="18" charset="0"/>
              </a:rPr>
              <a:t> </a:t>
            </a:r>
            <a:r>
              <a:rPr lang="en-US" sz="2800" b="1" dirty="0" err="1">
                <a:solidFill>
                  <a:prstClr val="black"/>
                </a:solidFill>
                <a:latin typeface="Garamond" panose="02020404030301010803" pitchFamily="18" charset="0"/>
              </a:rPr>
              <a:t>bunga</a:t>
            </a:r>
            <a:r>
              <a:rPr lang="en-US" sz="2800" b="1" dirty="0">
                <a:solidFill>
                  <a:prstClr val="black"/>
                </a:solidFill>
                <a:latin typeface="Garamond" panose="02020404030301010803" pitchFamily="18" charset="0"/>
              </a:rPr>
              <a:t> </a:t>
            </a:r>
            <a:r>
              <a:rPr lang="en-US" sz="2800" b="1" dirty="0" err="1">
                <a:solidFill>
                  <a:prstClr val="black"/>
                </a:solidFill>
                <a:latin typeface="Garamond" panose="02020404030301010803" pitchFamily="18" charset="0"/>
              </a:rPr>
              <a:t>digunakan</a:t>
            </a:r>
            <a:r>
              <a:rPr lang="en-US" sz="2800" b="1" dirty="0">
                <a:solidFill>
                  <a:prstClr val="black"/>
                </a:solidFill>
                <a:latin typeface="Garamond" panose="02020404030301010803" pitchFamily="18" charset="0"/>
              </a:rPr>
              <a:t>   </a:t>
            </a:r>
            <a:r>
              <a:rPr lang="en-US" sz="2800" b="1" dirty="0" err="1">
                <a:solidFill>
                  <a:prstClr val="black"/>
                </a:solidFill>
                <a:latin typeface="Garamond" panose="02020404030301010803" pitchFamily="18" charset="0"/>
              </a:rPr>
              <a:t>untuk</a:t>
            </a:r>
            <a:r>
              <a:rPr lang="en-US" sz="2800" b="1" dirty="0">
                <a:solidFill>
                  <a:prstClr val="black"/>
                </a:solidFill>
                <a:latin typeface="Garamond" panose="02020404030301010803" pitchFamily="18" charset="0"/>
              </a:rPr>
              <a:t> </a:t>
            </a:r>
            <a:r>
              <a:rPr lang="en-US" sz="2800" b="1" dirty="0" err="1">
                <a:solidFill>
                  <a:prstClr val="black"/>
                </a:solidFill>
                <a:latin typeface="Garamond" panose="02020404030301010803" pitchFamily="18" charset="0"/>
              </a:rPr>
              <a:t>menganggarkan</a:t>
            </a:r>
            <a:r>
              <a:rPr lang="en-US" sz="2800" b="1" dirty="0">
                <a:solidFill>
                  <a:prstClr val="black"/>
                </a:solidFill>
                <a:latin typeface="Garamond" panose="02020404030301010803" pitchFamily="18" charset="0"/>
              </a:rPr>
              <a:t> </a:t>
            </a:r>
            <a:r>
              <a:rPr lang="en-US" sz="2800" b="1" dirty="0" err="1">
                <a:solidFill>
                  <a:prstClr val="black"/>
                </a:solidFill>
                <a:latin typeface="Garamond" panose="02020404030301010803" pitchFamily="18" charset="0"/>
              </a:rPr>
              <a:t>pembayaran</a:t>
            </a:r>
            <a:r>
              <a:rPr lang="en-US" sz="2800" b="1" dirty="0">
                <a:solidFill>
                  <a:prstClr val="black"/>
                </a:solidFill>
                <a:latin typeface="Garamond" panose="02020404030301010803" pitchFamily="18" charset="0"/>
              </a:rPr>
              <a:t> </a:t>
            </a:r>
            <a:r>
              <a:rPr lang="en-US" sz="2800" b="1" dirty="0" err="1">
                <a:solidFill>
                  <a:prstClr val="black"/>
                </a:solidFill>
                <a:latin typeface="Garamond" panose="02020404030301010803" pitchFamily="18" charset="0"/>
              </a:rPr>
              <a:t>bunga</a:t>
            </a:r>
            <a:r>
              <a:rPr lang="en-US" sz="2800" b="1" dirty="0">
                <a:solidFill>
                  <a:prstClr val="black"/>
                </a:solidFill>
                <a:latin typeface="Garamond" panose="02020404030301010803" pitchFamily="18" charset="0"/>
              </a:rPr>
              <a:t> </a:t>
            </a:r>
            <a:r>
              <a:rPr lang="id-ID" sz="2800" b="1" dirty="0">
                <a:solidFill>
                  <a:prstClr val="black"/>
                </a:solidFill>
                <a:latin typeface="Garamond" panose="02020404030301010803" pitchFamily="18" charset="0"/>
              </a:rPr>
              <a:t>u</a:t>
            </a:r>
            <a:r>
              <a:rPr lang="en-US" sz="2800" b="1" dirty="0">
                <a:solidFill>
                  <a:prstClr val="black"/>
                </a:solidFill>
                <a:latin typeface="Garamond" panose="02020404030301010803" pitchFamily="18" charset="0"/>
              </a:rPr>
              <a:t>tang yang </a:t>
            </a:r>
            <a:r>
              <a:rPr lang="en-US" sz="2800" b="1" dirty="0" err="1">
                <a:solidFill>
                  <a:prstClr val="black"/>
                </a:solidFill>
                <a:latin typeface="Garamond" panose="02020404030301010803" pitchFamily="18" charset="0"/>
              </a:rPr>
              <a:t>dihitung</a:t>
            </a:r>
            <a:r>
              <a:rPr lang="en-US" sz="2800" b="1" dirty="0">
                <a:solidFill>
                  <a:prstClr val="black"/>
                </a:solidFill>
                <a:latin typeface="Garamond" panose="02020404030301010803" pitchFamily="18" charset="0"/>
              </a:rPr>
              <a:t> </a:t>
            </a:r>
            <a:r>
              <a:rPr lang="en-US" sz="2800" b="1" dirty="0" err="1">
                <a:solidFill>
                  <a:prstClr val="black"/>
                </a:solidFill>
                <a:latin typeface="Garamond" panose="02020404030301010803" pitchFamily="18" charset="0"/>
              </a:rPr>
              <a:t>atas</a:t>
            </a:r>
            <a:r>
              <a:rPr lang="en-US" sz="2800" b="1" dirty="0">
                <a:solidFill>
                  <a:prstClr val="black"/>
                </a:solidFill>
                <a:latin typeface="Garamond" panose="02020404030301010803" pitchFamily="18" charset="0"/>
              </a:rPr>
              <a:t> </a:t>
            </a:r>
            <a:r>
              <a:rPr lang="en-US" sz="2800" b="1" dirty="0" err="1">
                <a:solidFill>
                  <a:prstClr val="black"/>
                </a:solidFill>
                <a:latin typeface="Garamond" panose="02020404030301010803" pitchFamily="18" charset="0"/>
              </a:rPr>
              <a:t>kewajiban</a:t>
            </a:r>
            <a:r>
              <a:rPr lang="en-US" sz="2800" b="1" dirty="0">
                <a:solidFill>
                  <a:prstClr val="black"/>
                </a:solidFill>
                <a:latin typeface="Garamond" panose="02020404030301010803" pitchFamily="18" charset="0"/>
              </a:rPr>
              <a:t> </a:t>
            </a:r>
            <a:r>
              <a:rPr lang="en-US" sz="2800" b="1" dirty="0" err="1">
                <a:solidFill>
                  <a:prstClr val="black"/>
                </a:solidFill>
                <a:latin typeface="Garamond" panose="02020404030301010803" pitchFamily="18" charset="0"/>
              </a:rPr>
              <a:t>pokok</a:t>
            </a:r>
            <a:r>
              <a:rPr lang="id-ID" sz="2800" b="1" dirty="0">
                <a:solidFill>
                  <a:prstClr val="black"/>
                </a:solidFill>
                <a:latin typeface="Garamond" panose="02020404030301010803" pitchFamily="18" charset="0"/>
              </a:rPr>
              <a:t> u</a:t>
            </a:r>
            <a:r>
              <a:rPr lang="en-US" sz="2800" b="1" dirty="0">
                <a:solidFill>
                  <a:prstClr val="black"/>
                </a:solidFill>
                <a:latin typeface="Garamond" panose="02020404030301010803" pitchFamily="18" charset="0"/>
              </a:rPr>
              <a:t>tang </a:t>
            </a:r>
            <a:r>
              <a:rPr lang="en-US" sz="2800" b="1" dirty="0" err="1">
                <a:solidFill>
                  <a:prstClr val="black"/>
                </a:solidFill>
                <a:latin typeface="Garamond" panose="02020404030301010803" pitchFamily="18" charset="0"/>
              </a:rPr>
              <a:t>berdasarkan</a:t>
            </a:r>
            <a:r>
              <a:rPr lang="en-US" sz="2800" b="1" dirty="0">
                <a:solidFill>
                  <a:prstClr val="black"/>
                </a:solidFill>
                <a:latin typeface="Garamond" panose="02020404030301010803" pitchFamily="18" charset="0"/>
              </a:rPr>
              <a:t> </a:t>
            </a:r>
            <a:r>
              <a:rPr lang="en-US" sz="2800" b="1" dirty="0" err="1">
                <a:solidFill>
                  <a:prstClr val="black"/>
                </a:solidFill>
                <a:latin typeface="Garamond" panose="02020404030301010803" pitchFamily="18" charset="0"/>
              </a:rPr>
              <a:t>perjanjian</a:t>
            </a:r>
            <a:r>
              <a:rPr lang="en-US" sz="2800" b="1" dirty="0">
                <a:solidFill>
                  <a:prstClr val="black"/>
                </a:solidFill>
                <a:latin typeface="Garamond" panose="02020404030301010803" pitchFamily="18" charset="0"/>
              </a:rPr>
              <a:t> </a:t>
            </a:r>
            <a:r>
              <a:rPr lang="en-US" sz="2800" b="1" dirty="0" err="1">
                <a:solidFill>
                  <a:prstClr val="black"/>
                </a:solidFill>
                <a:latin typeface="Garamond" panose="02020404030301010803" pitchFamily="18" charset="0"/>
              </a:rPr>
              <a:t>pinjaman</a:t>
            </a:r>
            <a:r>
              <a:rPr lang="id-ID" sz="2800" b="1" dirty="0">
                <a:solidFill>
                  <a:prstClr val="black"/>
                </a:solidFill>
                <a:latin typeface="Garamond" panose="02020404030301010803" pitchFamily="18" charset="0"/>
              </a:rPr>
              <a:t> sebagaimana maksud Pasal 60 Peraturan Pemerintah Nomor 12 Tahun 2019</a:t>
            </a:r>
            <a:r>
              <a:rPr lang="en-US" sz="2800" b="1" dirty="0">
                <a:solidFill>
                  <a:prstClr val="black"/>
                </a:solidFill>
                <a:latin typeface="Garamond" panose="02020404030301010803" pitchFamily="18" charset="0"/>
              </a:rPr>
              <a:t>.</a:t>
            </a:r>
          </a:p>
        </p:txBody>
      </p:sp>
      <p:pic>
        <p:nvPicPr>
          <p:cNvPr id="22" name="Picture 37">
            <a:extLst>
              <a:ext uri="{FF2B5EF4-FFF2-40B4-BE49-F238E27FC236}">
                <a16:creationId xmlns="" xmlns:a16="http://schemas.microsoft.com/office/drawing/2014/main" id="{C306EFCE-4642-450A-A775-AB7B12997A22}"/>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3150061" y="1852718"/>
            <a:ext cx="774106" cy="124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Left Arrow 18">
            <a:extLst>
              <a:ext uri="{FF2B5EF4-FFF2-40B4-BE49-F238E27FC236}">
                <a16:creationId xmlns="" xmlns:a16="http://schemas.microsoft.com/office/drawing/2014/main" id="{217DCF46-CE72-4B5C-827A-A0B803AC9C4A}"/>
              </a:ext>
            </a:extLst>
          </p:cNvPr>
          <p:cNvSpPr/>
          <p:nvPr/>
        </p:nvSpPr>
        <p:spPr bwMode="auto">
          <a:xfrm flipH="1">
            <a:off x="4391164" y="2424397"/>
            <a:ext cx="2053431" cy="392112"/>
          </a:xfrm>
          <a:prstGeom prst="leftArrow">
            <a:avLst/>
          </a:prstGeom>
          <a:solidFill>
            <a:srgbClr val="2F5897">
              <a:lumMod val="20000"/>
              <a:lumOff val="80000"/>
            </a:srgbClr>
          </a:solidFill>
          <a:ln w="28575"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1" i="0" u="none" strike="noStrike" kern="0" cap="none" spc="0" normalizeH="0" baseline="0" noProof="0">
              <a:ln>
                <a:noFill/>
              </a:ln>
              <a:solidFill>
                <a:prstClr val="white"/>
              </a:solidFill>
              <a:effectLst/>
              <a:uLnTx/>
              <a:uFillTx/>
              <a:latin typeface="Palatino Linotype"/>
              <a:ea typeface="+mn-ea"/>
              <a:cs typeface="+mn-cs"/>
            </a:endParaRPr>
          </a:p>
        </p:txBody>
      </p:sp>
      <p:pic>
        <p:nvPicPr>
          <p:cNvPr id="24" name="Picture 2">
            <a:extLst>
              <a:ext uri="{FF2B5EF4-FFF2-40B4-BE49-F238E27FC236}">
                <a16:creationId xmlns="" xmlns:a16="http://schemas.microsoft.com/office/drawing/2014/main" id="{1D33F9DB-6E6D-4C9C-B71D-048FAB90278D}"/>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21033" y="2036253"/>
            <a:ext cx="2086429" cy="116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26797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25" name="Right Arrow 7">
            <a:extLst>
              <a:ext uri="{FF2B5EF4-FFF2-40B4-BE49-F238E27FC236}">
                <a16:creationId xmlns="" xmlns:a16="http://schemas.microsoft.com/office/drawing/2014/main" id="{705F8296-0CC2-4DE7-87A2-E9F960341BDB}"/>
              </a:ext>
            </a:extLst>
          </p:cNvPr>
          <p:cNvSpPr/>
          <p:nvPr/>
        </p:nvSpPr>
        <p:spPr>
          <a:xfrm>
            <a:off x="7636018" y="2628513"/>
            <a:ext cx="2041794" cy="1055948"/>
          </a:xfrm>
          <a:prstGeom prst="rightArrow">
            <a:avLst/>
          </a:prstGeom>
          <a:solidFill>
            <a:srgbClr val="6076B4"/>
          </a:solidFill>
          <a:ln w="28575" cap="flat" cmpd="sng" algn="ctr">
            <a:solidFill>
              <a:srgbClr val="6076B4">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d-ID" sz="1600" b="1" i="0" u="none" strike="noStrike" kern="0" cap="none" spc="0" normalizeH="0" baseline="0" noProof="0">
              <a:ln>
                <a:noFill/>
              </a:ln>
              <a:solidFill>
                <a:prstClr val="white"/>
              </a:solidFill>
              <a:effectLst/>
              <a:uLnTx/>
              <a:uFillTx/>
              <a:latin typeface="Palatino Linotype"/>
              <a:ea typeface="+mn-ea"/>
              <a:cs typeface="+mn-cs"/>
            </a:endParaRPr>
          </a:p>
        </p:txBody>
      </p:sp>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32</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F57BD780-5E08-4FC2-A21B-C71A69E3ED9C}"/>
              </a:ext>
            </a:extLst>
          </p:cNvPr>
          <p:cNvSpPr/>
          <p:nvPr/>
        </p:nvSpPr>
        <p:spPr>
          <a:xfrm>
            <a:off x="3357124" y="971041"/>
            <a:ext cx="5108752"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BELANJA SUBSIDI</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sp>
        <p:nvSpPr>
          <p:cNvPr id="15" name="Right Arrow 7">
            <a:extLst>
              <a:ext uri="{FF2B5EF4-FFF2-40B4-BE49-F238E27FC236}">
                <a16:creationId xmlns="" xmlns:a16="http://schemas.microsoft.com/office/drawing/2014/main" id="{2B9AEC70-9BD3-4387-8E45-DC2A5D8F97B4}"/>
              </a:ext>
            </a:extLst>
          </p:cNvPr>
          <p:cNvSpPr/>
          <p:nvPr/>
        </p:nvSpPr>
        <p:spPr>
          <a:xfrm>
            <a:off x="821539" y="2670295"/>
            <a:ext cx="5904182" cy="1055948"/>
          </a:xfrm>
          <a:prstGeom prst="rightArrow">
            <a:avLst/>
          </a:prstGeom>
          <a:solidFill>
            <a:srgbClr val="6076B4"/>
          </a:solidFill>
          <a:ln w="28575" cap="flat" cmpd="sng" algn="ctr">
            <a:solidFill>
              <a:srgbClr val="6076B4">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id-ID" sz="1600" b="1" i="0" u="none" strike="noStrike" kern="0" cap="none" spc="0" normalizeH="0" baseline="0" noProof="0">
              <a:ln>
                <a:noFill/>
              </a:ln>
              <a:solidFill>
                <a:prstClr val="white"/>
              </a:solidFill>
              <a:effectLst/>
              <a:uLnTx/>
              <a:uFillTx/>
              <a:latin typeface="Palatino Linotype"/>
              <a:ea typeface="+mn-ea"/>
              <a:cs typeface="+mn-cs"/>
            </a:endParaRPr>
          </a:p>
        </p:txBody>
      </p:sp>
      <p:sp>
        <p:nvSpPr>
          <p:cNvPr id="16" name="Rounded Rectangle 13">
            <a:extLst>
              <a:ext uri="{FF2B5EF4-FFF2-40B4-BE49-F238E27FC236}">
                <a16:creationId xmlns="" xmlns:a16="http://schemas.microsoft.com/office/drawing/2014/main" id="{6E7D2A61-A2B3-4DA8-B312-CE2769612173}"/>
              </a:ext>
            </a:extLst>
          </p:cNvPr>
          <p:cNvSpPr/>
          <p:nvPr/>
        </p:nvSpPr>
        <p:spPr>
          <a:xfrm>
            <a:off x="516982" y="2313252"/>
            <a:ext cx="1691725" cy="1795179"/>
          </a:xfrm>
          <a:prstGeom prst="roundRect">
            <a:avLst/>
          </a:prstGeom>
          <a:solidFill>
            <a:sysClr val="window" lastClr="FFFFFF">
              <a:lumMod val="85000"/>
            </a:sysClr>
          </a:solidFill>
          <a:ln w="28575" cap="flat" cmpd="sng" algn="ctr">
            <a:solidFill>
              <a:srgbClr val="6076B4">
                <a:shade val="50000"/>
              </a:srgbClr>
            </a:solidFill>
            <a:prstDash val="solid"/>
          </a:ln>
          <a:effectLst/>
          <a:scene3d>
            <a:camera prst="orthographicFront"/>
            <a:lightRig rig="threePt" dir="t"/>
          </a:scene3d>
          <a:sp3d>
            <a:bevelT w="139700" h="139700" prst="divot"/>
          </a:sp3d>
        </p:spPr>
        <p:txBody>
          <a:bodyPr anchor="ctr"/>
          <a:lstStyle>
            <a:lvl1pPr marL="342900" indent="-342900" eaLnBrk="0" hangingPunct="0">
              <a:defRPr sz="2400">
                <a:solidFill>
                  <a:schemeClr val="tx1"/>
                </a:solidFill>
                <a:latin typeface="Arial" pitchFamily="34" charset="0"/>
                <a:ea typeface="ＭＳ Ｐゴシック" pitchFamily="34" charset="-128"/>
              </a:defRPr>
            </a:lvl1pPr>
            <a:lvl2pPr marL="63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6350" marR="0" lvl="1" indent="1588" algn="ctr" defTabSz="914400" eaLnBrk="1" fontAlgn="base" latinLnBrk="0" hangingPunct="1">
              <a:lnSpc>
                <a:spcPct val="100000"/>
              </a:lnSpc>
              <a:spcBef>
                <a:spcPts val="600"/>
              </a:spcBef>
              <a:spcAft>
                <a:spcPts val="600"/>
              </a:spcAft>
              <a:buClrTx/>
              <a:buSzTx/>
              <a:buFontTx/>
              <a:buNone/>
              <a:tabLst/>
              <a:defRPr/>
            </a:pPr>
            <a:r>
              <a:rPr kumimoji="0" lang="id-ID" sz="16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Perusahaan /lembaga tertentu yang menyelengga-rakan pelayanan publik</a:t>
            </a:r>
            <a:endParaRPr kumimoji="0" lang="en-US" sz="16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endParaRPr>
          </a:p>
        </p:txBody>
      </p:sp>
      <p:sp>
        <p:nvSpPr>
          <p:cNvPr id="17" name="Rounded Rectangle 14">
            <a:extLst>
              <a:ext uri="{FF2B5EF4-FFF2-40B4-BE49-F238E27FC236}">
                <a16:creationId xmlns="" xmlns:a16="http://schemas.microsoft.com/office/drawing/2014/main" id="{AF3C198A-A961-4D5B-997D-E10CC25B48E5}"/>
              </a:ext>
            </a:extLst>
          </p:cNvPr>
          <p:cNvSpPr/>
          <p:nvPr/>
        </p:nvSpPr>
        <p:spPr>
          <a:xfrm>
            <a:off x="6775682" y="2316787"/>
            <a:ext cx="2209968" cy="1796752"/>
          </a:xfrm>
          <a:prstGeom prst="roundRect">
            <a:avLst/>
          </a:prstGeom>
          <a:solidFill>
            <a:srgbClr val="92D050"/>
          </a:solidFill>
          <a:ln w="28575" cap="flat" cmpd="sng" algn="ctr">
            <a:solidFill>
              <a:srgbClr val="6076B4">
                <a:shade val="50000"/>
              </a:srgbClr>
            </a:solidFill>
            <a:prstDash val="solid"/>
          </a:ln>
          <a:effectLst/>
          <a:scene3d>
            <a:camera prst="orthographicFront"/>
            <a:lightRig rig="threePt" dir="t"/>
          </a:scene3d>
          <a:sp3d>
            <a:bevelT w="139700" h="139700" prst="divot"/>
          </a:sp3d>
        </p:spPr>
        <p:txBody>
          <a:bodyPr anchor="ctr"/>
          <a:lstStyle>
            <a:lvl1pPr marL="342900" indent="-342900" eaLnBrk="0" hangingPunct="0">
              <a:defRPr sz="2400">
                <a:solidFill>
                  <a:schemeClr val="tx1"/>
                </a:solidFill>
                <a:latin typeface="Arial" pitchFamily="34" charset="0"/>
                <a:ea typeface="ＭＳ Ｐゴシック" pitchFamily="34" charset="-128"/>
              </a:defRPr>
            </a:lvl1pPr>
            <a:lvl2pPr marL="63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6350" marR="0" lvl="1" indent="1588" algn="ctr" defTabSz="914400" eaLnBrk="1" fontAlgn="base" latinLnBrk="0" hangingPunct="1">
              <a:lnSpc>
                <a:spcPct val="100000"/>
              </a:lnSpc>
              <a:spcBef>
                <a:spcPts val="600"/>
              </a:spcBef>
              <a:spcAft>
                <a:spcPts val="600"/>
              </a:spcAft>
              <a:buClrTx/>
              <a:buSzTx/>
              <a:buFontTx/>
              <a:buNone/>
              <a:tabLst/>
              <a:defRPr/>
            </a:pPr>
            <a:r>
              <a:rPr kumimoji="0" lang="id-ID" sz="14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terlebih dahulu dilakukan audit sesuai dengan ketentuan pemeriksaan pengelolaan dan tanggungjawab keuangan negara</a:t>
            </a:r>
            <a:endParaRPr kumimoji="0" lang="en-US" sz="12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endParaRPr>
          </a:p>
        </p:txBody>
      </p:sp>
      <p:sp>
        <p:nvSpPr>
          <p:cNvPr id="18" name="Rounded Rectangle 19">
            <a:extLst>
              <a:ext uri="{FF2B5EF4-FFF2-40B4-BE49-F238E27FC236}">
                <a16:creationId xmlns="" xmlns:a16="http://schemas.microsoft.com/office/drawing/2014/main" id="{D2896101-8313-4F5E-A766-0CB6867B34F5}"/>
              </a:ext>
            </a:extLst>
          </p:cNvPr>
          <p:cNvSpPr/>
          <p:nvPr/>
        </p:nvSpPr>
        <p:spPr>
          <a:xfrm>
            <a:off x="2315230" y="2297442"/>
            <a:ext cx="1652340" cy="1801655"/>
          </a:xfrm>
          <a:prstGeom prst="roundRect">
            <a:avLst/>
          </a:prstGeom>
          <a:solidFill>
            <a:sysClr val="window" lastClr="FFFFFF">
              <a:lumMod val="85000"/>
            </a:sysClr>
          </a:solidFill>
          <a:ln w="28575" cap="flat" cmpd="sng" algn="ctr">
            <a:solidFill>
              <a:srgbClr val="6076B4">
                <a:shade val="50000"/>
              </a:srgbClr>
            </a:solidFill>
            <a:prstDash val="solid"/>
          </a:ln>
          <a:effectLst/>
          <a:scene3d>
            <a:camera prst="orthographicFront"/>
            <a:lightRig rig="threePt" dir="t"/>
          </a:scene3d>
          <a:sp3d>
            <a:bevelT w="139700" h="139700" prst="divot"/>
          </a:sp3d>
        </p:spPr>
        <p:txBody>
          <a:bodyPr anchor="ctr"/>
          <a:lstStyle>
            <a:lvl1pPr marL="342900" indent="-342900" eaLnBrk="0" hangingPunct="0">
              <a:defRPr sz="2400">
                <a:solidFill>
                  <a:schemeClr val="tx1"/>
                </a:solidFill>
                <a:latin typeface="Arial" pitchFamily="34" charset="0"/>
                <a:ea typeface="ＭＳ Ｐゴシック" pitchFamily="34" charset="-128"/>
              </a:defRPr>
            </a:lvl1pPr>
            <a:lvl2pPr marL="63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6350" marR="0" lvl="1" indent="1588" algn="ctr" defTabSz="914400" eaLnBrk="1" fontAlgn="base" latinLnBrk="0" hangingPunct="1">
              <a:lnSpc>
                <a:spcPct val="100000"/>
              </a:lnSpc>
              <a:spcBef>
                <a:spcPts val="600"/>
              </a:spcBef>
              <a:spcAft>
                <a:spcPts val="600"/>
              </a:spcAft>
              <a:buClrTx/>
              <a:buSzTx/>
              <a:buFontTx/>
              <a:buNone/>
              <a:tabLst/>
              <a:defRPr/>
            </a:pPr>
            <a:r>
              <a:rPr kumimoji="0" lang="id-ID" sz="14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harga jual dari hasil</a:t>
            </a:r>
            <a:r>
              <a:rPr kumimoji="0" lang="en-US" sz="14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 </a:t>
            </a:r>
            <a:r>
              <a:rPr kumimoji="0" lang="id-ID" sz="14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produksinya terjangkau oleh masyarakat</a:t>
            </a:r>
            <a:r>
              <a:rPr kumimoji="0" lang="en-US" sz="14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 </a:t>
            </a:r>
            <a:r>
              <a:rPr kumimoji="0" lang="id-ID" sz="14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yang daya</a:t>
            </a:r>
            <a:r>
              <a:rPr kumimoji="0" lang="en-US" sz="14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 </a:t>
            </a:r>
            <a:r>
              <a:rPr kumimoji="0" lang="id-ID" sz="14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belinya</a:t>
            </a:r>
            <a:r>
              <a:rPr kumimoji="0" lang="en-US" sz="14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 </a:t>
            </a:r>
            <a:r>
              <a:rPr kumimoji="0" lang="id-ID" sz="14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terbatas. </a:t>
            </a:r>
          </a:p>
        </p:txBody>
      </p:sp>
      <p:sp>
        <p:nvSpPr>
          <p:cNvPr id="21" name="Rounded Rectangle 20">
            <a:extLst>
              <a:ext uri="{FF2B5EF4-FFF2-40B4-BE49-F238E27FC236}">
                <a16:creationId xmlns="" xmlns:a16="http://schemas.microsoft.com/office/drawing/2014/main" id="{E99FC936-DCDC-4D3A-865E-09A129FAD89A}"/>
              </a:ext>
            </a:extLst>
          </p:cNvPr>
          <p:cNvSpPr/>
          <p:nvPr/>
        </p:nvSpPr>
        <p:spPr>
          <a:xfrm>
            <a:off x="4120178" y="2300679"/>
            <a:ext cx="1801769" cy="1795179"/>
          </a:xfrm>
          <a:prstGeom prst="roundRect">
            <a:avLst/>
          </a:prstGeom>
          <a:solidFill>
            <a:sysClr val="window" lastClr="FFFFFF">
              <a:lumMod val="85000"/>
            </a:sysClr>
          </a:solidFill>
          <a:ln w="28575" cap="flat" cmpd="sng" algn="ctr">
            <a:solidFill>
              <a:srgbClr val="6076B4">
                <a:shade val="50000"/>
              </a:srgbClr>
            </a:solidFill>
            <a:prstDash val="solid"/>
          </a:ln>
          <a:effectLst/>
          <a:scene3d>
            <a:camera prst="orthographicFront"/>
            <a:lightRig rig="threePt" dir="t"/>
          </a:scene3d>
          <a:sp3d>
            <a:bevelT w="139700" h="139700" prst="divot"/>
          </a:sp3d>
        </p:spPr>
        <p:txBody>
          <a:bodyPr anchor="ctr"/>
          <a:lstStyle>
            <a:lvl1pPr marL="342900" indent="-342900" eaLnBrk="0" hangingPunct="0">
              <a:defRPr sz="2400">
                <a:solidFill>
                  <a:schemeClr val="tx1"/>
                </a:solidFill>
                <a:latin typeface="Arial" pitchFamily="34" charset="0"/>
                <a:ea typeface="ＭＳ Ｐゴシック" pitchFamily="34" charset="-128"/>
              </a:defRPr>
            </a:lvl1pPr>
            <a:lvl2pPr marL="63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6350" marR="0" lvl="1" indent="1588" algn="ctr" defTabSz="914400" eaLnBrk="1" fontAlgn="base" latinLnBrk="0" hangingPunct="1">
              <a:lnSpc>
                <a:spcPct val="100000"/>
              </a:lnSpc>
              <a:spcBef>
                <a:spcPts val="600"/>
              </a:spcBef>
              <a:spcAft>
                <a:spcPts val="600"/>
              </a:spcAft>
              <a:buClrTx/>
              <a:buSzTx/>
              <a:buFontTx/>
              <a:buNone/>
              <a:tabLst/>
              <a:defRPr/>
            </a:pPr>
            <a:r>
              <a:rPr kumimoji="0" lang="id-ID" sz="14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menghasilkan produk yang merupakan kebutuhan dasar dan menyangkut hajat hidup orang banyak</a:t>
            </a:r>
            <a:endParaRPr kumimoji="0" lang="en-US" sz="14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endParaRPr>
          </a:p>
        </p:txBody>
      </p:sp>
      <p:sp>
        <p:nvSpPr>
          <p:cNvPr id="23" name="Rounded Rectangle 22">
            <a:extLst>
              <a:ext uri="{FF2B5EF4-FFF2-40B4-BE49-F238E27FC236}">
                <a16:creationId xmlns="" xmlns:a16="http://schemas.microsoft.com/office/drawing/2014/main" id="{D4A77587-02D3-45DC-9769-279049E18C2D}"/>
              </a:ext>
            </a:extLst>
          </p:cNvPr>
          <p:cNvSpPr/>
          <p:nvPr/>
        </p:nvSpPr>
        <p:spPr>
          <a:xfrm>
            <a:off x="1147317" y="4738157"/>
            <a:ext cx="9549259" cy="1165163"/>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lvl1pPr marL="342900" indent="-342900" eaLnBrk="0" hangingPunct="0">
              <a:defRPr sz="2400">
                <a:solidFill>
                  <a:schemeClr val="tx1"/>
                </a:solidFill>
                <a:latin typeface="Arial" pitchFamily="34" charset="0"/>
                <a:ea typeface="ＭＳ Ｐゴシック" pitchFamily="34" charset="-128"/>
              </a:defRPr>
            </a:lvl1pPr>
            <a:lvl2pPr marL="63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6350" marR="0" lvl="1" indent="1588" algn="ctr" defTabSz="914400" eaLnBrk="1" fontAlgn="base" latinLnBrk="0" hangingPunct="1">
              <a:lnSpc>
                <a:spcPct val="110000"/>
              </a:lnSpc>
              <a:spcBef>
                <a:spcPts val="600"/>
              </a:spcBef>
              <a:spcAft>
                <a:spcPts val="600"/>
              </a:spcAft>
              <a:buClrTx/>
              <a:buSzTx/>
              <a:buFontTx/>
              <a:buNone/>
              <a:tabLst/>
              <a:defRPr/>
            </a:pPr>
            <a:r>
              <a:rPr kumimoji="0" lang="id-ID" sz="17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Pemerintah daerah dapat memberikan belanja subsidi kepada BUMD penyelenggara Sistem Penyediaan Air Minum (SPAM) dengan berpedoman pada Peraturan Menteri Dalam Negeri Nomor 70 Tahun 2016</a:t>
            </a:r>
            <a:r>
              <a:rPr kumimoji="0" lang="en-US" sz="17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a:t>
            </a:r>
          </a:p>
        </p:txBody>
      </p:sp>
      <p:sp>
        <p:nvSpPr>
          <p:cNvPr id="24" name="Rounded Rectangle 14">
            <a:extLst>
              <a:ext uri="{FF2B5EF4-FFF2-40B4-BE49-F238E27FC236}">
                <a16:creationId xmlns="" xmlns:a16="http://schemas.microsoft.com/office/drawing/2014/main" id="{771B0A41-C212-4D6C-84F7-349834643DA8}"/>
              </a:ext>
            </a:extLst>
          </p:cNvPr>
          <p:cNvSpPr/>
          <p:nvPr/>
        </p:nvSpPr>
        <p:spPr>
          <a:xfrm>
            <a:off x="9735231" y="2371977"/>
            <a:ext cx="2209968" cy="1796752"/>
          </a:xfrm>
          <a:prstGeom prst="roundRect">
            <a:avLst/>
          </a:prstGeom>
          <a:solidFill>
            <a:srgbClr val="92D050"/>
          </a:solidFill>
          <a:ln w="28575" cap="flat" cmpd="sng" algn="ctr">
            <a:solidFill>
              <a:srgbClr val="6076B4">
                <a:shade val="50000"/>
              </a:srgbClr>
            </a:solidFill>
            <a:prstDash val="solid"/>
          </a:ln>
          <a:effectLst/>
          <a:scene3d>
            <a:camera prst="orthographicFront"/>
            <a:lightRig rig="threePt" dir="t"/>
          </a:scene3d>
          <a:sp3d>
            <a:bevelT w="139700" h="139700" prst="divot"/>
          </a:sp3d>
        </p:spPr>
        <p:txBody>
          <a:bodyPr anchor="ctr"/>
          <a:lstStyle>
            <a:lvl1pPr marL="342900" indent="-342900" eaLnBrk="0" hangingPunct="0">
              <a:defRPr sz="2400">
                <a:solidFill>
                  <a:schemeClr val="tx1"/>
                </a:solidFill>
                <a:latin typeface="Arial" pitchFamily="34" charset="0"/>
                <a:ea typeface="ＭＳ Ｐゴシック" pitchFamily="34" charset="-128"/>
              </a:defRPr>
            </a:lvl1pPr>
            <a:lvl2pPr marL="63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indent="1588" algn="ctr" eaLnBrk="1" fontAlgn="base" hangingPunct="1">
              <a:spcBef>
                <a:spcPts val="600"/>
              </a:spcBef>
              <a:spcAft>
                <a:spcPts val="600"/>
              </a:spcAft>
              <a:defRPr/>
            </a:pPr>
            <a:r>
              <a:rPr lang="sv-SE" sz="1400" b="1" kern="0" dirty="0">
                <a:solidFill>
                  <a:prstClr val="black"/>
                </a:solidFill>
                <a:latin typeface="Gill Sans MT" pitchFamily="34" charset="0"/>
                <a:cs typeface="Arial" pitchFamily="34" charset="0"/>
              </a:rPr>
              <a:t>Audit dilakukan oleh kantor akuntan publik dan hasil audit dimaksud merupakan bahan pertimbangan untuk memberikan subsidi</a:t>
            </a:r>
          </a:p>
        </p:txBody>
      </p:sp>
    </p:spTree>
    <p:extLst>
      <p:ext uri="{BB962C8B-B14F-4D97-AF65-F5344CB8AC3E}">
        <p14:creationId xmlns:p14="http://schemas.microsoft.com/office/powerpoint/2010/main" xmlns="" val="42039632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33</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F57BD780-5E08-4FC2-A21B-C71A69E3ED9C}"/>
              </a:ext>
            </a:extLst>
          </p:cNvPr>
          <p:cNvSpPr/>
          <p:nvPr/>
        </p:nvSpPr>
        <p:spPr>
          <a:xfrm>
            <a:off x="3357124" y="971041"/>
            <a:ext cx="5108752"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BELANJA HIBAH DAN BANSOS</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grpSp>
        <p:nvGrpSpPr>
          <p:cNvPr id="15" name="Group 2">
            <a:extLst>
              <a:ext uri="{FF2B5EF4-FFF2-40B4-BE49-F238E27FC236}">
                <a16:creationId xmlns="" xmlns:a16="http://schemas.microsoft.com/office/drawing/2014/main" id="{1CA0BD11-1818-46EC-809F-123962A9E8DE}"/>
              </a:ext>
            </a:extLst>
          </p:cNvPr>
          <p:cNvGrpSpPr/>
          <p:nvPr/>
        </p:nvGrpSpPr>
        <p:grpSpPr>
          <a:xfrm>
            <a:off x="174756" y="1863693"/>
            <a:ext cx="6631397" cy="333227"/>
            <a:chOff x="460195" y="0"/>
            <a:chExt cx="3214765" cy="255486"/>
          </a:xfrm>
          <a:scene3d>
            <a:camera prst="orthographicFront"/>
            <a:lightRig rig="chilly" dir="t"/>
          </a:scene3d>
        </p:grpSpPr>
        <p:sp>
          <p:nvSpPr>
            <p:cNvPr id="16" name="Rounded Rectangle 4">
              <a:extLst>
                <a:ext uri="{FF2B5EF4-FFF2-40B4-BE49-F238E27FC236}">
                  <a16:creationId xmlns="" xmlns:a16="http://schemas.microsoft.com/office/drawing/2014/main" id="{38F08C6E-BD50-4980-91C7-DC5BFCAE0CC8}"/>
                </a:ext>
              </a:extLst>
            </p:cNvPr>
            <p:cNvSpPr/>
            <p:nvPr/>
          </p:nvSpPr>
          <p:spPr>
            <a:xfrm>
              <a:off x="460195" y="0"/>
              <a:ext cx="3214765" cy="255486"/>
            </a:xfrm>
            <a:prstGeom prst="roundRect">
              <a:avLst>
                <a:gd name="adj" fmla="val 10000"/>
              </a:avLst>
            </a:prstGeom>
            <a:solidFill>
              <a:sysClr val="window" lastClr="FFFFFF"/>
            </a:solidFill>
            <a:ln w="25400" cap="flat" cmpd="sng" algn="ctr">
              <a:solidFill>
                <a:srgbClr val="4F81BD"/>
              </a:solidFill>
              <a:prstDash val="solid"/>
            </a:ln>
            <a:effectLst/>
          </p:spPr>
        </p:sp>
        <p:sp>
          <p:nvSpPr>
            <p:cNvPr id="17" name="Rounded Rectangle 4">
              <a:extLst>
                <a:ext uri="{FF2B5EF4-FFF2-40B4-BE49-F238E27FC236}">
                  <a16:creationId xmlns="" xmlns:a16="http://schemas.microsoft.com/office/drawing/2014/main" id="{581A0B92-C6AA-4107-8862-18E804E53923}"/>
                </a:ext>
              </a:extLst>
            </p:cNvPr>
            <p:cNvSpPr/>
            <p:nvPr/>
          </p:nvSpPr>
          <p:spPr>
            <a:xfrm>
              <a:off x="467678" y="7483"/>
              <a:ext cx="3199799" cy="240520"/>
            </a:xfrm>
            <a:prstGeom prst="rect">
              <a:avLst/>
            </a:prstGeom>
            <a:solidFill>
              <a:sysClr val="window" lastClr="FFFFFF"/>
            </a:solidFill>
            <a:ln w="25400" cap="flat" cmpd="sng" algn="ctr">
              <a:solidFill>
                <a:srgbClr val="4F81BD"/>
              </a:solidFill>
              <a:prstDash val="solid"/>
            </a:ln>
            <a:effectLst/>
          </p:spPr>
          <p:txBody>
            <a:bodyPr lIns="60960" tIns="40640" rIns="60960" bIns="40640" spcCol="1270" anchor="ctr"/>
            <a:lstStyle/>
            <a:p>
              <a:pPr marL="0" marR="0" lvl="0" indent="0" algn="ctr" defTabSz="1422400" eaLnBrk="1" fontAlgn="auto" latinLnBrk="0" hangingPunct="1">
                <a:lnSpc>
                  <a:spcPct val="90000"/>
                </a:lnSpc>
                <a:spcBef>
                  <a:spcPts val="0"/>
                </a:spcBef>
                <a:spcAft>
                  <a:spcPct val="35000"/>
                </a:spcAft>
                <a:buClrTx/>
                <a:buSzTx/>
                <a:buFontTx/>
                <a:buNone/>
                <a:tabLst/>
                <a:defRPr/>
              </a:pPr>
              <a:r>
                <a:rPr kumimoji="0" lang="en-US" sz="2000" b="1" i="0" u="none" strike="noStrike" kern="0" cap="none" spc="0" normalizeH="0" baseline="0" noProof="0" dirty="0">
                  <a:ln>
                    <a:noFill/>
                  </a:ln>
                  <a:solidFill>
                    <a:prstClr val="black"/>
                  </a:solidFill>
                  <a:effectLst/>
                  <a:uLnTx/>
                  <a:uFillTx/>
                </a:rPr>
                <a:t>HIBAH</a:t>
              </a:r>
            </a:p>
          </p:txBody>
        </p:sp>
      </p:grpSp>
      <p:sp>
        <p:nvSpPr>
          <p:cNvPr id="18" name="Rounded Rectangle 4">
            <a:extLst>
              <a:ext uri="{FF2B5EF4-FFF2-40B4-BE49-F238E27FC236}">
                <a16:creationId xmlns="" xmlns:a16="http://schemas.microsoft.com/office/drawing/2014/main" id="{5A6AF79B-BB8B-4909-B46F-95B5E8034A90}"/>
              </a:ext>
            </a:extLst>
          </p:cNvPr>
          <p:cNvSpPr/>
          <p:nvPr/>
        </p:nvSpPr>
        <p:spPr>
          <a:xfrm>
            <a:off x="170427" y="2224946"/>
            <a:ext cx="6635726" cy="4557638"/>
          </a:xfrm>
          <a:prstGeom prst="rect">
            <a:avLst/>
          </a:prstGeom>
          <a:solidFill>
            <a:sysClr val="window" lastClr="FFFFFF"/>
          </a:solidFill>
          <a:ln w="25400" cap="flat" cmpd="sng" algn="ctr">
            <a:solidFill>
              <a:srgbClr val="4F81BD"/>
            </a:solidFill>
            <a:prstDash val="solid"/>
          </a:ln>
          <a:effectLst/>
        </p:spPr>
        <p:txBody>
          <a:bodyPr lIns="30480" tIns="20320" rIns="30480" bIns="20320" spcCol="1270" anchor="ctr"/>
          <a:lstStyle/>
          <a:p>
            <a:pPr marL="228600" indent="-228600" algn="just" defTabSz="711200">
              <a:buFont typeface="+mj-lt"/>
              <a:buAutoNum type="arabicPeriod"/>
              <a:defRPr/>
            </a:pPr>
            <a:r>
              <a:rPr lang="en-US" sz="1400" kern="0" dirty="0" err="1">
                <a:solidFill>
                  <a:prstClr val="black"/>
                </a:solidFill>
                <a:latin typeface="Bookman Old Style" panose="02050604050505020204" pitchFamily="18" charset="0"/>
                <a:cs typeface="Aharoni" pitchFamily="2" charset="-79"/>
              </a:rPr>
              <a:t>Diberikan</a:t>
            </a:r>
            <a:r>
              <a:rPr lang="en-US" sz="1400" kern="0" dirty="0">
                <a:solidFill>
                  <a:prstClr val="black"/>
                </a:solidFill>
                <a:latin typeface="Bookman Old Style" panose="02050604050505020204" pitchFamily="18" charset="0"/>
                <a:cs typeface="Aharoni" pitchFamily="2" charset="-79"/>
              </a:rPr>
              <a:t> </a:t>
            </a:r>
            <a:r>
              <a:rPr lang="id-ID" sz="1400" kern="0" dirty="0">
                <a:solidFill>
                  <a:prstClr val="black"/>
                </a:solidFill>
                <a:latin typeface="Bookman Old Style" panose="02050604050505020204" pitchFamily="18" charset="0"/>
                <a:cs typeface="Aharoni" pitchFamily="2" charset="-79"/>
              </a:rPr>
              <a:t>kepada : </a:t>
            </a:r>
          </a:p>
          <a:p>
            <a:pPr marL="514350" indent="-285750" algn="just" defTabSz="711200">
              <a:buFont typeface="Wingdings" pitchFamily="2" charset="2"/>
              <a:buChar char="Ø"/>
              <a:defRPr/>
            </a:pPr>
            <a:r>
              <a:rPr lang="id-ID" sz="1400" kern="0" dirty="0">
                <a:solidFill>
                  <a:prstClr val="black"/>
                </a:solidFill>
                <a:latin typeface="Bookman Old Style" panose="02050604050505020204" pitchFamily="18" charset="0"/>
                <a:cs typeface="Aharoni" pitchFamily="2" charset="-79"/>
              </a:rPr>
              <a:t>pemerintah </a:t>
            </a:r>
            <a:r>
              <a:rPr lang="en-US" sz="1400" kern="0" dirty="0" err="1">
                <a:solidFill>
                  <a:prstClr val="black"/>
                </a:solidFill>
                <a:latin typeface="Bookman Old Style" panose="02050604050505020204" pitchFamily="18" charset="0"/>
                <a:cs typeface="Aharoni" pitchFamily="2" charset="-79"/>
              </a:rPr>
              <a:t>pusat</a:t>
            </a:r>
            <a:endParaRPr lang="en-US" sz="1400" kern="0" dirty="0">
              <a:solidFill>
                <a:prstClr val="black"/>
              </a:solidFill>
              <a:latin typeface="Bookman Old Style" panose="02050604050505020204" pitchFamily="18" charset="0"/>
              <a:cs typeface="Aharoni" pitchFamily="2" charset="-79"/>
            </a:endParaRPr>
          </a:p>
          <a:p>
            <a:pPr marL="514350" indent="-285750" algn="just" defTabSz="711200">
              <a:buFont typeface="Wingdings" pitchFamily="2" charset="2"/>
              <a:buChar char="Ø"/>
              <a:defRPr/>
            </a:pPr>
            <a:r>
              <a:rPr lang="id-ID" sz="1400" kern="0" dirty="0">
                <a:solidFill>
                  <a:prstClr val="black"/>
                </a:solidFill>
                <a:latin typeface="Bookman Old Style" panose="02050604050505020204" pitchFamily="18" charset="0"/>
                <a:cs typeface="Aharoni" pitchFamily="2" charset="-79"/>
              </a:rPr>
              <a:t>pemerintah daerah lainnya</a:t>
            </a:r>
            <a:endParaRPr lang="en-US" sz="1400" kern="0" dirty="0">
              <a:solidFill>
                <a:prstClr val="black"/>
              </a:solidFill>
              <a:latin typeface="Bookman Old Style" panose="02050604050505020204" pitchFamily="18" charset="0"/>
              <a:cs typeface="Aharoni" pitchFamily="2" charset="-79"/>
            </a:endParaRPr>
          </a:p>
          <a:p>
            <a:pPr marL="514350" indent="-285750" algn="just" defTabSz="711200">
              <a:buFont typeface="Wingdings" pitchFamily="2" charset="2"/>
              <a:buChar char="Ø"/>
              <a:defRPr/>
            </a:pPr>
            <a:r>
              <a:rPr lang="en-US" sz="1400" kern="0" dirty="0">
                <a:solidFill>
                  <a:prstClr val="black"/>
                </a:solidFill>
                <a:latin typeface="Bookman Old Style" panose="02050604050505020204" pitchFamily="18" charset="0"/>
                <a:cs typeface="Aharoni" pitchFamily="2" charset="-79"/>
              </a:rPr>
              <a:t>BUMN/BUMD</a:t>
            </a:r>
            <a:r>
              <a:rPr lang="id-ID" sz="1400" kern="0" dirty="0">
                <a:solidFill>
                  <a:prstClr val="black"/>
                </a:solidFill>
                <a:latin typeface="Bookman Old Style" panose="02050604050505020204" pitchFamily="18" charset="0"/>
                <a:cs typeface="Aharoni" pitchFamily="2" charset="-79"/>
              </a:rPr>
              <a:t> </a:t>
            </a:r>
            <a:endParaRPr lang="en-US" sz="1400" kern="0" dirty="0">
              <a:solidFill>
                <a:prstClr val="black"/>
              </a:solidFill>
              <a:latin typeface="Bookman Old Style" panose="02050604050505020204" pitchFamily="18" charset="0"/>
              <a:cs typeface="Aharoni" pitchFamily="2" charset="-79"/>
            </a:endParaRPr>
          </a:p>
          <a:p>
            <a:pPr marL="514350" indent="-285750" algn="just" defTabSz="711200">
              <a:buFont typeface="Wingdings" pitchFamily="2" charset="2"/>
              <a:buChar char="Ø"/>
              <a:defRPr/>
            </a:pPr>
            <a:r>
              <a:rPr lang="en-US" sz="1400" kern="0" dirty="0" err="1">
                <a:solidFill>
                  <a:prstClr val="black"/>
                </a:solidFill>
                <a:latin typeface="Bookman Old Style" panose="02050604050505020204" pitchFamily="18" charset="0"/>
                <a:cs typeface="Aharoni" pitchFamily="2" charset="-79"/>
              </a:rPr>
              <a:t>badan</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dan</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lembaga</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serta</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organisasi</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kemasyarakatan</a:t>
            </a:r>
            <a:r>
              <a:rPr lang="en-US" sz="1400" kern="0" dirty="0">
                <a:solidFill>
                  <a:prstClr val="black"/>
                </a:solidFill>
                <a:latin typeface="Bookman Old Style" panose="02050604050505020204" pitchFamily="18" charset="0"/>
                <a:cs typeface="Aharoni" pitchFamily="2" charset="-79"/>
              </a:rPr>
              <a:t> yang </a:t>
            </a:r>
            <a:r>
              <a:rPr lang="en-US" sz="1400" kern="0" dirty="0" err="1">
                <a:solidFill>
                  <a:prstClr val="black"/>
                </a:solidFill>
                <a:latin typeface="Bookman Old Style" panose="02050604050505020204" pitchFamily="18" charset="0"/>
                <a:cs typeface="Aharoni" pitchFamily="2" charset="-79"/>
              </a:rPr>
              <a:t>berbadan</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hukum</a:t>
            </a:r>
            <a:r>
              <a:rPr lang="en-US" sz="1400" kern="0" dirty="0">
                <a:solidFill>
                  <a:prstClr val="black"/>
                </a:solidFill>
                <a:latin typeface="Bookman Old Style" panose="02050604050505020204" pitchFamily="18" charset="0"/>
                <a:cs typeface="Aharoni" pitchFamily="2" charset="-79"/>
              </a:rPr>
              <a:t> Indonesia </a:t>
            </a:r>
          </a:p>
          <a:p>
            <a:pPr marL="228600" indent="-228600" algn="just" defTabSz="711200" eaLnBrk="0" fontAlgn="base" hangingPunct="0">
              <a:spcAft>
                <a:spcPts val="600"/>
              </a:spcAft>
              <a:buFont typeface="+mj-lt"/>
              <a:buAutoNum type="arabicPeriod" startAt="2"/>
              <a:defRPr/>
            </a:pPr>
            <a:r>
              <a:rPr lang="en-US" sz="1400" dirty="0" err="1">
                <a:solidFill>
                  <a:prstClr val="black"/>
                </a:solidFill>
                <a:latin typeface="Bookman Old Style" panose="02050604050505020204" pitchFamily="18" charset="0"/>
                <a:cs typeface="Aharoni" pitchFamily="2" charset="-79"/>
              </a:rPr>
              <a:t>secara</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spesifik</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telah</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ditetapkan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peruntukannya</a:t>
            </a:r>
            <a:r>
              <a:rPr lang="en-US" sz="1400"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bersifat</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tidak</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wajib</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dan</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tidak</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mengikat</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serta</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tidak</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secara</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terus</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menerus</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setiap</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tahun</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anggaran</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kecuali</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ditentukan</a:t>
            </a:r>
            <a:r>
              <a:rPr lang="en-US" sz="1400" b="1" dirty="0">
                <a:solidFill>
                  <a:prstClr val="black"/>
                </a:solidFill>
                <a:latin typeface="Bookman Old Style" panose="02050604050505020204" pitchFamily="18" charset="0"/>
                <a:cs typeface="Aharoni" pitchFamily="2" charset="-79"/>
              </a:rPr>
              <a:t> lain PUU</a:t>
            </a:r>
            <a:r>
              <a:rPr lang="en-US" sz="1400" dirty="0">
                <a:solidFill>
                  <a:prstClr val="black"/>
                </a:solidFill>
                <a:latin typeface="Bookman Old Style" panose="02050604050505020204" pitchFamily="18" charset="0"/>
                <a:cs typeface="Aharoni" pitchFamily="2" charset="-79"/>
              </a:rPr>
              <a:t>;</a:t>
            </a:r>
          </a:p>
          <a:p>
            <a:pPr marL="228600" indent="-228600" algn="just" defTabSz="711200" eaLnBrk="0" fontAlgn="base" hangingPunct="0">
              <a:spcAft>
                <a:spcPts val="600"/>
              </a:spcAft>
              <a:buFont typeface="+mj-lt"/>
              <a:buAutoNum type="arabicPeriod" startAt="2"/>
              <a:defRPr/>
            </a:pPr>
            <a:r>
              <a:rPr lang="en-US" sz="1400" dirty="0" err="1">
                <a:solidFill>
                  <a:prstClr val="black"/>
                </a:solidFill>
                <a:latin typeface="Bookman Old Style" panose="02050604050505020204" pitchFamily="18" charset="0"/>
                <a:cs typeface="Aharoni" pitchFamily="2" charset="-79"/>
              </a:rPr>
              <a:t>ditujukan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untuk</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menunjang</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pencapaian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Sasaran</a:t>
            </a:r>
            <a:r>
              <a:rPr lang="en-US" sz="1400" dirty="0">
                <a:solidFill>
                  <a:prstClr val="black"/>
                </a:solidFill>
                <a:latin typeface="Bookman Old Style" panose="02050604050505020204" pitchFamily="18" charset="0"/>
                <a:cs typeface="Aharoni" pitchFamily="2" charset="-79"/>
              </a:rPr>
              <a:t> Program </a:t>
            </a:r>
            <a:r>
              <a:rPr lang="en-US" sz="1400" dirty="0" err="1">
                <a:solidFill>
                  <a:prstClr val="black"/>
                </a:solidFill>
                <a:latin typeface="Bookman Old Style" panose="02050604050505020204" pitchFamily="18" charset="0"/>
                <a:cs typeface="Aharoni" pitchFamily="2" charset="-79"/>
              </a:rPr>
              <a:t>dan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Kegiatan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Pemda</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sesuai</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kepentingan</a:t>
            </a:r>
            <a:r>
              <a:rPr lang="en-US" sz="1400" dirty="0">
                <a:solidFill>
                  <a:prstClr val="black"/>
                </a:solidFill>
                <a:latin typeface="Bookman Old Style" panose="02050604050505020204" pitchFamily="18" charset="0"/>
                <a:cs typeface="Aharoni" pitchFamily="2" charset="-79"/>
              </a:rPr>
              <a:t> Daerah </a:t>
            </a:r>
            <a:r>
              <a:rPr lang="en-US" sz="1400" dirty="0" err="1">
                <a:solidFill>
                  <a:prstClr val="black"/>
                </a:solidFill>
                <a:latin typeface="Bookman Old Style" panose="02050604050505020204" pitchFamily="18" charset="0"/>
                <a:cs typeface="Aharoni" pitchFamily="2" charset="-79"/>
              </a:rPr>
              <a:t>dalam</a:t>
            </a:r>
            <a:r>
              <a:rPr lang="en-US" sz="1400"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mendukung</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terselenggaranya</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fungsi</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pemerintahan</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pembangunan</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dan</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kemasyarakatan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dengan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memperhatikan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asas</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keadilan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kepatutan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rasionalitas</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dan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manfaat</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untuk</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masyarakat</a:t>
            </a:r>
            <a:r>
              <a:rPr lang="en-US" sz="1400" dirty="0">
                <a:solidFill>
                  <a:prstClr val="black"/>
                </a:solidFill>
                <a:latin typeface="Bookman Old Style" panose="02050604050505020204" pitchFamily="18" charset="0"/>
                <a:cs typeface="Aharoni" pitchFamily="2" charset="-79"/>
              </a:rPr>
              <a:t>;</a:t>
            </a:r>
          </a:p>
          <a:p>
            <a:pPr marL="228600" indent="-228600" algn="just" defTabSz="711200" eaLnBrk="0" fontAlgn="base" hangingPunct="0">
              <a:spcAft>
                <a:spcPts val="600"/>
              </a:spcAft>
              <a:buFont typeface="+mj-lt"/>
              <a:buAutoNum type="arabicPeriod" startAt="2"/>
              <a:defRPr/>
            </a:pPr>
            <a:r>
              <a:rPr lang="en-US" sz="1400" dirty="0" err="1">
                <a:solidFill>
                  <a:prstClr val="black"/>
                </a:solidFill>
                <a:latin typeface="Bookman Old Style" panose="02050604050505020204" pitchFamily="18" charset="0"/>
                <a:cs typeface="Aharoni" pitchFamily="2" charset="-79"/>
              </a:rPr>
              <a:t>Setelah</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memprioritaskan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pemenuhan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belanja</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Urusan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Pemerintahan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Wajib</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dan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Urusan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Pemerintahan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Pilihan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kecuali</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ditentukan</a:t>
            </a:r>
            <a:r>
              <a:rPr lang="en-US" sz="1400" dirty="0">
                <a:solidFill>
                  <a:prstClr val="black"/>
                </a:solidFill>
                <a:latin typeface="Bookman Old Style" panose="02050604050505020204" pitchFamily="18" charset="0"/>
                <a:cs typeface="Aharoni" pitchFamily="2" charset="-79"/>
              </a:rPr>
              <a:t>  lain  </a:t>
            </a:r>
            <a:r>
              <a:rPr lang="en-US" sz="1400" dirty="0" err="1">
                <a:solidFill>
                  <a:prstClr val="black"/>
                </a:solidFill>
                <a:latin typeface="Bookman Old Style" panose="02050604050505020204" pitchFamily="18" charset="0"/>
                <a:cs typeface="Aharoni" pitchFamily="2" charset="-79"/>
              </a:rPr>
              <a:t>sesuai</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dengan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ketentuan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peraturan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perundang-undangan</a:t>
            </a:r>
            <a:r>
              <a:rPr lang="en-US" sz="1400" dirty="0">
                <a:solidFill>
                  <a:prstClr val="black"/>
                </a:solidFill>
                <a:latin typeface="Bookman Old Style" panose="02050604050505020204" pitchFamily="18" charset="0"/>
                <a:cs typeface="Aharoni" pitchFamily="2" charset="-79"/>
              </a:rPr>
              <a:t>;</a:t>
            </a:r>
          </a:p>
          <a:p>
            <a:pPr marL="228600" indent="-228600" algn="just" defTabSz="711200" eaLnBrk="0" fontAlgn="base" hangingPunct="0">
              <a:spcAft>
                <a:spcPts val="600"/>
              </a:spcAft>
              <a:buFont typeface="+mj-lt"/>
              <a:buAutoNum type="arabicPeriod" startAt="2"/>
              <a:defRPr/>
            </a:pPr>
            <a:r>
              <a:rPr lang="en-US" sz="1400" dirty="0" err="1">
                <a:solidFill>
                  <a:prstClr val="black"/>
                </a:solidFill>
                <a:latin typeface="Bookman Old Style" panose="02050604050505020204" pitchFamily="18" charset="0"/>
                <a:cs typeface="Aharoni" pitchFamily="2" charset="-79"/>
              </a:rPr>
              <a:t>Selanjutnya</a:t>
            </a:r>
            <a:r>
              <a:rPr lang="en-US" sz="1400"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Hibah</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juga</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berupa</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pemberian</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bantuan</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keuangan</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kepada</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partai</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politik</a:t>
            </a:r>
            <a:r>
              <a:rPr lang="en-US" sz="1400" dirty="0">
                <a:solidFill>
                  <a:prstClr val="black"/>
                </a:solidFill>
                <a:latin typeface="Bookman Old Style" panose="02050604050505020204" pitchFamily="18" charset="0"/>
                <a:cs typeface="Aharoni" pitchFamily="2" charset="-79"/>
              </a:rPr>
              <a:t> yang </a:t>
            </a:r>
            <a:r>
              <a:rPr lang="en-US" sz="1400" dirty="0" err="1">
                <a:solidFill>
                  <a:prstClr val="black"/>
                </a:solidFill>
                <a:latin typeface="Bookman Old Style" panose="02050604050505020204" pitchFamily="18" charset="0"/>
                <a:cs typeface="Aharoni" pitchFamily="2" charset="-79"/>
              </a:rPr>
              <a:t>mendapatkan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kursi</a:t>
            </a:r>
            <a:r>
              <a:rPr lang="en-US" sz="1400" dirty="0">
                <a:solidFill>
                  <a:prstClr val="black"/>
                </a:solidFill>
                <a:latin typeface="Bookman Old Style" panose="02050604050505020204" pitchFamily="18" charset="0"/>
                <a:cs typeface="Aharoni" pitchFamily="2" charset="-79"/>
              </a:rPr>
              <a:t> di DPRD </a:t>
            </a:r>
            <a:r>
              <a:rPr lang="en-US" sz="1400" dirty="0" err="1">
                <a:solidFill>
                  <a:prstClr val="black"/>
                </a:solidFill>
                <a:latin typeface="Bookman Old Style" panose="02050604050505020204" pitchFamily="18" charset="0"/>
                <a:cs typeface="Aharoni" pitchFamily="2" charset="-79"/>
              </a:rPr>
              <a:t>provinsi</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dan</a:t>
            </a:r>
            <a:r>
              <a:rPr lang="en-US" sz="1400" dirty="0">
                <a:solidFill>
                  <a:prstClr val="black"/>
                </a:solidFill>
                <a:latin typeface="Bookman Old Style" panose="02050604050505020204" pitchFamily="18" charset="0"/>
                <a:cs typeface="Aharoni" pitchFamily="2" charset="-79"/>
              </a:rPr>
              <a:t> DPRD </a:t>
            </a:r>
            <a:r>
              <a:rPr lang="en-US" sz="1400" dirty="0" err="1">
                <a:solidFill>
                  <a:prstClr val="black"/>
                </a:solidFill>
                <a:latin typeface="Bookman Old Style" panose="02050604050505020204" pitchFamily="18" charset="0"/>
                <a:cs typeface="Aharoni" pitchFamily="2" charset="-79"/>
              </a:rPr>
              <a:t>kabupaten</a:t>
            </a:r>
            <a:r>
              <a:rPr lang="en-US" sz="1400" dirty="0">
                <a:solidFill>
                  <a:prstClr val="black"/>
                </a:solidFill>
                <a:latin typeface="Bookman Old Style" panose="02050604050505020204" pitchFamily="18" charset="0"/>
                <a:cs typeface="Aharoni" pitchFamily="2" charset="-79"/>
              </a:rPr>
              <a:t>/</a:t>
            </a:r>
            <a:r>
              <a:rPr lang="en-US" sz="1400" dirty="0" err="1">
                <a:solidFill>
                  <a:prstClr val="black"/>
                </a:solidFill>
                <a:latin typeface="Bookman Old Style" panose="02050604050505020204" pitchFamily="18" charset="0"/>
                <a:cs typeface="Aharoni" pitchFamily="2" charset="-79"/>
              </a:rPr>
              <a:t>kota</a:t>
            </a:r>
            <a:r>
              <a:rPr lang="en-US" sz="1400" dirty="0">
                <a:solidFill>
                  <a:prstClr val="black"/>
                </a:solidFill>
                <a:latin typeface="Bookman Old Style" panose="02050604050505020204" pitchFamily="18" charset="0"/>
                <a:cs typeface="Aharoni" pitchFamily="2" charset="-79"/>
              </a:rPr>
              <a:t>. </a:t>
            </a:r>
          </a:p>
        </p:txBody>
      </p:sp>
      <p:grpSp>
        <p:nvGrpSpPr>
          <p:cNvPr id="21" name="Group 2">
            <a:extLst>
              <a:ext uri="{FF2B5EF4-FFF2-40B4-BE49-F238E27FC236}">
                <a16:creationId xmlns="" xmlns:a16="http://schemas.microsoft.com/office/drawing/2014/main" id="{A60D7B87-E9FB-47F8-BF4A-C51007FB8DB3}"/>
              </a:ext>
            </a:extLst>
          </p:cNvPr>
          <p:cNvGrpSpPr/>
          <p:nvPr/>
        </p:nvGrpSpPr>
        <p:grpSpPr>
          <a:xfrm>
            <a:off x="7408118" y="1849598"/>
            <a:ext cx="4578770" cy="333227"/>
            <a:chOff x="460195" y="0"/>
            <a:chExt cx="3214765" cy="255486"/>
          </a:xfrm>
          <a:scene3d>
            <a:camera prst="orthographicFront"/>
            <a:lightRig rig="chilly" dir="t"/>
          </a:scene3d>
        </p:grpSpPr>
        <p:sp>
          <p:nvSpPr>
            <p:cNvPr id="22" name="Rounded Rectangle 8">
              <a:extLst>
                <a:ext uri="{FF2B5EF4-FFF2-40B4-BE49-F238E27FC236}">
                  <a16:creationId xmlns="" xmlns:a16="http://schemas.microsoft.com/office/drawing/2014/main" id="{2DA78632-147D-4219-9EF3-3CC762053E53}"/>
                </a:ext>
              </a:extLst>
            </p:cNvPr>
            <p:cNvSpPr/>
            <p:nvPr/>
          </p:nvSpPr>
          <p:spPr>
            <a:xfrm>
              <a:off x="460195" y="0"/>
              <a:ext cx="3214765" cy="255486"/>
            </a:xfrm>
            <a:prstGeom prst="roundRect">
              <a:avLst>
                <a:gd name="adj" fmla="val 10000"/>
              </a:avLst>
            </a:prstGeom>
            <a:solidFill>
              <a:sysClr val="window" lastClr="FFFFFF"/>
            </a:solidFill>
            <a:ln w="25400" cap="flat" cmpd="sng" algn="ctr">
              <a:solidFill>
                <a:srgbClr val="4F81BD"/>
              </a:solidFill>
              <a:prstDash val="solid"/>
            </a:ln>
            <a:effectLst/>
          </p:spPr>
        </p:sp>
        <p:sp>
          <p:nvSpPr>
            <p:cNvPr id="23" name="Rounded Rectangle 4">
              <a:extLst>
                <a:ext uri="{FF2B5EF4-FFF2-40B4-BE49-F238E27FC236}">
                  <a16:creationId xmlns="" xmlns:a16="http://schemas.microsoft.com/office/drawing/2014/main" id="{D7EC51B6-971D-4F03-AE04-C00E02A766AD}"/>
                </a:ext>
              </a:extLst>
            </p:cNvPr>
            <p:cNvSpPr/>
            <p:nvPr/>
          </p:nvSpPr>
          <p:spPr>
            <a:xfrm>
              <a:off x="467678" y="7483"/>
              <a:ext cx="3199799" cy="240520"/>
            </a:xfrm>
            <a:prstGeom prst="rect">
              <a:avLst/>
            </a:prstGeom>
            <a:solidFill>
              <a:sysClr val="window" lastClr="FFFFFF"/>
            </a:solidFill>
            <a:ln w="25400" cap="flat" cmpd="sng" algn="ctr">
              <a:solidFill>
                <a:srgbClr val="4F81BD"/>
              </a:solidFill>
              <a:prstDash val="solid"/>
            </a:ln>
            <a:effectLst/>
          </p:spPr>
          <p:txBody>
            <a:bodyPr lIns="60960" tIns="40640" rIns="60960" bIns="40640" spcCol="1270" anchor="ctr"/>
            <a:lstStyle/>
            <a:p>
              <a:pPr marL="0" marR="0" lvl="0" indent="0" algn="ctr" defTabSz="1422400" eaLnBrk="1" fontAlgn="auto" latinLnBrk="0" hangingPunct="1">
                <a:lnSpc>
                  <a:spcPct val="90000"/>
                </a:lnSpc>
                <a:spcBef>
                  <a:spcPts val="0"/>
                </a:spcBef>
                <a:spcAft>
                  <a:spcPct val="35000"/>
                </a:spcAft>
                <a:buClrTx/>
                <a:buSzTx/>
                <a:buFontTx/>
                <a:buNone/>
                <a:tabLst/>
                <a:defRPr/>
              </a:pPr>
              <a:r>
                <a:rPr kumimoji="0" lang="en-US" sz="2000" b="1" i="0" u="none" strike="noStrike" kern="0" cap="none" spc="0" normalizeH="0" baseline="0" noProof="0" dirty="0">
                  <a:ln>
                    <a:noFill/>
                  </a:ln>
                  <a:solidFill>
                    <a:prstClr val="black"/>
                  </a:solidFill>
                  <a:effectLst/>
                  <a:uLnTx/>
                  <a:uFillTx/>
                </a:rPr>
                <a:t>BANTUAN SOSIAL</a:t>
              </a:r>
            </a:p>
          </p:txBody>
        </p:sp>
      </p:grpSp>
      <p:sp>
        <p:nvSpPr>
          <p:cNvPr id="24" name="Rounded Rectangle 4">
            <a:extLst>
              <a:ext uri="{FF2B5EF4-FFF2-40B4-BE49-F238E27FC236}">
                <a16:creationId xmlns="" xmlns:a16="http://schemas.microsoft.com/office/drawing/2014/main" id="{FDC7DD77-5D0A-4701-86D0-DBC6E84C4D0D}"/>
              </a:ext>
            </a:extLst>
          </p:cNvPr>
          <p:cNvSpPr/>
          <p:nvPr/>
        </p:nvSpPr>
        <p:spPr>
          <a:xfrm>
            <a:off x="7397460" y="2196696"/>
            <a:ext cx="4578770" cy="4332993"/>
          </a:xfrm>
          <a:prstGeom prst="rect">
            <a:avLst/>
          </a:prstGeom>
          <a:solidFill>
            <a:sysClr val="window" lastClr="FFFFFF"/>
          </a:solidFill>
          <a:ln w="25400" cap="flat" cmpd="sng" algn="ctr">
            <a:solidFill>
              <a:srgbClr val="4F81BD"/>
            </a:solidFill>
            <a:prstDash val="solid"/>
          </a:ln>
          <a:effectLst/>
        </p:spPr>
        <p:txBody>
          <a:bodyPr lIns="30480" tIns="20320" rIns="30480" bIns="20320" spcCol="1270" anchor="ctr"/>
          <a:lstStyle/>
          <a:p>
            <a:pPr marL="228600" indent="-228600" algn="just" defTabSz="711200" eaLnBrk="0" fontAlgn="base" hangingPunct="0">
              <a:lnSpc>
                <a:spcPct val="90000"/>
              </a:lnSpc>
              <a:spcBef>
                <a:spcPct val="0"/>
              </a:spcBef>
              <a:spcAft>
                <a:spcPct val="35000"/>
              </a:spcAft>
              <a:buFont typeface="+mj-lt"/>
              <a:buAutoNum type="arabicPeriod"/>
              <a:defRPr/>
            </a:pPr>
            <a:r>
              <a:rPr lang="en-US" sz="1400" kern="0" dirty="0" err="1">
                <a:solidFill>
                  <a:prstClr val="black"/>
                </a:solidFill>
                <a:latin typeface="Bookman Old Style" panose="02050604050505020204" pitchFamily="18" charset="0"/>
                <a:cs typeface="Aharoni" pitchFamily="2" charset="-79"/>
              </a:rPr>
              <a:t>pemberian</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bantuan</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berupa</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uang</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dan</a:t>
            </a:r>
            <a:r>
              <a:rPr lang="en-US" sz="1400" kern="0" dirty="0">
                <a:solidFill>
                  <a:prstClr val="black"/>
                </a:solidFill>
                <a:latin typeface="Bookman Old Style" panose="02050604050505020204" pitchFamily="18" charset="0"/>
                <a:cs typeface="Aharoni" pitchFamily="2" charset="-79"/>
              </a:rPr>
              <a:t>/</a:t>
            </a:r>
            <a:r>
              <a:rPr lang="en-US" sz="1400" kern="0" dirty="0" err="1">
                <a:solidFill>
                  <a:prstClr val="black"/>
                </a:solidFill>
                <a:latin typeface="Bookman Old Style" panose="02050604050505020204" pitchFamily="18" charset="0"/>
                <a:cs typeface="Aharoni" pitchFamily="2" charset="-79"/>
              </a:rPr>
              <a:t>atau</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barang</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untuk</a:t>
            </a:r>
            <a:r>
              <a:rPr lang="en-US" sz="1400" kern="0" dirty="0">
                <a:solidFill>
                  <a:prstClr val="black"/>
                </a:solidFill>
                <a:latin typeface="Bookman Old Style" panose="02050604050505020204" pitchFamily="18" charset="0"/>
                <a:cs typeface="Aharoni" pitchFamily="2" charset="-79"/>
              </a:rPr>
              <a:t> </a:t>
            </a:r>
            <a:r>
              <a:rPr lang="en-US" sz="1400" b="1" kern="0" dirty="0" err="1">
                <a:solidFill>
                  <a:prstClr val="black"/>
                </a:solidFill>
                <a:latin typeface="Bookman Old Style" panose="02050604050505020204" pitchFamily="18" charset="0"/>
                <a:cs typeface="Aharoni" pitchFamily="2" charset="-79"/>
              </a:rPr>
              <a:t>Diberikan</a:t>
            </a:r>
            <a:r>
              <a:rPr lang="en-US" sz="1400" b="1" kern="0" dirty="0">
                <a:solidFill>
                  <a:prstClr val="black"/>
                </a:solidFill>
                <a:latin typeface="Bookman Old Style" panose="02050604050505020204" pitchFamily="18" charset="0"/>
                <a:cs typeface="Aharoni" pitchFamily="2" charset="-79"/>
              </a:rPr>
              <a:t> </a:t>
            </a:r>
            <a:r>
              <a:rPr lang="id-ID" sz="1400" b="1" kern="0" dirty="0">
                <a:solidFill>
                  <a:prstClr val="black"/>
                </a:solidFill>
                <a:latin typeface="Bookman Old Style" panose="02050604050505020204" pitchFamily="18" charset="0"/>
                <a:cs typeface="Aharoni" pitchFamily="2" charset="-79"/>
              </a:rPr>
              <a:t>kepada : </a:t>
            </a:r>
          </a:p>
          <a:p>
            <a:pPr marL="514350" indent="-285750" algn="just" defTabSz="711200">
              <a:lnSpc>
                <a:spcPct val="90000"/>
              </a:lnSpc>
              <a:spcBef>
                <a:spcPts val="400"/>
              </a:spcBef>
              <a:buFont typeface="Wingdings" pitchFamily="2" charset="2"/>
              <a:buChar char="Ø"/>
              <a:defRPr/>
            </a:pPr>
            <a:r>
              <a:rPr lang="en-US" sz="1400" b="1" kern="0" dirty="0" err="1">
                <a:solidFill>
                  <a:prstClr val="black"/>
                </a:solidFill>
                <a:latin typeface="Bookman Old Style" panose="02050604050505020204" pitchFamily="18" charset="0"/>
                <a:cs typeface="Aharoni" pitchFamily="2" charset="-79"/>
              </a:rPr>
              <a:t>Individu</a:t>
            </a:r>
            <a:endParaRPr lang="en-US" sz="1400" b="1" kern="0" dirty="0">
              <a:solidFill>
                <a:prstClr val="black"/>
              </a:solidFill>
              <a:latin typeface="Bookman Old Style" panose="02050604050505020204" pitchFamily="18" charset="0"/>
              <a:cs typeface="Aharoni" pitchFamily="2" charset="-79"/>
            </a:endParaRPr>
          </a:p>
          <a:p>
            <a:pPr marL="514350" indent="-285750" algn="just" defTabSz="711200">
              <a:lnSpc>
                <a:spcPct val="90000"/>
              </a:lnSpc>
              <a:spcBef>
                <a:spcPts val="400"/>
              </a:spcBef>
              <a:buFont typeface="Wingdings" pitchFamily="2" charset="2"/>
              <a:buChar char="Ø"/>
              <a:defRPr/>
            </a:pPr>
            <a:r>
              <a:rPr lang="en-US" sz="1400" b="1" kern="0" dirty="0" err="1">
                <a:solidFill>
                  <a:prstClr val="black"/>
                </a:solidFill>
                <a:latin typeface="Bookman Old Style" panose="02050604050505020204" pitchFamily="18" charset="0"/>
                <a:cs typeface="Aharoni" pitchFamily="2" charset="-79"/>
              </a:rPr>
              <a:t>Keluarga</a:t>
            </a:r>
            <a:endParaRPr lang="en-US" sz="1400" b="1" kern="0" dirty="0">
              <a:solidFill>
                <a:prstClr val="black"/>
              </a:solidFill>
              <a:latin typeface="Bookman Old Style" panose="02050604050505020204" pitchFamily="18" charset="0"/>
              <a:cs typeface="Aharoni" pitchFamily="2" charset="-79"/>
            </a:endParaRPr>
          </a:p>
          <a:p>
            <a:pPr marL="514350" indent="-285750" algn="just" defTabSz="711200" eaLnBrk="0" fontAlgn="base" hangingPunct="0">
              <a:lnSpc>
                <a:spcPct val="90000"/>
              </a:lnSpc>
              <a:spcBef>
                <a:spcPts val="400"/>
              </a:spcBef>
              <a:spcAft>
                <a:spcPct val="0"/>
              </a:spcAft>
              <a:buFont typeface="Wingdings" pitchFamily="2" charset="2"/>
              <a:buChar char="Ø"/>
              <a:defRPr/>
            </a:pPr>
            <a:r>
              <a:rPr lang="en-US" sz="1400" kern="0" dirty="0" err="1">
                <a:solidFill>
                  <a:prstClr val="black"/>
                </a:solidFill>
                <a:latin typeface="Bookman Old Style" panose="02050604050505020204" pitchFamily="18" charset="0"/>
                <a:cs typeface="Aharoni" pitchFamily="2" charset="-79"/>
              </a:rPr>
              <a:t>keluarga</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kelompok</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dan</a:t>
            </a:r>
            <a:r>
              <a:rPr lang="en-US" sz="1400" kern="0" dirty="0">
                <a:solidFill>
                  <a:prstClr val="black"/>
                </a:solidFill>
                <a:latin typeface="Bookman Old Style" panose="02050604050505020204" pitchFamily="18" charset="0"/>
                <a:cs typeface="Aharoni" pitchFamily="2" charset="-79"/>
              </a:rPr>
              <a:t>/</a:t>
            </a:r>
            <a:r>
              <a:rPr lang="en-US" sz="1400" kern="0" dirty="0" err="1">
                <a:solidFill>
                  <a:prstClr val="black"/>
                </a:solidFill>
                <a:latin typeface="Bookman Old Style" panose="02050604050505020204" pitchFamily="18" charset="0"/>
                <a:cs typeface="Aharoni" pitchFamily="2" charset="-79"/>
              </a:rPr>
              <a:t>atau</a:t>
            </a:r>
            <a:r>
              <a:rPr lang="en-US" sz="1400" kern="0" dirty="0">
                <a:solidFill>
                  <a:prstClr val="black"/>
                </a:solidFill>
                <a:latin typeface="Bookman Old Style" panose="02050604050505020204" pitchFamily="18" charset="0"/>
                <a:cs typeface="Aharoni" pitchFamily="2" charset="-79"/>
              </a:rPr>
              <a:t> </a:t>
            </a:r>
            <a:r>
              <a:rPr lang="en-US" sz="1400" kern="0" dirty="0" err="1">
                <a:solidFill>
                  <a:prstClr val="black"/>
                </a:solidFill>
                <a:latin typeface="Bookman Old Style" panose="02050604050505020204" pitchFamily="18" charset="0"/>
                <a:cs typeface="Aharoni" pitchFamily="2" charset="-79"/>
              </a:rPr>
              <a:t>masyarakat</a:t>
            </a:r>
            <a:r>
              <a:rPr lang="en-US" sz="1400" kern="0" dirty="0">
                <a:solidFill>
                  <a:prstClr val="black"/>
                </a:solidFill>
                <a:latin typeface="Bookman Old Style" panose="02050604050505020204" pitchFamily="18" charset="0"/>
                <a:cs typeface="Aharoni" pitchFamily="2" charset="-79"/>
              </a:rPr>
              <a:t> </a:t>
            </a:r>
          </a:p>
          <a:p>
            <a:pPr marL="228600" indent="-228600" algn="just" defTabSz="711200" eaLnBrk="0" fontAlgn="base" hangingPunct="0">
              <a:lnSpc>
                <a:spcPct val="90000"/>
              </a:lnSpc>
              <a:spcBef>
                <a:spcPts val="400"/>
              </a:spcBef>
              <a:spcAft>
                <a:spcPct val="0"/>
              </a:spcAft>
              <a:buFont typeface="+mj-lt"/>
              <a:buAutoNum type="arabicPeriod" startAt="2"/>
              <a:defRPr/>
            </a:pPr>
            <a:endParaRPr lang="en-US" sz="1400" dirty="0">
              <a:solidFill>
                <a:prstClr val="black"/>
              </a:solidFill>
              <a:latin typeface="Bookman Old Style" panose="02050604050505020204" pitchFamily="18" charset="0"/>
              <a:cs typeface="Aharoni" pitchFamily="2" charset="-79"/>
            </a:endParaRPr>
          </a:p>
          <a:p>
            <a:pPr marL="228600" indent="-228600" algn="just" defTabSz="711200" eaLnBrk="0" fontAlgn="base" hangingPunct="0">
              <a:lnSpc>
                <a:spcPct val="90000"/>
              </a:lnSpc>
              <a:spcBef>
                <a:spcPts val="400"/>
              </a:spcBef>
              <a:spcAft>
                <a:spcPct val="0"/>
              </a:spcAft>
              <a:buFont typeface="+mj-lt"/>
              <a:buAutoNum type="arabicPeriod" startAt="2"/>
              <a:defRPr/>
            </a:pPr>
            <a:r>
              <a:rPr lang="en-US" sz="1400" b="1" dirty="0" err="1">
                <a:solidFill>
                  <a:prstClr val="black"/>
                </a:solidFill>
                <a:latin typeface="Bookman Old Style" panose="02050604050505020204" pitchFamily="18" charset="0"/>
                <a:cs typeface="Aharoni" pitchFamily="2" charset="-79"/>
              </a:rPr>
              <a:t>sifatnya</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tidak</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secara</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terus</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menerus</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dan</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selektif</a:t>
            </a:r>
            <a:r>
              <a:rPr lang="en-US" sz="1400" b="1" dirty="0">
                <a:solidFill>
                  <a:prstClr val="black"/>
                </a:solidFill>
                <a:latin typeface="Bookman Old Style" panose="02050604050505020204" pitchFamily="18" charset="0"/>
                <a:cs typeface="Aharoni" pitchFamily="2" charset="-79"/>
              </a:rPr>
              <a:t> yang </a:t>
            </a:r>
            <a:r>
              <a:rPr lang="en-US" sz="1400" b="1" dirty="0" err="1">
                <a:solidFill>
                  <a:prstClr val="black"/>
                </a:solidFill>
                <a:latin typeface="Bookman Old Style" panose="02050604050505020204" pitchFamily="18" charset="0"/>
                <a:cs typeface="Aharoni" pitchFamily="2" charset="-79"/>
              </a:rPr>
              <a:t>bertujuan</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untuk</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melindungi</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dari</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kemungkinan</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terjadinya</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resiko</a:t>
            </a:r>
            <a:r>
              <a:rPr lang="en-US" sz="1400" b="1" dirty="0">
                <a:solidFill>
                  <a:prstClr val="black"/>
                </a:solidFill>
                <a:latin typeface="Bookman Old Style" panose="02050604050505020204" pitchFamily="18" charset="0"/>
                <a:cs typeface="Aharoni" pitchFamily="2" charset="-79"/>
              </a:rPr>
              <a:t> </a:t>
            </a:r>
            <a:r>
              <a:rPr lang="en-US" sz="1400" b="1" dirty="0" err="1">
                <a:solidFill>
                  <a:prstClr val="black"/>
                </a:solidFill>
                <a:latin typeface="Bookman Old Style" panose="02050604050505020204" pitchFamily="18" charset="0"/>
                <a:cs typeface="Aharoni" pitchFamily="2" charset="-79"/>
              </a:rPr>
              <a:t>sosial</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kecuali</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dalam</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keadaan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tertentu</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dapat</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berkelanjutan</a:t>
            </a:r>
            <a:r>
              <a:rPr lang="en-US" sz="1400" dirty="0">
                <a:solidFill>
                  <a:prstClr val="black"/>
                </a:solidFill>
                <a:latin typeface="Bookman Old Style" panose="02050604050505020204" pitchFamily="18" charset="0"/>
                <a:cs typeface="Aharoni" pitchFamily="2" charset="-79"/>
              </a:rPr>
              <a:t>;</a:t>
            </a:r>
          </a:p>
          <a:p>
            <a:pPr marL="228600" indent="-228600" algn="just" defTabSz="711200" eaLnBrk="0" fontAlgn="base" hangingPunct="0">
              <a:lnSpc>
                <a:spcPct val="90000"/>
              </a:lnSpc>
              <a:spcBef>
                <a:spcPts val="400"/>
              </a:spcBef>
              <a:spcAft>
                <a:spcPct val="0"/>
              </a:spcAft>
              <a:buFont typeface="+mj-lt"/>
              <a:buAutoNum type="arabicPeriod" startAt="2"/>
              <a:defRPr/>
            </a:pPr>
            <a:endParaRPr lang="en-US" sz="1400" dirty="0">
              <a:solidFill>
                <a:prstClr val="black"/>
              </a:solidFill>
              <a:latin typeface="Bookman Old Style" panose="02050604050505020204" pitchFamily="18" charset="0"/>
              <a:cs typeface="Aharoni" pitchFamily="2" charset="-79"/>
            </a:endParaRPr>
          </a:p>
          <a:p>
            <a:pPr marL="228600" indent="-228600" algn="just" defTabSz="711200" eaLnBrk="0" fontAlgn="base" hangingPunct="0">
              <a:lnSpc>
                <a:spcPct val="90000"/>
              </a:lnSpc>
              <a:spcBef>
                <a:spcPts val="400"/>
              </a:spcBef>
              <a:spcAft>
                <a:spcPct val="0"/>
              </a:spcAft>
              <a:buFont typeface="+mj-lt"/>
              <a:buAutoNum type="arabicPeriod" startAt="2"/>
              <a:defRPr/>
            </a:pPr>
            <a:r>
              <a:rPr lang="en-US" sz="1400" dirty="0">
                <a:solidFill>
                  <a:prstClr val="black"/>
                </a:solidFill>
                <a:latin typeface="Bookman Old Style" panose="02050604050505020204" pitchFamily="18" charset="0"/>
                <a:cs typeface="Aharoni" pitchFamily="2" charset="-79"/>
              </a:rPr>
              <a:t>Setelah </a:t>
            </a:r>
            <a:r>
              <a:rPr lang="en-US" sz="1400" dirty="0" err="1">
                <a:solidFill>
                  <a:prstClr val="black"/>
                </a:solidFill>
                <a:latin typeface="Bookman Old Style" panose="02050604050505020204" pitchFamily="18" charset="0"/>
                <a:cs typeface="Aharoni" pitchFamily="2" charset="-79"/>
              </a:rPr>
              <a:t>memprioritaskan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pemenuhan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belanja</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Urusan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Pemerintahan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Wajib</a:t>
            </a:r>
            <a:r>
              <a:rPr lang="en-US" sz="1400" dirty="0">
                <a:solidFill>
                  <a:prstClr val="black"/>
                </a:solidFill>
                <a:latin typeface="Bookman Old Style" panose="02050604050505020204" pitchFamily="18" charset="0"/>
                <a:cs typeface="Aharoni" pitchFamily="2" charset="-79"/>
              </a:rPr>
              <a:t>    dan    </a:t>
            </a:r>
            <a:r>
              <a:rPr lang="en-US" sz="1400" dirty="0" err="1">
                <a:solidFill>
                  <a:prstClr val="black"/>
                </a:solidFill>
                <a:latin typeface="Bookman Old Style" panose="02050604050505020204" pitchFamily="18" charset="0"/>
                <a:cs typeface="Aharoni" pitchFamily="2" charset="-79"/>
              </a:rPr>
              <a:t>Urusan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Pemerintahan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Pilihan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kecuali</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ditentukan</a:t>
            </a:r>
            <a:r>
              <a:rPr lang="en-US" sz="1400" dirty="0">
                <a:solidFill>
                  <a:prstClr val="black"/>
                </a:solidFill>
                <a:latin typeface="Bookman Old Style" panose="02050604050505020204" pitchFamily="18" charset="0"/>
                <a:cs typeface="Aharoni" pitchFamily="2" charset="-79"/>
              </a:rPr>
              <a:t>  lain  </a:t>
            </a:r>
            <a:r>
              <a:rPr lang="en-US" sz="1400" dirty="0" err="1">
                <a:solidFill>
                  <a:prstClr val="black"/>
                </a:solidFill>
                <a:latin typeface="Bookman Old Style" panose="02050604050505020204" pitchFamily="18" charset="0"/>
                <a:cs typeface="Aharoni" pitchFamily="2" charset="-79"/>
              </a:rPr>
              <a:t>sesuai</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dengan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ketentuan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peraturan</a:t>
            </a:r>
            <a:r>
              <a:rPr lang="en-US" sz="1400" dirty="0">
                <a:solidFill>
                  <a:prstClr val="black"/>
                </a:solidFill>
                <a:latin typeface="Bookman Old Style" panose="02050604050505020204" pitchFamily="18" charset="0"/>
                <a:cs typeface="Aharoni" pitchFamily="2" charset="-79"/>
              </a:rPr>
              <a:t> </a:t>
            </a:r>
            <a:r>
              <a:rPr lang="en-US" sz="1400" dirty="0" err="1">
                <a:solidFill>
                  <a:prstClr val="black"/>
                </a:solidFill>
                <a:latin typeface="Bookman Old Style" panose="02050604050505020204" pitchFamily="18" charset="0"/>
                <a:cs typeface="Aharoni" pitchFamily="2" charset="-79"/>
              </a:rPr>
              <a:t>perundang-undangan</a:t>
            </a:r>
            <a:endParaRPr lang="en-US" sz="1400" kern="0" dirty="0">
              <a:solidFill>
                <a:prstClr val="black"/>
              </a:solidFill>
              <a:latin typeface="Bookman Old Style" panose="02050604050505020204" pitchFamily="18" charset="0"/>
              <a:cs typeface="Aharoni" pitchFamily="2" charset="-79"/>
            </a:endParaRPr>
          </a:p>
          <a:p>
            <a:pPr algn="just" defTabSz="711200" eaLnBrk="0" fontAlgn="base" hangingPunct="0">
              <a:lnSpc>
                <a:spcPct val="90000"/>
              </a:lnSpc>
              <a:spcBef>
                <a:spcPts val="400"/>
              </a:spcBef>
              <a:spcAft>
                <a:spcPct val="0"/>
              </a:spcAft>
              <a:defRPr/>
            </a:pPr>
            <a:endParaRPr lang="en-US" sz="1400" dirty="0">
              <a:solidFill>
                <a:prstClr val="black"/>
              </a:solidFill>
              <a:latin typeface="Bookman Old Style" panose="02050604050505020204" pitchFamily="18" charset="0"/>
              <a:cs typeface="Aharoni" pitchFamily="2" charset="-79"/>
            </a:endParaRPr>
          </a:p>
          <a:p>
            <a:pPr marL="228600" indent="-228600" algn="just" defTabSz="711200" eaLnBrk="0" fontAlgn="base" hangingPunct="0">
              <a:lnSpc>
                <a:spcPct val="90000"/>
              </a:lnSpc>
              <a:spcBef>
                <a:spcPts val="400"/>
              </a:spcBef>
              <a:spcAft>
                <a:spcPct val="0"/>
              </a:spcAft>
              <a:buFont typeface="+mj-lt"/>
              <a:buAutoNum type="arabicPeriod" startAt="2"/>
              <a:defRPr/>
            </a:pPr>
            <a:endParaRPr lang="en-US" sz="1400" kern="0" dirty="0">
              <a:solidFill>
                <a:prstClr val="black"/>
              </a:solidFill>
              <a:latin typeface="Bookman Old Style" panose="02050604050505020204" pitchFamily="18" charset="0"/>
              <a:cs typeface="Aharoni" pitchFamily="2" charset="-79"/>
            </a:endParaRPr>
          </a:p>
        </p:txBody>
      </p:sp>
    </p:spTree>
    <p:extLst>
      <p:ext uri="{BB962C8B-B14F-4D97-AF65-F5344CB8AC3E}">
        <p14:creationId xmlns:p14="http://schemas.microsoft.com/office/powerpoint/2010/main" xmlns="" val="29852016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34</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F57BD780-5E08-4FC2-A21B-C71A69E3ED9C}"/>
              </a:ext>
            </a:extLst>
          </p:cNvPr>
          <p:cNvSpPr/>
          <p:nvPr/>
        </p:nvSpPr>
        <p:spPr>
          <a:xfrm>
            <a:off x="2511626" y="971041"/>
            <a:ext cx="6799749"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BELANJA BAGI HASIL PAJAK DAERAH</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sp>
        <p:nvSpPr>
          <p:cNvPr id="15" name="Rectangle 28">
            <a:extLst>
              <a:ext uri="{FF2B5EF4-FFF2-40B4-BE49-F238E27FC236}">
                <a16:creationId xmlns="" xmlns:a16="http://schemas.microsoft.com/office/drawing/2014/main" id="{FD47660D-D215-4585-9C75-7E5E10C419EB}"/>
              </a:ext>
            </a:extLst>
          </p:cNvPr>
          <p:cNvSpPr>
            <a:spLocks noChangeArrowheads="1"/>
          </p:cNvSpPr>
          <p:nvPr/>
        </p:nvSpPr>
        <p:spPr bwMode="auto">
          <a:xfrm>
            <a:off x="342020" y="2153420"/>
            <a:ext cx="9289032"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1313" indent="-341313" algn="just" eaLnBrk="0" fontAlgn="base" hangingPunct="0">
              <a:spcBef>
                <a:spcPts val="300"/>
              </a:spcBef>
              <a:spcAft>
                <a:spcPct val="0"/>
              </a:spcAft>
              <a:buFont typeface="Calibri" pitchFamily="34" charset="0"/>
              <a:buAutoNum type="arabicPeriod"/>
            </a:pPr>
            <a:r>
              <a:rPr lang="id-ID" sz="1500" b="1" dirty="0">
                <a:solidFill>
                  <a:srgbClr val="3B3838"/>
                </a:solidFill>
                <a:latin typeface="Century Gothic" pitchFamily="34" charset="0"/>
              </a:rPr>
              <a:t>Penganggaran belanja bagi hasil pajak daerah provinsi kepada pemerintah kabupaten/kota mempedomani Undang-Undang Nomor 28 Tahun 2009 tentang Pajak Daerah dan Retribusi Daerah. Besaran alokasi belanja bagi hasil pajak daerah provinsi dianggarkan secara bruto</a:t>
            </a:r>
            <a:r>
              <a:rPr lang="en-US" sz="1500" b="1" dirty="0">
                <a:solidFill>
                  <a:srgbClr val="3B3838"/>
                </a:solidFill>
                <a:latin typeface="Century Gothic" pitchFamily="34" charset="0"/>
              </a:rPr>
              <a:t>;</a:t>
            </a:r>
          </a:p>
          <a:p>
            <a:pPr marL="341313" indent="-341313" algn="just" eaLnBrk="0" fontAlgn="base" hangingPunct="0">
              <a:spcBef>
                <a:spcPts val="300"/>
              </a:spcBef>
              <a:spcAft>
                <a:spcPct val="0"/>
              </a:spcAft>
              <a:buFont typeface="Calibri" pitchFamily="34" charset="0"/>
              <a:buAutoNum type="arabicPeriod"/>
            </a:pPr>
            <a:r>
              <a:rPr lang="id-ID" sz="1500" b="1" dirty="0">
                <a:solidFill>
                  <a:srgbClr val="3B3838"/>
                </a:solidFill>
                <a:latin typeface="Century Gothic" pitchFamily="34" charset="0"/>
              </a:rPr>
              <a:t>Larangan Penganggaran dana bagi hasil yang bersumber dari retribusi daerah provinsi untuk dianggarkan dalam APBD Tahun Anggaran 2020</a:t>
            </a:r>
            <a:r>
              <a:rPr lang="en-US" sz="1500" b="1" dirty="0">
                <a:solidFill>
                  <a:srgbClr val="3B3838"/>
                </a:solidFill>
                <a:latin typeface="Century Gothic" pitchFamily="34" charset="0"/>
              </a:rPr>
              <a:t>;</a:t>
            </a:r>
          </a:p>
          <a:p>
            <a:pPr marL="341313" indent="-341313" algn="just" eaLnBrk="0" fontAlgn="base" hangingPunct="0">
              <a:spcBef>
                <a:spcPts val="300"/>
              </a:spcBef>
              <a:spcAft>
                <a:spcPct val="0"/>
              </a:spcAft>
              <a:buFont typeface="Calibri" pitchFamily="34" charset="0"/>
              <a:buAutoNum type="arabicPeriod"/>
            </a:pPr>
            <a:r>
              <a:rPr lang="id-ID" sz="1500" b="1" dirty="0">
                <a:solidFill>
                  <a:srgbClr val="3B3838"/>
                </a:solidFill>
                <a:latin typeface="Century Gothic" pitchFamily="34" charset="0"/>
              </a:rPr>
              <a:t>Pemerintah kabupaten/kota menganggarkan belanja bagi hasil pajak daerah dan retribusi daerah kepada pemerintah desa paling sedikit 10% (sepuluh persen) dari rencana pendapatan pajak daerah dan retribusi daerah kabupaten/kota pada Tahun Anggaran 2020</a:t>
            </a:r>
            <a:r>
              <a:rPr lang="en-US" sz="1500" b="1" dirty="0">
                <a:solidFill>
                  <a:srgbClr val="3B3838"/>
                </a:solidFill>
                <a:latin typeface="Century Gothic" pitchFamily="34" charset="0"/>
              </a:rPr>
              <a:t>;</a:t>
            </a:r>
          </a:p>
          <a:p>
            <a:pPr marL="341313" indent="-341313" algn="just" eaLnBrk="0" fontAlgn="base" hangingPunct="0">
              <a:spcBef>
                <a:spcPts val="300"/>
              </a:spcBef>
              <a:spcAft>
                <a:spcPct val="0"/>
              </a:spcAft>
              <a:buFont typeface="Calibri" pitchFamily="34" charset="0"/>
              <a:buAutoNum type="arabicPeriod"/>
            </a:pPr>
            <a:r>
              <a:rPr lang="id-ID" sz="1500" b="1" dirty="0">
                <a:solidFill>
                  <a:srgbClr val="3B3838"/>
                </a:solidFill>
                <a:latin typeface="Century Gothic" pitchFamily="34" charset="0"/>
              </a:rPr>
              <a:t>Dari aspek teknis penganggaran, belanja bagi hasil pajak daerah dari pemerintah provinsi kepada pemerintah kabupaten/kota harus diuraikan ke dalam daftar nama pemerintah kabupaten/kota selaku penerima sebagai rincian obyek penerima bagi hasil pajak daerah sesuai dengan kode rekening berkenaan</a:t>
            </a:r>
            <a:r>
              <a:rPr lang="en-US" sz="1500" b="1" dirty="0">
                <a:solidFill>
                  <a:srgbClr val="3B3838"/>
                </a:solidFill>
                <a:latin typeface="Century Gothic" pitchFamily="34" charset="0"/>
              </a:rPr>
              <a:t>; </a:t>
            </a:r>
          </a:p>
          <a:p>
            <a:pPr marL="341313" indent="-341313" algn="just" eaLnBrk="0" fontAlgn="base" hangingPunct="0">
              <a:spcBef>
                <a:spcPts val="300"/>
              </a:spcBef>
              <a:spcAft>
                <a:spcPct val="0"/>
              </a:spcAft>
              <a:buFont typeface="Calibri" pitchFamily="34" charset="0"/>
              <a:buAutoNum type="arabicPeriod"/>
            </a:pPr>
            <a:r>
              <a:rPr lang="id-ID" sz="1500" b="1" dirty="0">
                <a:solidFill>
                  <a:srgbClr val="3B3838"/>
                </a:solidFill>
                <a:latin typeface="Century Gothic" pitchFamily="34" charset="0"/>
              </a:rPr>
              <a:t>Selanjutnya, untuk belanja bagi hasil pajak daerah dan retribusi daerah dari pemerintah kabupaten/kota kepada pemerintah desa harus diuraikan ke dalam daftar pemerintah desa selaku penerima sebagai rincian obyek penerima bagi hasil pajak daerah dan retribusi daerah sesuai dengan kode rekening berkenaan</a:t>
            </a:r>
            <a:r>
              <a:rPr lang="en-US" sz="1500" b="1" dirty="0">
                <a:solidFill>
                  <a:srgbClr val="3B3838"/>
                </a:solidFill>
                <a:latin typeface="Century Gothic" pitchFamily="34" charset="0"/>
              </a:rPr>
              <a:t>.</a:t>
            </a:r>
          </a:p>
          <a:p>
            <a:pPr marL="341313" indent="-341313" algn="just" eaLnBrk="0" fontAlgn="base" hangingPunct="0">
              <a:spcBef>
                <a:spcPts val="300"/>
              </a:spcBef>
              <a:spcAft>
                <a:spcPct val="0"/>
              </a:spcAft>
              <a:buFont typeface="Calibri" pitchFamily="34" charset="0"/>
              <a:buAutoNum type="arabicPeriod"/>
            </a:pPr>
            <a:endParaRPr lang="id-ID" sz="1500" b="1" dirty="0">
              <a:solidFill>
                <a:srgbClr val="3B3838"/>
              </a:solidFill>
              <a:latin typeface="Century Gothic" pitchFamily="34" charset="0"/>
            </a:endParaRPr>
          </a:p>
          <a:p>
            <a:pPr marL="341313" indent="-341313" algn="just" eaLnBrk="0" fontAlgn="base" hangingPunct="0">
              <a:spcBef>
                <a:spcPts val="300"/>
              </a:spcBef>
              <a:spcAft>
                <a:spcPct val="0"/>
              </a:spcAft>
              <a:buFont typeface="Calibri" pitchFamily="34" charset="0"/>
              <a:buAutoNum type="arabicPeriod"/>
            </a:pPr>
            <a:endParaRPr lang="en-US" sz="1500" b="1" dirty="0">
              <a:solidFill>
                <a:srgbClr val="3B3838"/>
              </a:solidFill>
              <a:latin typeface="Century Gothic" pitchFamily="34" charset="0"/>
            </a:endParaRPr>
          </a:p>
          <a:p>
            <a:pPr marL="341313" indent="-341313" algn="just" eaLnBrk="0" fontAlgn="base" hangingPunct="0">
              <a:spcBef>
                <a:spcPct val="0"/>
              </a:spcBef>
              <a:spcAft>
                <a:spcPts val="1350"/>
              </a:spcAft>
              <a:buFont typeface="Calibri" pitchFamily="34" charset="0"/>
              <a:buAutoNum type="arabicPeriod"/>
            </a:pPr>
            <a:endParaRPr lang="id-ID" sz="1500" b="1" dirty="0">
              <a:solidFill>
                <a:srgbClr val="3B3838"/>
              </a:solidFill>
              <a:latin typeface="Century Gothic" pitchFamily="34" charset="0"/>
            </a:endParaRPr>
          </a:p>
        </p:txBody>
      </p:sp>
    </p:spTree>
    <p:extLst>
      <p:ext uri="{BB962C8B-B14F-4D97-AF65-F5344CB8AC3E}">
        <p14:creationId xmlns:p14="http://schemas.microsoft.com/office/powerpoint/2010/main" xmlns="" val="38706408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5CC04D1A-1435-4C7B-A144-6F50B46C6000}"/>
              </a:ext>
            </a:extLst>
          </p:cNvPr>
          <p:cNvSpPr>
            <a:spLocks noChangeArrowheads="1"/>
          </p:cNvSpPr>
          <p:nvPr/>
        </p:nvSpPr>
        <p:spPr bwMode="auto">
          <a:xfrm>
            <a:off x="339364" y="1894789"/>
            <a:ext cx="11500701" cy="4866372"/>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lstStyle>
            <a:lvl1pPr defTabSz="800100">
              <a:defRPr sz="3800" b="1" i="1">
                <a:solidFill>
                  <a:schemeClr val="tx1"/>
                </a:solidFill>
                <a:latin typeface="Times New Roman" panose="02020603050405020304" pitchFamily="18" charset="0"/>
                <a:cs typeface="Arial" panose="020B0604020202020204" pitchFamily="34" charset="0"/>
              </a:defRPr>
            </a:lvl1pPr>
            <a:lvl2pPr defTabSz="800100">
              <a:defRPr sz="3800" b="1" i="1">
                <a:solidFill>
                  <a:schemeClr val="tx1"/>
                </a:solidFill>
                <a:latin typeface="Times New Roman" panose="02020603050405020304" pitchFamily="18" charset="0"/>
                <a:cs typeface="Arial" panose="020B0604020202020204" pitchFamily="34" charset="0"/>
              </a:defRPr>
            </a:lvl2pPr>
            <a:lvl3pPr defTabSz="800100">
              <a:defRPr sz="3800" b="1" i="1">
                <a:solidFill>
                  <a:schemeClr val="tx1"/>
                </a:solidFill>
                <a:latin typeface="Times New Roman" panose="02020603050405020304" pitchFamily="18" charset="0"/>
                <a:cs typeface="Arial" panose="020B0604020202020204" pitchFamily="34" charset="0"/>
              </a:defRPr>
            </a:lvl3pPr>
            <a:lvl4pPr defTabSz="800100">
              <a:defRPr sz="3800" b="1" i="1">
                <a:solidFill>
                  <a:schemeClr val="tx1"/>
                </a:solidFill>
                <a:latin typeface="Times New Roman" panose="02020603050405020304" pitchFamily="18" charset="0"/>
                <a:cs typeface="Arial" panose="020B0604020202020204" pitchFamily="34" charset="0"/>
              </a:defRPr>
            </a:lvl4pPr>
            <a:lvl5pPr defTabSz="800100">
              <a:defRPr sz="3800" b="1" i="1">
                <a:solidFill>
                  <a:schemeClr val="tx1"/>
                </a:solidFill>
                <a:latin typeface="Times New Roman" panose="02020603050405020304" pitchFamily="18" charset="0"/>
                <a:cs typeface="Arial" panose="020B0604020202020204" pitchFamily="34" charset="0"/>
              </a:defRPr>
            </a:lvl5pPr>
            <a:lvl6pPr marL="2647950" indent="-361950" defTabSz="8001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6pPr>
            <a:lvl7pPr marL="3105150" indent="-361950" defTabSz="8001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7pPr>
            <a:lvl8pPr marL="3562350" indent="-361950" defTabSz="8001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8pPr>
            <a:lvl9pPr marL="4019550" indent="-361950" defTabSz="800100" eaLnBrk="0" fontAlgn="base" hangingPunct="0">
              <a:spcBef>
                <a:spcPct val="0"/>
              </a:spcBef>
              <a:spcAft>
                <a:spcPct val="0"/>
              </a:spcAft>
              <a:defRPr sz="3800" b="1" i="1">
                <a:solidFill>
                  <a:schemeClr val="tx1"/>
                </a:solidFill>
                <a:latin typeface="Times New Roman" panose="02020603050405020304" pitchFamily="18" charset="0"/>
                <a:cs typeface="Arial" panose="020B0604020202020204" pitchFamily="34" charset="0"/>
              </a:defRPr>
            </a:lvl9pPr>
          </a:lstStyle>
          <a:p>
            <a:pPr marL="342900" indent="-342900" algn="just" defTabSz="750094" fontAlgn="base">
              <a:spcBef>
                <a:spcPct val="0"/>
              </a:spcBef>
              <a:spcAft>
                <a:spcPts val="598"/>
              </a:spcAft>
              <a:buFont typeface="+mj-lt"/>
              <a:buAutoNum type="arabicPeriod"/>
            </a:pPr>
            <a:r>
              <a:rPr lang="en-US" altLang="en-US" sz="1800" b="0" i="0" dirty="0" err="1">
                <a:solidFill>
                  <a:srgbClr val="000000"/>
                </a:solidFill>
                <a:latin typeface="Bookman Old Style" panose="02050604050505020204" pitchFamily="18" charset="0"/>
              </a:rPr>
              <a:t>Penganggaran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belanja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bagi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hasil</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pajak</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daerah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provinsi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kepada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pemerintah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kabupaten</a:t>
            </a:r>
            <a:r>
              <a:rPr lang="en-US" altLang="en-US" sz="1800" b="0" i="0" dirty="0">
                <a:solidFill>
                  <a:srgbClr val="000000"/>
                </a:solidFill>
                <a:latin typeface="Bookman Old Style" panose="02050604050505020204" pitchFamily="18" charset="0"/>
              </a:rPr>
              <a:t>/</a:t>
            </a:r>
            <a:r>
              <a:rPr lang="en-US" altLang="en-US" sz="1800" b="0" i="0" dirty="0" err="1">
                <a:solidFill>
                  <a:srgbClr val="000000"/>
                </a:solidFill>
                <a:latin typeface="Bookman Old Style" panose="02050604050505020204" pitchFamily="18" charset="0"/>
              </a:rPr>
              <a:t>kota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mempedomani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Undang-Undang</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Nomor</a:t>
            </a:r>
            <a:r>
              <a:rPr lang="en-US" altLang="en-US" sz="1800" b="0" i="0" dirty="0">
                <a:solidFill>
                  <a:srgbClr val="000000"/>
                </a:solidFill>
                <a:latin typeface="Bookman Old Style" panose="02050604050505020204" pitchFamily="18" charset="0"/>
              </a:rPr>
              <a:t> 28 </a:t>
            </a:r>
            <a:r>
              <a:rPr lang="en-US" altLang="en-US" sz="1800" b="0" i="0" dirty="0" err="1">
                <a:solidFill>
                  <a:srgbClr val="000000"/>
                </a:solidFill>
                <a:latin typeface="Bookman Old Style" panose="02050604050505020204" pitchFamily="18" charset="0"/>
              </a:rPr>
              <a:t>Tahun</a:t>
            </a:r>
            <a:r>
              <a:rPr lang="en-US" altLang="en-US" sz="1800" b="0" i="0" dirty="0">
                <a:solidFill>
                  <a:srgbClr val="000000"/>
                </a:solidFill>
                <a:latin typeface="Bookman Old Style" panose="02050604050505020204" pitchFamily="18" charset="0"/>
              </a:rPr>
              <a:t> 2009 </a:t>
            </a:r>
            <a:r>
              <a:rPr lang="en-US" altLang="en-US" sz="1800" b="0" i="0" dirty="0" err="1">
                <a:solidFill>
                  <a:srgbClr val="000000"/>
                </a:solidFill>
                <a:latin typeface="Bookman Old Style" panose="02050604050505020204" pitchFamily="18" charset="0"/>
              </a:rPr>
              <a:t>tentang</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Pajak</a:t>
            </a:r>
            <a:r>
              <a:rPr lang="en-US" altLang="en-US" sz="1800" b="0" i="0" dirty="0">
                <a:solidFill>
                  <a:srgbClr val="000000"/>
                </a:solidFill>
                <a:latin typeface="Bookman Old Style" panose="02050604050505020204" pitchFamily="18" charset="0"/>
              </a:rPr>
              <a:t> Daerah dan </a:t>
            </a:r>
            <a:r>
              <a:rPr lang="en-US" altLang="en-US" sz="1800" b="0" i="0" dirty="0" err="1">
                <a:solidFill>
                  <a:srgbClr val="000000"/>
                </a:solidFill>
                <a:latin typeface="Bookman Old Style" panose="02050604050505020204" pitchFamily="18" charset="0"/>
              </a:rPr>
              <a:t>Retribusi</a:t>
            </a:r>
            <a:r>
              <a:rPr lang="en-US" altLang="en-US" sz="1800" b="0" i="0" dirty="0">
                <a:solidFill>
                  <a:srgbClr val="000000"/>
                </a:solidFill>
                <a:latin typeface="Bookman Old Style" panose="02050604050505020204" pitchFamily="18" charset="0"/>
              </a:rPr>
              <a:t> Daerah. </a:t>
            </a:r>
            <a:r>
              <a:rPr lang="en-US" altLang="en-US" sz="1800" b="0" i="0" dirty="0" err="1">
                <a:solidFill>
                  <a:srgbClr val="000000"/>
                </a:solidFill>
                <a:latin typeface="Bookman Old Style" panose="02050604050505020204" pitchFamily="18" charset="0"/>
              </a:rPr>
              <a:t>Besaran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alokasi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belanja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bagi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hasil</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pajak</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daerah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provinsi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dianggarkan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secara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bruto</a:t>
            </a:r>
            <a:r>
              <a:rPr lang="en-US" altLang="en-US" sz="1800" b="0" i="0" dirty="0">
                <a:solidFill>
                  <a:srgbClr val="000000"/>
                </a:solidFill>
                <a:latin typeface="Bookman Old Style" panose="02050604050505020204" pitchFamily="18" charset="0"/>
              </a:rPr>
              <a:t>;</a:t>
            </a:r>
          </a:p>
          <a:p>
            <a:pPr marL="342900" indent="-342900" algn="just" defTabSz="750094" fontAlgn="base">
              <a:spcBef>
                <a:spcPct val="0"/>
              </a:spcBef>
              <a:spcAft>
                <a:spcPts val="598"/>
              </a:spcAft>
              <a:buFont typeface="+mj-lt"/>
              <a:buAutoNum type="arabicPeriod"/>
            </a:pPr>
            <a:r>
              <a:rPr lang="en-US" altLang="en-US" sz="1800" b="0" i="0" dirty="0" err="1">
                <a:solidFill>
                  <a:srgbClr val="000000"/>
                </a:solidFill>
                <a:latin typeface="Bookman Old Style" panose="02050604050505020204" pitchFamily="18" charset="0"/>
              </a:rPr>
              <a:t>Larangan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Penganggaran</a:t>
            </a:r>
            <a:r>
              <a:rPr lang="en-US" altLang="en-US" sz="1800" b="0" i="0" dirty="0">
                <a:solidFill>
                  <a:srgbClr val="000000"/>
                </a:solidFill>
                <a:latin typeface="Bookman Old Style" panose="02050604050505020204" pitchFamily="18" charset="0"/>
              </a:rPr>
              <a:t> dana </a:t>
            </a:r>
            <a:r>
              <a:rPr lang="en-US" altLang="en-US" sz="1800" b="0" i="0" dirty="0" err="1">
                <a:solidFill>
                  <a:srgbClr val="000000"/>
                </a:solidFill>
                <a:latin typeface="Bookman Old Style" panose="02050604050505020204" pitchFamily="18" charset="0"/>
              </a:rPr>
              <a:t>bagi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hasil</a:t>
            </a:r>
            <a:r>
              <a:rPr lang="en-US" altLang="en-US" sz="1800" b="0" i="0" dirty="0">
                <a:solidFill>
                  <a:srgbClr val="000000"/>
                </a:solidFill>
                <a:latin typeface="Bookman Old Style" panose="02050604050505020204" pitchFamily="18" charset="0"/>
              </a:rPr>
              <a:t> yang </a:t>
            </a:r>
            <a:r>
              <a:rPr lang="en-US" altLang="en-US" sz="1800" b="0" i="0" dirty="0" err="1">
                <a:solidFill>
                  <a:srgbClr val="000000"/>
                </a:solidFill>
                <a:latin typeface="Bookman Old Style" panose="02050604050505020204" pitchFamily="18" charset="0"/>
              </a:rPr>
              <a:t>bersumber</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dari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retribusi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daerah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provinsi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untuk</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dianggarkan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dalam</a:t>
            </a:r>
            <a:r>
              <a:rPr lang="en-US" altLang="en-US" sz="1800" b="0" i="0" dirty="0">
                <a:solidFill>
                  <a:srgbClr val="000000"/>
                </a:solidFill>
                <a:latin typeface="Bookman Old Style" panose="02050604050505020204" pitchFamily="18" charset="0"/>
              </a:rPr>
              <a:t> APBD </a:t>
            </a:r>
            <a:r>
              <a:rPr lang="en-US" altLang="en-US" sz="1800" b="0" i="0" dirty="0" err="1">
                <a:solidFill>
                  <a:srgbClr val="000000"/>
                </a:solidFill>
                <a:latin typeface="Bookman Old Style" panose="02050604050505020204" pitchFamily="18" charset="0"/>
              </a:rPr>
              <a:t>Tahun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Anggaran</a:t>
            </a:r>
            <a:r>
              <a:rPr lang="en-US" altLang="en-US" sz="1800" b="0" i="0" dirty="0">
                <a:solidFill>
                  <a:srgbClr val="000000"/>
                </a:solidFill>
                <a:latin typeface="Bookman Old Style" panose="02050604050505020204" pitchFamily="18" charset="0"/>
              </a:rPr>
              <a:t> 2020;</a:t>
            </a:r>
          </a:p>
          <a:p>
            <a:pPr marL="342900" indent="-342900" algn="just" defTabSz="750094" fontAlgn="base">
              <a:spcBef>
                <a:spcPct val="0"/>
              </a:spcBef>
              <a:spcAft>
                <a:spcPts val="598"/>
              </a:spcAft>
              <a:buFont typeface="+mj-lt"/>
              <a:buAutoNum type="arabicPeriod"/>
            </a:pPr>
            <a:r>
              <a:rPr lang="en-US" altLang="en-US" sz="1800" b="0" i="0" dirty="0" err="1">
                <a:solidFill>
                  <a:srgbClr val="000000"/>
                </a:solidFill>
                <a:latin typeface="Bookman Old Style" panose="02050604050505020204" pitchFamily="18" charset="0"/>
              </a:rPr>
              <a:t>Pemerintah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kabupaten</a:t>
            </a:r>
            <a:r>
              <a:rPr lang="en-US" altLang="en-US" sz="1800" b="0" i="0" dirty="0">
                <a:solidFill>
                  <a:srgbClr val="000000"/>
                </a:solidFill>
                <a:latin typeface="Bookman Old Style" panose="02050604050505020204" pitchFamily="18" charset="0"/>
              </a:rPr>
              <a:t>/</a:t>
            </a:r>
            <a:r>
              <a:rPr lang="en-US" altLang="en-US" sz="1800" b="0" i="0" dirty="0" err="1">
                <a:solidFill>
                  <a:srgbClr val="000000"/>
                </a:solidFill>
                <a:latin typeface="Bookman Old Style" panose="02050604050505020204" pitchFamily="18" charset="0"/>
              </a:rPr>
              <a:t>kota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menganggarkan</a:t>
            </a:r>
            <a:r>
              <a:rPr lang="en-US" altLang="en-US" sz="1800" b="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belanja</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bagi</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hasil</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pajak</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daerah</a:t>
            </a:r>
            <a:r>
              <a:rPr lang="en-US" altLang="en-US" sz="1800" i="0" dirty="0">
                <a:solidFill>
                  <a:srgbClr val="000000"/>
                </a:solidFill>
                <a:latin typeface="Bookman Old Style" panose="02050604050505020204" pitchFamily="18" charset="0"/>
              </a:rPr>
              <a:t> dan </a:t>
            </a:r>
            <a:r>
              <a:rPr lang="en-US" altLang="en-US" sz="1800" i="0" dirty="0" err="1">
                <a:solidFill>
                  <a:srgbClr val="000000"/>
                </a:solidFill>
                <a:latin typeface="Bookman Old Style" panose="02050604050505020204" pitchFamily="18" charset="0"/>
              </a:rPr>
              <a:t>retribusi</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daerah</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kepada</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pemerintah</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desa</a:t>
            </a:r>
            <a:r>
              <a:rPr lang="en-US" altLang="en-US" sz="1800" i="0" dirty="0">
                <a:solidFill>
                  <a:srgbClr val="000000"/>
                </a:solidFill>
                <a:latin typeface="Bookman Old Style" panose="02050604050505020204" pitchFamily="18" charset="0"/>
              </a:rPr>
              <a:t> paling </a:t>
            </a:r>
            <a:r>
              <a:rPr lang="en-US" altLang="en-US" sz="1800" i="0" dirty="0" err="1">
                <a:solidFill>
                  <a:srgbClr val="000000"/>
                </a:solidFill>
                <a:latin typeface="Bookman Old Style" panose="02050604050505020204" pitchFamily="18" charset="0"/>
              </a:rPr>
              <a:t>sedikit</a:t>
            </a:r>
            <a:r>
              <a:rPr lang="en-US" altLang="en-US" sz="1800" i="0" dirty="0">
                <a:solidFill>
                  <a:srgbClr val="000000"/>
                </a:solidFill>
                <a:latin typeface="Bookman Old Style" panose="02050604050505020204" pitchFamily="18" charset="0"/>
              </a:rPr>
              <a:t> 10%</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sepuluh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persen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dari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rencana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pendapatan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pajak</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daerah</a:t>
            </a:r>
            <a:r>
              <a:rPr lang="en-US" altLang="en-US" sz="1800" b="0" i="0" dirty="0">
                <a:solidFill>
                  <a:srgbClr val="000000"/>
                </a:solidFill>
                <a:latin typeface="Bookman Old Style" panose="02050604050505020204" pitchFamily="18" charset="0"/>
              </a:rPr>
              <a:t> dan </a:t>
            </a:r>
            <a:r>
              <a:rPr lang="en-US" altLang="en-US" sz="1800" b="0" i="0" dirty="0" err="1">
                <a:solidFill>
                  <a:srgbClr val="000000"/>
                </a:solidFill>
                <a:latin typeface="Bookman Old Style" panose="02050604050505020204" pitchFamily="18" charset="0"/>
              </a:rPr>
              <a:t>retribusi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daerah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kabupaten</a:t>
            </a:r>
            <a:r>
              <a:rPr lang="en-US" altLang="en-US" sz="1800" b="0" i="0" dirty="0">
                <a:solidFill>
                  <a:srgbClr val="000000"/>
                </a:solidFill>
                <a:latin typeface="Bookman Old Style" panose="02050604050505020204" pitchFamily="18" charset="0"/>
              </a:rPr>
              <a:t>/</a:t>
            </a:r>
            <a:r>
              <a:rPr lang="en-US" altLang="en-US" sz="1800" b="0" i="0" dirty="0" err="1">
                <a:solidFill>
                  <a:srgbClr val="000000"/>
                </a:solidFill>
                <a:latin typeface="Bookman Old Style" panose="02050604050505020204" pitchFamily="18" charset="0"/>
              </a:rPr>
              <a:t>kota</a:t>
            </a:r>
            <a:r>
              <a:rPr lang="en-US" altLang="en-US" sz="1800" b="0" i="0" dirty="0">
                <a:solidFill>
                  <a:srgbClr val="000000"/>
                </a:solidFill>
                <a:latin typeface="Bookman Old Style" panose="02050604050505020204" pitchFamily="18" charset="0"/>
              </a:rPr>
              <a:t> pada </a:t>
            </a:r>
            <a:r>
              <a:rPr lang="en-US" altLang="en-US" sz="1800" b="0" i="0" dirty="0" err="1">
                <a:solidFill>
                  <a:srgbClr val="000000"/>
                </a:solidFill>
                <a:latin typeface="Bookman Old Style" panose="02050604050505020204" pitchFamily="18" charset="0"/>
              </a:rPr>
              <a:t>Tahun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Anggaran</a:t>
            </a:r>
            <a:r>
              <a:rPr lang="en-US" altLang="en-US" sz="1800" b="0" i="0" dirty="0">
                <a:solidFill>
                  <a:srgbClr val="000000"/>
                </a:solidFill>
                <a:latin typeface="Bookman Old Style" panose="02050604050505020204" pitchFamily="18" charset="0"/>
              </a:rPr>
              <a:t> 2020;</a:t>
            </a:r>
          </a:p>
          <a:p>
            <a:pPr marL="342900" indent="-342900" algn="just" defTabSz="750094" fontAlgn="base">
              <a:spcBef>
                <a:spcPct val="0"/>
              </a:spcBef>
              <a:spcAft>
                <a:spcPts val="598"/>
              </a:spcAft>
              <a:buFont typeface="+mj-lt"/>
              <a:buAutoNum type="arabicPeriod"/>
            </a:pPr>
            <a:r>
              <a:rPr lang="en-US" altLang="en-US" sz="1800" b="0" i="0" dirty="0">
                <a:solidFill>
                  <a:srgbClr val="000000"/>
                </a:solidFill>
                <a:latin typeface="Bookman Old Style" panose="02050604050505020204" pitchFamily="18" charset="0"/>
              </a:rPr>
              <a:t>Dari </a:t>
            </a:r>
            <a:r>
              <a:rPr lang="en-US" altLang="en-US" sz="1800" b="0" i="0" dirty="0" err="1">
                <a:solidFill>
                  <a:srgbClr val="000000"/>
                </a:solidFill>
                <a:latin typeface="Bookman Old Style" panose="02050604050505020204" pitchFamily="18" charset="0"/>
              </a:rPr>
              <a:t>aspek</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teknis</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penganggaran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belanja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bagi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hasil</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pajak</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daerah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dari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pemerintah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provinsi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kepada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pemerintah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kabupaten</a:t>
            </a:r>
            <a:r>
              <a:rPr lang="en-US" altLang="en-US" sz="1800" b="0" i="0" dirty="0">
                <a:solidFill>
                  <a:srgbClr val="000000"/>
                </a:solidFill>
                <a:latin typeface="Bookman Old Style" panose="02050604050505020204" pitchFamily="18" charset="0"/>
              </a:rPr>
              <a:t>/</a:t>
            </a:r>
            <a:r>
              <a:rPr lang="en-US" altLang="en-US" sz="1800" b="0" i="0" dirty="0" err="1">
                <a:solidFill>
                  <a:srgbClr val="000000"/>
                </a:solidFill>
                <a:latin typeface="Bookman Old Style" panose="02050604050505020204" pitchFamily="18" charset="0"/>
              </a:rPr>
              <a:t>kota</a:t>
            </a:r>
            <a:r>
              <a:rPr lang="en-US" altLang="en-US" sz="1800" b="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harus</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diuraikan</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ke</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dalam</a:t>
            </a:r>
            <a:r>
              <a:rPr lang="en-US" altLang="en-US" sz="1800" i="0" dirty="0">
                <a:solidFill>
                  <a:srgbClr val="000000"/>
                </a:solidFill>
                <a:latin typeface="Bookman Old Style" panose="02050604050505020204" pitchFamily="18" charset="0"/>
              </a:rPr>
              <a:t> daftar </a:t>
            </a:r>
            <a:r>
              <a:rPr lang="en-US" altLang="en-US" sz="1800" i="0" dirty="0" err="1">
                <a:solidFill>
                  <a:srgbClr val="000000"/>
                </a:solidFill>
                <a:latin typeface="Bookman Old Style" panose="02050604050505020204" pitchFamily="18" charset="0"/>
              </a:rPr>
              <a:t>nama</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pemerintah</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kabupaten</a:t>
            </a:r>
            <a:r>
              <a:rPr lang="en-US" altLang="en-US" sz="1800" i="0" dirty="0">
                <a:solidFill>
                  <a:srgbClr val="000000"/>
                </a:solidFill>
                <a:latin typeface="Bookman Old Style" panose="02050604050505020204" pitchFamily="18" charset="0"/>
              </a:rPr>
              <a:t>/</a:t>
            </a:r>
            <a:r>
              <a:rPr lang="en-US" altLang="en-US" sz="1800" i="0" dirty="0" err="1">
                <a:solidFill>
                  <a:srgbClr val="000000"/>
                </a:solidFill>
                <a:latin typeface="Bookman Old Style" panose="02050604050505020204" pitchFamily="18" charset="0"/>
              </a:rPr>
              <a:t>kota</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selaku</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penerima</a:t>
            </a:r>
            <a:r>
              <a:rPr lang="en-US" altLang="en-US" sz="180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sebagai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rincian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obyek</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penerima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bagi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hasil</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pajak</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daerah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sesuai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dengan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kode</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rekening</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berkenaan</a:t>
            </a:r>
            <a:r>
              <a:rPr lang="en-US" altLang="en-US" sz="1800" b="0" i="0" dirty="0">
                <a:solidFill>
                  <a:srgbClr val="000000"/>
                </a:solidFill>
                <a:latin typeface="Bookman Old Style" panose="02050604050505020204" pitchFamily="18" charset="0"/>
              </a:rPr>
              <a:t>; </a:t>
            </a:r>
          </a:p>
          <a:p>
            <a:pPr marL="342900" indent="-342900" algn="just" defTabSz="750094" fontAlgn="base">
              <a:spcBef>
                <a:spcPct val="0"/>
              </a:spcBef>
              <a:spcAft>
                <a:spcPts val="598"/>
              </a:spcAft>
              <a:buFont typeface="+mj-lt"/>
              <a:buAutoNum type="arabicPeriod"/>
            </a:pPr>
            <a:r>
              <a:rPr lang="en-US" altLang="en-US" sz="1800" b="0" i="0" dirty="0" err="1">
                <a:solidFill>
                  <a:srgbClr val="000000"/>
                </a:solidFill>
                <a:latin typeface="Bookman Old Style" panose="02050604050505020204" pitchFamily="18" charset="0"/>
              </a:rPr>
              <a:t>Selanjutnya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untuk</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belanja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bagi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hasil</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pajak</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daerah</a:t>
            </a:r>
            <a:r>
              <a:rPr lang="en-US" altLang="en-US" sz="1800" b="0" i="0" dirty="0">
                <a:solidFill>
                  <a:srgbClr val="000000"/>
                </a:solidFill>
                <a:latin typeface="Bookman Old Style" panose="02050604050505020204" pitchFamily="18" charset="0"/>
              </a:rPr>
              <a:t> dan </a:t>
            </a:r>
            <a:r>
              <a:rPr lang="en-US" altLang="en-US" sz="1800" b="0" i="0" dirty="0" err="1">
                <a:solidFill>
                  <a:srgbClr val="000000"/>
                </a:solidFill>
                <a:latin typeface="Bookman Old Style" panose="02050604050505020204" pitchFamily="18" charset="0"/>
              </a:rPr>
              <a:t>retribusi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daerah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dari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pemerintah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kabupaten</a:t>
            </a:r>
            <a:r>
              <a:rPr lang="en-US" altLang="en-US" sz="1800" b="0" i="0" dirty="0">
                <a:solidFill>
                  <a:srgbClr val="000000"/>
                </a:solidFill>
                <a:latin typeface="Bookman Old Style" panose="02050604050505020204" pitchFamily="18" charset="0"/>
              </a:rPr>
              <a:t>/</a:t>
            </a:r>
            <a:r>
              <a:rPr lang="en-US" altLang="en-US" sz="1800" b="0" i="0" dirty="0" err="1">
                <a:solidFill>
                  <a:srgbClr val="000000"/>
                </a:solidFill>
                <a:latin typeface="Bookman Old Style" panose="02050604050505020204" pitchFamily="18" charset="0"/>
              </a:rPr>
              <a:t>kota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kepada</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pemerintah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desa</a:t>
            </a:r>
            <a:r>
              <a:rPr lang="en-US" altLang="en-US" sz="1800" b="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harus</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diuraikan</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ke</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dalam</a:t>
            </a:r>
            <a:r>
              <a:rPr lang="en-US" altLang="en-US" sz="1800" i="0" dirty="0">
                <a:solidFill>
                  <a:srgbClr val="000000"/>
                </a:solidFill>
                <a:latin typeface="Bookman Old Style" panose="02050604050505020204" pitchFamily="18" charset="0"/>
              </a:rPr>
              <a:t> daftar </a:t>
            </a:r>
            <a:r>
              <a:rPr lang="en-US" altLang="en-US" sz="1800" i="0" dirty="0" err="1">
                <a:solidFill>
                  <a:srgbClr val="000000"/>
                </a:solidFill>
                <a:latin typeface="Bookman Old Style" panose="02050604050505020204" pitchFamily="18" charset="0"/>
              </a:rPr>
              <a:t>pemerintah</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desa</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selaku</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penerima</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sebagai</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rincian</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obyek</a:t>
            </a:r>
            <a:r>
              <a:rPr lang="en-US" altLang="en-US" sz="1800" i="0" dirty="0">
                <a:solidFill>
                  <a:srgbClr val="000000"/>
                </a:solidFill>
                <a:latin typeface="Bookman Old Style" panose="02050604050505020204" pitchFamily="18" charset="0"/>
              </a:rPr>
              <a:t> </a:t>
            </a:r>
            <a:r>
              <a:rPr lang="en-US" altLang="en-US" sz="1800" i="0" dirty="0" err="1">
                <a:solidFill>
                  <a:srgbClr val="000000"/>
                </a:solidFill>
                <a:latin typeface="Bookman Old Style" panose="02050604050505020204" pitchFamily="18" charset="0"/>
              </a:rPr>
              <a:t>penerima</a:t>
            </a:r>
            <a:r>
              <a:rPr lang="en-US" altLang="en-US" sz="180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bagi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hasil</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pajak</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daerah</a:t>
            </a:r>
            <a:r>
              <a:rPr lang="en-US" altLang="en-US" sz="1800" b="0" i="0" dirty="0">
                <a:solidFill>
                  <a:srgbClr val="000000"/>
                </a:solidFill>
                <a:latin typeface="Bookman Old Style" panose="02050604050505020204" pitchFamily="18" charset="0"/>
              </a:rPr>
              <a:t> dan </a:t>
            </a:r>
            <a:r>
              <a:rPr lang="en-US" altLang="en-US" sz="1800" b="0" i="0" dirty="0" err="1">
                <a:solidFill>
                  <a:srgbClr val="000000"/>
                </a:solidFill>
                <a:latin typeface="Bookman Old Style" panose="02050604050505020204" pitchFamily="18" charset="0"/>
              </a:rPr>
              <a:t>retribusi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daerah</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sesuai</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dengan</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kode</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rekening</a:t>
            </a:r>
            <a:r>
              <a:rPr lang="en-US" altLang="en-US" sz="1800" b="0" i="0" dirty="0">
                <a:solidFill>
                  <a:srgbClr val="000000"/>
                </a:solidFill>
                <a:latin typeface="Bookman Old Style" panose="02050604050505020204" pitchFamily="18" charset="0"/>
              </a:rPr>
              <a:t> </a:t>
            </a:r>
            <a:r>
              <a:rPr lang="en-US" altLang="en-US" sz="1800" b="0" i="0" dirty="0" err="1">
                <a:solidFill>
                  <a:srgbClr val="000000"/>
                </a:solidFill>
                <a:latin typeface="Bookman Old Style" panose="02050604050505020204" pitchFamily="18" charset="0"/>
              </a:rPr>
              <a:t>berkenaan</a:t>
            </a:r>
            <a:r>
              <a:rPr lang="en-US" altLang="en-US" sz="1800" b="0" i="0" dirty="0">
                <a:solidFill>
                  <a:srgbClr val="000000"/>
                </a:solidFill>
                <a:latin typeface="Bookman Old Style" panose="02050604050505020204" pitchFamily="18" charset="0"/>
              </a:rPr>
              <a:t>.</a:t>
            </a:r>
          </a:p>
          <a:p>
            <a:pPr algn="just" defTabSz="750094" fontAlgn="base">
              <a:spcBef>
                <a:spcPct val="0"/>
              </a:spcBef>
              <a:spcAft>
                <a:spcPts val="598"/>
              </a:spcAft>
            </a:pPr>
            <a:endParaRPr lang="en-US" altLang="en-US" sz="1800" b="0" i="0" dirty="0">
              <a:solidFill>
                <a:srgbClr val="000000"/>
              </a:solidFill>
              <a:latin typeface="Bookman Old Style" panose="02050604050505020204" pitchFamily="18" charset="0"/>
            </a:endParaRPr>
          </a:p>
          <a:p>
            <a:pPr algn="just" defTabSz="750094" fontAlgn="base">
              <a:spcBef>
                <a:spcPct val="0"/>
              </a:spcBef>
              <a:spcAft>
                <a:spcPts val="598"/>
              </a:spcAft>
            </a:pPr>
            <a:endParaRPr lang="en-US" altLang="en-US" sz="1800" b="0" i="0" dirty="0">
              <a:solidFill>
                <a:srgbClr val="000000"/>
              </a:solidFill>
              <a:latin typeface="Bookman Old Style" panose="02050604050505020204" pitchFamily="18" charset="0"/>
            </a:endParaRPr>
          </a:p>
          <a:p>
            <a:pPr algn="just" defTabSz="750094" fontAlgn="base">
              <a:spcBef>
                <a:spcPct val="0"/>
              </a:spcBef>
              <a:spcAft>
                <a:spcPts val="598"/>
              </a:spcAft>
            </a:pPr>
            <a:endParaRPr lang="en-US" altLang="en-US" sz="1800" b="0" i="0" dirty="0">
              <a:solidFill>
                <a:srgbClr val="000000"/>
              </a:solidFill>
              <a:latin typeface="Bookman Old Style" panose="02050604050505020204" pitchFamily="18" charset="0"/>
            </a:endParaRPr>
          </a:p>
          <a:p>
            <a:pPr algn="just" defTabSz="750094" fontAlgn="base">
              <a:spcBef>
                <a:spcPct val="0"/>
              </a:spcBef>
              <a:spcAft>
                <a:spcPts val="598"/>
              </a:spcAft>
            </a:pPr>
            <a:endParaRPr lang="en-US" altLang="en-US" sz="1800" b="0" i="0" dirty="0">
              <a:solidFill>
                <a:srgbClr val="000000"/>
              </a:solidFill>
              <a:latin typeface="Bookman Old Style" panose="02050604050505020204" pitchFamily="18" charset="0"/>
            </a:endParaRPr>
          </a:p>
        </p:txBody>
      </p:sp>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35</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F57BD780-5E08-4FC2-A21B-C71A69E3ED9C}"/>
              </a:ext>
            </a:extLst>
          </p:cNvPr>
          <p:cNvSpPr/>
          <p:nvPr/>
        </p:nvSpPr>
        <p:spPr>
          <a:xfrm>
            <a:off x="2511626" y="971041"/>
            <a:ext cx="6799749"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BELANJA BAGI HASIL PAJAK DAERAH</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spTree>
    <p:extLst>
      <p:ext uri="{BB962C8B-B14F-4D97-AF65-F5344CB8AC3E}">
        <p14:creationId xmlns:p14="http://schemas.microsoft.com/office/powerpoint/2010/main" xmlns="" val="21118410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36</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F57BD780-5E08-4FC2-A21B-C71A69E3ED9C}"/>
              </a:ext>
            </a:extLst>
          </p:cNvPr>
          <p:cNvSpPr/>
          <p:nvPr/>
        </p:nvSpPr>
        <p:spPr>
          <a:xfrm>
            <a:off x="3101687" y="971041"/>
            <a:ext cx="5619627"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BELANJA BANTUAN KEUANGAN</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graphicFrame>
        <p:nvGraphicFramePr>
          <p:cNvPr id="16" name="Diagram 15">
            <a:extLst>
              <a:ext uri="{FF2B5EF4-FFF2-40B4-BE49-F238E27FC236}">
                <a16:creationId xmlns="" xmlns:a16="http://schemas.microsoft.com/office/drawing/2014/main" id="{3340DED7-7D26-4400-88B7-1E842FAA86A8}"/>
              </a:ext>
            </a:extLst>
          </p:cNvPr>
          <p:cNvGraphicFramePr/>
          <p:nvPr>
            <p:extLst>
              <p:ext uri="{D42A27DB-BD31-4B8C-83A1-F6EECF244321}">
                <p14:modId xmlns:p14="http://schemas.microsoft.com/office/powerpoint/2010/main" xmlns="" val="3015779651"/>
              </p:ext>
            </p:extLst>
          </p:nvPr>
        </p:nvGraphicFramePr>
        <p:xfrm>
          <a:off x="1347013" y="2569812"/>
          <a:ext cx="3888432" cy="24052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7" name="Diagram 16">
            <a:extLst>
              <a:ext uri="{FF2B5EF4-FFF2-40B4-BE49-F238E27FC236}">
                <a16:creationId xmlns="" xmlns:a16="http://schemas.microsoft.com/office/drawing/2014/main" id="{9B562AAC-4B5D-4922-9FD7-6F7D96EC6EB8}"/>
              </a:ext>
            </a:extLst>
          </p:cNvPr>
          <p:cNvGraphicFramePr/>
          <p:nvPr>
            <p:extLst>
              <p:ext uri="{D42A27DB-BD31-4B8C-83A1-F6EECF244321}">
                <p14:modId xmlns:p14="http://schemas.microsoft.com/office/powerpoint/2010/main" xmlns="" val="2257511825"/>
              </p:ext>
            </p:extLst>
          </p:nvPr>
        </p:nvGraphicFramePr>
        <p:xfrm>
          <a:off x="6241344" y="2654017"/>
          <a:ext cx="4248472" cy="235632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8" name="Rounded Rectangle 19">
            <a:extLst>
              <a:ext uri="{FF2B5EF4-FFF2-40B4-BE49-F238E27FC236}">
                <a16:creationId xmlns="" xmlns:a16="http://schemas.microsoft.com/office/drawing/2014/main" id="{04791775-5EC4-4AC7-AE61-22641D23DC3A}"/>
              </a:ext>
            </a:extLst>
          </p:cNvPr>
          <p:cNvSpPr/>
          <p:nvPr/>
        </p:nvSpPr>
        <p:spPr>
          <a:xfrm>
            <a:off x="1202997" y="2092185"/>
            <a:ext cx="4284476" cy="477356"/>
          </a:xfrm>
          <a:prstGeom prst="roundRect">
            <a:avLst/>
          </a:prstGeom>
          <a:solidFill>
            <a:sysClr val="window" lastClr="FFFFFF"/>
          </a:solidFill>
          <a:ln w="28575" cap="flat" cmpd="sng" algn="ctr">
            <a:solidFill>
              <a:srgbClr val="9C5252"/>
            </a:solidFill>
            <a:prstDash val="solid"/>
          </a:ln>
          <a:effectLst/>
        </p:spPr>
        <p:txBody>
          <a:bodyPr anchor="ctr"/>
          <a:lstStyle>
            <a:lvl1pPr marL="342900" indent="-342900" eaLnBrk="0" hangingPunct="0">
              <a:defRPr sz="2400">
                <a:solidFill>
                  <a:schemeClr val="tx1"/>
                </a:solidFill>
                <a:latin typeface="Arial" pitchFamily="34" charset="0"/>
                <a:ea typeface="ＭＳ Ｐゴシック" pitchFamily="34" charset="-128"/>
              </a:defRPr>
            </a:lvl1pPr>
            <a:lvl2pPr marL="63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6350" marR="0" lvl="1" indent="1588" algn="ctr" defTabSz="914400" eaLnBrk="1" fontAlgn="base" latinLnBrk="0" hangingPunct="1">
              <a:lnSpc>
                <a:spcPct val="100000"/>
              </a:lnSpc>
              <a:spcBef>
                <a:spcPts val="600"/>
              </a:spcBef>
              <a:spcAft>
                <a:spcPts val="60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Gill Sans MT" pitchFamily="34" charset="0"/>
                <a:ea typeface="ＭＳ Ｐゴシック" pitchFamily="34" charset="-128"/>
                <a:cs typeface="Arial" pitchFamily="34" charset="0"/>
              </a:rPr>
              <a:t>Pemerintah</a:t>
            </a:r>
            <a:r>
              <a:rPr kumimoji="0" lang="en-US" sz="18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 Daerah </a:t>
            </a:r>
            <a:r>
              <a:rPr kumimoji="0" lang="en-US" sz="1800" b="1" i="0" u="none" strike="noStrike" kern="0" cap="none" spc="0" normalizeH="0" baseline="0" noProof="0" dirty="0" err="1">
                <a:ln>
                  <a:noFill/>
                </a:ln>
                <a:solidFill>
                  <a:prstClr val="black"/>
                </a:solidFill>
                <a:effectLst/>
                <a:uLnTx/>
                <a:uFillTx/>
                <a:latin typeface="Gill Sans MT" pitchFamily="34" charset="0"/>
                <a:ea typeface="ＭＳ Ｐゴシック" pitchFamily="34" charset="-128"/>
                <a:cs typeface="Arial" pitchFamily="34" charset="0"/>
              </a:rPr>
              <a:t>Lainnya</a:t>
            </a:r>
            <a:endParaRPr kumimoji="0" lang="en-US" sz="18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endParaRPr>
          </a:p>
        </p:txBody>
      </p:sp>
      <p:sp>
        <p:nvSpPr>
          <p:cNvPr id="21" name="Rounded Rectangle 22">
            <a:extLst>
              <a:ext uri="{FF2B5EF4-FFF2-40B4-BE49-F238E27FC236}">
                <a16:creationId xmlns="" xmlns:a16="http://schemas.microsoft.com/office/drawing/2014/main" id="{1A83AFB7-AF4A-41C8-BD80-B622BC749286}"/>
              </a:ext>
            </a:extLst>
          </p:cNvPr>
          <p:cNvSpPr/>
          <p:nvPr/>
        </p:nvSpPr>
        <p:spPr>
          <a:xfrm>
            <a:off x="6207551" y="2095254"/>
            <a:ext cx="4190285" cy="493145"/>
          </a:xfrm>
          <a:prstGeom prst="roundRect">
            <a:avLst/>
          </a:prstGeom>
          <a:solidFill>
            <a:sysClr val="window" lastClr="FFFFFF"/>
          </a:solidFill>
          <a:ln w="28575" cap="flat" cmpd="sng" algn="ctr">
            <a:solidFill>
              <a:srgbClr val="9C5252"/>
            </a:solidFill>
            <a:prstDash val="solid"/>
          </a:ln>
          <a:effectLst/>
        </p:spPr>
        <p:txBody>
          <a:bodyPr anchor="ctr"/>
          <a:lstStyle>
            <a:lvl1pPr marL="342900" indent="-342900" eaLnBrk="0" hangingPunct="0">
              <a:defRPr sz="2400">
                <a:solidFill>
                  <a:schemeClr val="tx1"/>
                </a:solidFill>
                <a:latin typeface="Arial" pitchFamily="34" charset="0"/>
                <a:ea typeface="ＭＳ Ｐゴシック" pitchFamily="34" charset="-128"/>
              </a:defRPr>
            </a:lvl1pPr>
            <a:lvl2pPr marL="63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6350" marR="0" lvl="1" indent="1588" algn="ctr" defTabSz="914400" eaLnBrk="1" fontAlgn="base" latinLnBrk="0" hangingPunct="1">
              <a:lnSpc>
                <a:spcPct val="100000"/>
              </a:lnSpc>
              <a:spcBef>
                <a:spcPts val="600"/>
              </a:spcBef>
              <a:spcAft>
                <a:spcPts val="60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Gill Sans MT" pitchFamily="34" charset="0"/>
                <a:ea typeface="ＭＳ Ｐゴシック" pitchFamily="34" charset="-128"/>
                <a:cs typeface="Arial" pitchFamily="34" charset="0"/>
              </a:rPr>
              <a:t>Pemerintah</a:t>
            </a:r>
            <a:r>
              <a:rPr kumimoji="0" lang="en-US" sz="18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rPr>
              <a:t> </a:t>
            </a:r>
            <a:r>
              <a:rPr kumimoji="0" lang="en-US" sz="1800" b="1" i="0" u="none" strike="noStrike" kern="0" cap="none" spc="0" normalizeH="0" baseline="0" noProof="0" dirty="0" err="1">
                <a:ln>
                  <a:noFill/>
                </a:ln>
                <a:solidFill>
                  <a:prstClr val="black"/>
                </a:solidFill>
                <a:effectLst/>
                <a:uLnTx/>
                <a:uFillTx/>
                <a:latin typeface="Gill Sans MT" pitchFamily="34" charset="0"/>
                <a:ea typeface="ＭＳ Ｐゴシック" pitchFamily="34" charset="-128"/>
                <a:cs typeface="Arial" pitchFamily="34" charset="0"/>
              </a:rPr>
              <a:t>Desa</a:t>
            </a:r>
            <a:endParaRPr kumimoji="0" lang="en-US" sz="1800" b="1" i="0" u="none" strike="noStrike" kern="0" cap="none" spc="0" normalizeH="0" baseline="0" noProof="0" dirty="0">
              <a:ln>
                <a:noFill/>
              </a:ln>
              <a:solidFill>
                <a:prstClr val="black"/>
              </a:solidFill>
              <a:effectLst/>
              <a:uLnTx/>
              <a:uFillTx/>
              <a:latin typeface="Gill Sans MT" pitchFamily="34" charset="0"/>
              <a:ea typeface="ＭＳ Ｐゴシック" pitchFamily="34" charset="-128"/>
              <a:cs typeface="Arial" pitchFamily="34" charset="0"/>
            </a:endParaRPr>
          </a:p>
        </p:txBody>
      </p:sp>
      <p:cxnSp>
        <p:nvCxnSpPr>
          <p:cNvPr id="22" name="Straight Connector 21">
            <a:extLst>
              <a:ext uri="{FF2B5EF4-FFF2-40B4-BE49-F238E27FC236}">
                <a16:creationId xmlns="" xmlns:a16="http://schemas.microsoft.com/office/drawing/2014/main" id="{83553184-DDE5-49D9-940A-F78686205F87}"/>
              </a:ext>
            </a:extLst>
          </p:cNvPr>
          <p:cNvCxnSpPr/>
          <p:nvPr/>
        </p:nvCxnSpPr>
        <p:spPr>
          <a:xfrm>
            <a:off x="5775505" y="1853809"/>
            <a:ext cx="0" cy="3197511"/>
          </a:xfrm>
          <a:prstGeom prst="line">
            <a:avLst/>
          </a:prstGeom>
          <a:noFill/>
          <a:ln w="25400" cap="flat" cmpd="sng" algn="ctr">
            <a:solidFill>
              <a:sysClr val="windowText" lastClr="000000"/>
            </a:solidFill>
            <a:prstDash val="sysDash"/>
          </a:ln>
          <a:effectLst/>
        </p:spPr>
      </p:cxnSp>
      <p:cxnSp>
        <p:nvCxnSpPr>
          <p:cNvPr id="23" name="Straight Connector 22">
            <a:extLst>
              <a:ext uri="{FF2B5EF4-FFF2-40B4-BE49-F238E27FC236}">
                <a16:creationId xmlns="" xmlns:a16="http://schemas.microsoft.com/office/drawing/2014/main" id="{8C12C560-8E9E-43B1-A57C-DA57851DDFA9}"/>
              </a:ext>
            </a:extLst>
          </p:cNvPr>
          <p:cNvCxnSpPr/>
          <p:nvPr/>
        </p:nvCxnSpPr>
        <p:spPr>
          <a:xfrm flipV="1">
            <a:off x="894513" y="5051320"/>
            <a:ext cx="9906000" cy="36004"/>
          </a:xfrm>
          <a:prstGeom prst="line">
            <a:avLst/>
          </a:prstGeom>
          <a:noFill/>
          <a:ln w="25400" cap="flat" cmpd="sng" algn="ctr">
            <a:solidFill>
              <a:sysClr val="windowText" lastClr="000000"/>
            </a:solidFill>
            <a:prstDash val="sysDash"/>
          </a:ln>
          <a:effectLst/>
        </p:spPr>
      </p:cxnSp>
      <p:sp>
        <p:nvSpPr>
          <p:cNvPr id="24" name="Rounded Rectangle 23">
            <a:extLst>
              <a:ext uri="{FF2B5EF4-FFF2-40B4-BE49-F238E27FC236}">
                <a16:creationId xmlns="" xmlns:a16="http://schemas.microsoft.com/office/drawing/2014/main" id="{8BD10582-35A0-444B-AF89-73D1D933F0F8}"/>
              </a:ext>
            </a:extLst>
          </p:cNvPr>
          <p:cNvSpPr/>
          <p:nvPr/>
        </p:nvSpPr>
        <p:spPr>
          <a:xfrm>
            <a:off x="684653" y="5574452"/>
            <a:ext cx="4420692" cy="1239648"/>
          </a:xfrm>
          <a:prstGeom prst="roundRect">
            <a:avLst/>
          </a:prstGeom>
          <a:solidFill>
            <a:sysClr val="window" lastClr="FFFFFF"/>
          </a:solidFill>
          <a:ln w="28575" cap="flat" cmpd="sng" algn="ctr">
            <a:solidFill>
              <a:srgbClr val="6076B4"/>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d-ID" sz="2000" b="1" i="0" u="none" strike="noStrike" kern="0" cap="none" spc="0" normalizeH="0" baseline="0" noProof="0" dirty="0">
                <a:ln>
                  <a:noFill/>
                </a:ln>
                <a:solidFill>
                  <a:prstClr val="black"/>
                </a:solidFill>
                <a:effectLst/>
                <a:uLnTx/>
                <a:uFillTx/>
                <a:latin typeface="Palatino Linotype" charset="0"/>
                <a:ea typeface="ＭＳ Ｐゴシック" charset="0"/>
                <a:cs typeface="ＭＳ Ｐゴシック" charset="0"/>
              </a:rPr>
              <a:t>Digunakan</a:t>
            </a:r>
            <a:r>
              <a:rPr kumimoji="0" lang="en-US" sz="2000" b="1" i="0" u="none" strike="noStrike" kern="0" cap="none" spc="0" normalizeH="0" baseline="0" noProof="0" dirty="0">
                <a:ln>
                  <a:noFill/>
                </a:ln>
                <a:solidFill>
                  <a:prstClr val="black"/>
                </a:solidFill>
                <a:effectLst/>
                <a:uLnTx/>
                <a:uFillTx/>
                <a:latin typeface="Palatino Linotype" charset="0"/>
                <a:ea typeface="ＭＳ Ｐゴシック" charset="0"/>
                <a:cs typeface="ＭＳ Ｐゴシック" charset="0"/>
              </a:rPr>
              <a:t> </a:t>
            </a:r>
            <a:r>
              <a:rPr kumimoji="0" lang="id-ID" sz="2000" b="1" i="0" u="none" strike="noStrike" kern="0" cap="none" spc="0" normalizeH="0" baseline="0" noProof="0" dirty="0">
                <a:ln>
                  <a:noFill/>
                </a:ln>
                <a:solidFill>
                  <a:prstClr val="black"/>
                </a:solidFill>
                <a:effectLst/>
                <a:uLnTx/>
                <a:uFillTx/>
                <a:latin typeface="Palatino Linotype" charset="0"/>
                <a:ea typeface="ＭＳ Ｐゴシック" charset="0"/>
                <a:cs typeface="ＭＳ Ｐゴシック" charset="0"/>
              </a:rPr>
              <a:t>untuk mengatasi kesenjangan fiskal. </a:t>
            </a:r>
          </a:p>
        </p:txBody>
      </p:sp>
      <p:sp>
        <p:nvSpPr>
          <p:cNvPr id="25" name="Rounded Rectangle 25">
            <a:extLst>
              <a:ext uri="{FF2B5EF4-FFF2-40B4-BE49-F238E27FC236}">
                <a16:creationId xmlns="" xmlns:a16="http://schemas.microsoft.com/office/drawing/2014/main" id="{F1FEE9FE-D31A-499A-B281-1432DD5DF3E2}"/>
              </a:ext>
            </a:extLst>
          </p:cNvPr>
          <p:cNvSpPr/>
          <p:nvPr/>
        </p:nvSpPr>
        <p:spPr>
          <a:xfrm>
            <a:off x="3435245" y="5160739"/>
            <a:ext cx="2228850" cy="343501"/>
          </a:xfrm>
          <a:prstGeom prst="roundRect">
            <a:avLst/>
          </a:prstGeom>
          <a:solidFill>
            <a:sysClr val="window" lastClr="FFFFFF"/>
          </a:solidFill>
          <a:ln w="28575" cap="flat" cmpd="sng" algn="ctr">
            <a:solidFill>
              <a:srgbClr val="6076B4"/>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Palatino Linotype"/>
                <a:ea typeface="+mn-ea"/>
                <a:cs typeface="+mn-cs"/>
              </a:rPr>
              <a:t>UMUM</a:t>
            </a:r>
          </a:p>
        </p:txBody>
      </p:sp>
      <p:sp>
        <p:nvSpPr>
          <p:cNvPr id="26" name="Rounded Rectangle 28">
            <a:extLst>
              <a:ext uri="{FF2B5EF4-FFF2-40B4-BE49-F238E27FC236}">
                <a16:creationId xmlns="" xmlns:a16="http://schemas.microsoft.com/office/drawing/2014/main" id="{B68673C2-1EBC-4DE0-8CBD-95E438F72F8E}"/>
              </a:ext>
            </a:extLst>
          </p:cNvPr>
          <p:cNvSpPr/>
          <p:nvPr/>
        </p:nvSpPr>
        <p:spPr>
          <a:xfrm>
            <a:off x="6619557" y="5510191"/>
            <a:ext cx="5088534" cy="1275651"/>
          </a:xfrm>
          <a:prstGeom prst="roundRect">
            <a:avLst/>
          </a:prstGeom>
          <a:solidFill>
            <a:sysClr val="window" lastClr="FFFFFF"/>
          </a:solidFill>
          <a:ln w="28575" cap="flat" cmpd="sng" algn="ctr">
            <a:solidFill>
              <a:srgbClr val="6076B4"/>
            </a:solidFill>
            <a:prstDash val="solid"/>
          </a:ln>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black"/>
                </a:solidFill>
                <a:effectLst/>
                <a:uLnTx/>
                <a:uFillTx/>
                <a:latin typeface="Palatino Linotype" charset="0"/>
                <a:ea typeface="ＭＳ Ｐゴシック" charset="0"/>
                <a:cs typeface="ＭＳ Ｐゴシック" charset="0"/>
              </a:rPr>
              <a:t>digunakan untuk membantu capaian kinerja program prioritas pemerintah daerah penerima bantuan keuangan sesuai dengan urusan pemerintahan yang menjadi kewenangan penerima bantuan. </a:t>
            </a:r>
          </a:p>
        </p:txBody>
      </p:sp>
      <p:sp>
        <p:nvSpPr>
          <p:cNvPr id="27" name="Rounded Rectangle 29">
            <a:extLst>
              <a:ext uri="{FF2B5EF4-FFF2-40B4-BE49-F238E27FC236}">
                <a16:creationId xmlns="" xmlns:a16="http://schemas.microsoft.com/office/drawing/2014/main" id="{B2E9ADB8-7A40-4448-BB0C-A42C94E39F17}"/>
              </a:ext>
            </a:extLst>
          </p:cNvPr>
          <p:cNvSpPr/>
          <p:nvPr/>
        </p:nvSpPr>
        <p:spPr>
          <a:xfrm>
            <a:off x="5775505" y="5160739"/>
            <a:ext cx="2228850" cy="343501"/>
          </a:xfrm>
          <a:prstGeom prst="roundRect">
            <a:avLst/>
          </a:prstGeom>
          <a:solidFill>
            <a:sysClr val="window" lastClr="FFFFFF"/>
          </a:solidFill>
          <a:ln w="28575" cap="flat" cmpd="sng" algn="ctr">
            <a:solidFill>
              <a:srgbClr val="6076B4"/>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err="1">
                <a:ln>
                  <a:noFill/>
                </a:ln>
                <a:solidFill>
                  <a:prstClr val="black"/>
                </a:solidFill>
                <a:effectLst/>
                <a:uLnTx/>
                <a:uFillTx/>
                <a:latin typeface="Palatino Linotype"/>
                <a:ea typeface="+mn-ea"/>
                <a:cs typeface="+mn-cs"/>
              </a:rPr>
              <a:t>Khusus</a:t>
            </a:r>
            <a:endParaRPr kumimoji="0" lang="en-US" sz="1600" b="1" i="0" u="none" strike="noStrike" kern="0" cap="none" spc="0" normalizeH="0" baseline="0" noProof="0" dirty="0">
              <a:ln>
                <a:noFill/>
              </a:ln>
              <a:solidFill>
                <a:prstClr val="black"/>
              </a:solidFill>
              <a:effectLst/>
              <a:uLnTx/>
              <a:uFillTx/>
              <a:latin typeface="Palatino Linotype"/>
              <a:ea typeface="+mn-ea"/>
              <a:cs typeface="+mn-cs"/>
            </a:endParaRPr>
          </a:p>
        </p:txBody>
      </p:sp>
      <p:pic>
        <p:nvPicPr>
          <p:cNvPr id="28" name="Picture 2">
            <a:extLst>
              <a:ext uri="{FF2B5EF4-FFF2-40B4-BE49-F238E27FC236}">
                <a16:creationId xmlns="" xmlns:a16="http://schemas.microsoft.com/office/drawing/2014/main" id="{999F1DEC-C8BF-449A-9A77-DEA5F1095978}"/>
              </a:ext>
            </a:extLst>
          </p:cNvPr>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897121" y="2800727"/>
            <a:ext cx="1444872" cy="953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4">
            <a:extLst>
              <a:ext uri="{FF2B5EF4-FFF2-40B4-BE49-F238E27FC236}">
                <a16:creationId xmlns="" xmlns:a16="http://schemas.microsoft.com/office/drawing/2014/main" id="{598A3AF5-A4F9-498D-BB71-81A1D223C2C4}"/>
              </a:ext>
            </a:extLst>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042077" y="2617523"/>
            <a:ext cx="1571848" cy="1641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57630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37</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F57BD780-5E08-4FC2-A21B-C71A69E3ED9C}"/>
              </a:ext>
            </a:extLst>
          </p:cNvPr>
          <p:cNvSpPr/>
          <p:nvPr/>
        </p:nvSpPr>
        <p:spPr>
          <a:xfrm>
            <a:off x="3357124" y="971041"/>
            <a:ext cx="5108752"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BELANJA TIDAK TERDUGA</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pic>
        <p:nvPicPr>
          <p:cNvPr id="16" name="Picture 2">
            <a:extLst>
              <a:ext uri="{FF2B5EF4-FFF2-40B4-BE49-F238E27FC236}">
                <a16:creationId xmlns="" xmlns:a16="http://schemas.microsoft.com/office/drawing/2014/main" id="{8B874AA6-2EB0-4233-B56C-890D85013047}"/>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823982" y="1737518"/>
            <a:ext cx="1683365" cy="1445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ounded Rectangle 14">
            <a:extLst>
              <a:ext uri="{FF2B5EF4-FFF2-40B4-BE49-F238E27FC236}">
                <a16:creationId xmlns="" xmlns:a16="http://schemas.microsoft.com/office/drawing/2014/main" id="{94B81BA6-1350-405C-BEF3-9AA3996795D1}"/>
              </a:ext>
            </a:extLst>
          </p:cNvPr>
          <p:cNvSpPr/>
          <p:nvPr/>
        </p:nvSpPr>
        <p:spPr>
          <a:xfrm>
            <a:off x="272159" y="1737518"/>
            <a:ext cx="9371461" cy="1445636"/>
          </a:xfrm>
          <a:prstGeom prst="roundRect">
            <a:avLst/>
          </a:prstGeom>
          <a:gradFill rotWithShape="1">
            <a:gsLst>
              <a:gs pos="0">
                <a:srgbClr val="A5B592">
                  <a:tint val="94000"/>
                  <a:satMod val="103000"/>
                  <a:lumMod val="102000"/>
                </a:srgbClr>
              </a:gs>
              <a:gs pos="50000">
                <a:srgbClr val="A5B592">
                  <a:shade val="100000"/>
                  <a:satMod val="110000"/>
                  <a:lumMod val="100000"/>
                </a:srgbClr>
              </a:gs>
              <a:gs pos="100000">
                <a:srgbClr val="A5B592">
                  <a:shade val="78000"/>
                  <a:satMod val="120000"/>
                  <a:lumMod val="99000"/>
                </a:srgbClr>
              </a:gs>
            </a:gsLst>
            <a:lin ang="5400000" scaled="0"/>
          </a:gradFill>
          <a:ln>
            <a:noFill/>
          </a:ln>
          <a:effectLst>
            <a:outerShdw blurRad="57150" dist="19050" dir="5400000" algn="ctr" rotWithShape="0">
              <a:srgbClr val="000000">
                <a:alpha val="35000"/>
              </a:srgbClr>
            </a:outerShdw>
          </a:effectLst>
        </p:spPr>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457200" lvl="0" indent="-457200" algn="just" defTabSz="914400" eaLnBrk="0" fontAlgn="base" hangingPunct="0">
              <a:spcBef>
                <a:spcPct val="0"/>
              </a:spcBef>
              <a:spcAft>
                <a:spcPts val="600"/>
              </a:spcAft>
              <a:buFont typeface="+mj-lt"/>
              <a:buAutoNum type="arabicPeriod"/>
              <a:defRPr/>
            </a:pPr>
            <a:r>
              <a:rPr lang="en-US" sz="1600" kern="0" dirty="0" err="1">
                <a:solidFill>
                  <a:prstClr val="black"/>
                </a:solidFill>
                <a:latin typeface="Bookman Old Style" panose="02050604050505020204" pitchFamily="18" charset="0"/>
              </a:rPr>
              <a:t>Merupakan</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Pengeluaran</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Anggaran</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Atas</a:t>
            </a:r>
            <a:r>
              <a:rPr lang="en-US" sz="1600" kern="0" dirty="0">
                <a:solidFill>
                  <a:prstClr val="black"/>
                </a:solidFill>
                <a:latin typeface="Bookman Old Style" panose="02050604050505020204" pitchFamily="18" charset="0"/>
              </a:rPr>
              <a:t> Beban APBD </a:t>
            </a:r>
            <a:r>
              <a:rPr lang="en-US" sz="1600" kern="0" dirty="0" err="1">
                <a:solidFill>
                  <a:prstClr val="black"/>
                </a:solidFill>
                <a:latin typeface="Bookman Old Style" panose="02050604050505020204" pitchFamily="18" charset="0"/>
              </a:rPr>
              <a:t>Untuk</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Keadaan</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Darurat</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Termasuk</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Keperluan</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Mendesak</a:t>
            </a:r>
            <a:r>
              <a:rPr lang="en-US" sz="1600" kern="0" dirty="0">
                <a:solidFill>
                  <a:prstClr val="black"/>
                </a:solidFill>
                <a:latin typeface="Bookman Old Style" panose="02050604050505020204" pitchFamily="18" charset="0"/>
              </a:rPr>
              <a:t> Serta </a:t>
            </a:r>
            <a:r>
              <a:rPr lang="en-US" sz="1600" kern="0" dirty="0" err="1">
                <a:solidFill>
                  <a:prstClr val="black"/>
                </a:solidFill>
                <a:latin typeface="Bookman Old Style" panose="02050604050505020204" pitchFamily="18" charset="0"/>
              </a:rPr>
              <a:t>Pengembalian</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Atas</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Kelebihan</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Pembayaran</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Atas</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Penerimaan</a:t>
            </a:r>
            <a:r>
              <a:rPr lang="en-US" sz="1600" kern="0" dirty="0">
                <a:solidFill>
                  <a:prstClr val="black"/>
                </a:solidFill>
                <a:latin typeface="Bookman Old Style" panose="02050604050505020204" pitchFamily="18" charset="0"/>
              </a:rPr>
              <a:t> Daerah </a:t>
            </a:r>
            <a:r>
              <a:rPr lang="en-US" sz="1600" kern="0" dirty="0" err="1">
                <a:solidFill>
                  <a:prstClr val="black"/>
                </a:solidFill>
                <a:latin typeface="Bookman Old Style" panose="02050604050505020204" pitchFamily="18" charset="0"/>
              </a:rPr>
              <a:t>Tahun-tahun</a:t>
            </a:r>
            <a:r>
              <a:rPr lang="en-US" sz="1600" kern="0" dirty="0">
                <a:solidFill>
                  <a:prstClr val="black"/>
                </a:solidFill>
                <a:latin typeface="Bookman Old Style" panose="02050604050505020204" pitchFamily="18" charset="0"/>
              </a:rPr>
              <a:t> </a:t>
            </a:r>
            <a:r>
              <a:rPr lang="en-US" sz="1600" kern="0" dirty="0" err="1">
                <a:solidFill>
                  <a:prstClr val="black"/>
                </a:solidFill>
                <a:latin typeface="Bookman Old Style" panose="02050604050505020204" pitchFamily="18" charset="0"/>
              </a:rPr>
              <a:t>Sebelumnya</a:t>
            </a:r>
            <a:r>
              <a:rPr lang="en-US" sz="1600" kern="0" dirty="0">
                <a:solidFill>
                  <a:prstClr val="black"/>
                </a:solidFill>
                <a:latin typeface="Bookman Old Style" panose="02050604050505020204" pitchFamily="18" charset="0"/>
              </a:rPr>
              <a:t>;</a:t>
            </a:r>
          </a:p>
          <a:p>
            <a:pPr marL="457200" lvl="0" indent="-457200" algn="just" defTabSz="914400" eaLnBrk="0" fontAlgn="base" hangingPunct="0">
              <a:spcBef>
                <a:spcPct val="0"/>
              </a:spcBef>
              <a:spcAft>
                <a:spcPts val="600"/>
              </a:spcAft>
              <a:buFont typeface="+mj-lt"/>
              <a:buAutoNum type="arabicPeriod"/>
              <a:defRPr/>
            </a:pPr>
            <a:r>
              <a:rPr lang="en-US" sz="1600" b="1" kern="0" dirty="0" err="1">
                <a:solidFill>
                  <a:prstClr val="black"/>
                </a:solidFill>
                <a:latin typeface="Bookman Old Style" panose="02050604050505020204" pitchFamily="18" charset="0"/>
              </a:rPr>
              <a:t>Kriteria</a:t>
            </a:r>
            <a:r>
              <a:rPr lang="en-US" sz="1600" b="1" kern="0" dirty="0">
                <a:solidFill>
                  <a:prstClr val="black"/>
                </a:solidFill>
                <a:latin typeface="Bookman Old Style" panose="02050604050505020204" pitchFamily="18" charset="0"/>
              </a:rPr>
              <a:t>   </a:t>
            </a:r>
            <a:r>
              <a:rPr lang="en-US" sz="1600" b="1" kern="0" dirty="0" err="1">
                <a:solidFill>
                  <a:prstClr val="black"/>
                </a:solidFill>
                <a:latin typeface="Bookman Old Style" panose="02050604050505020204" pitchFamily="18" charset="0"/>
              </a:rPr>
              <a:t>Keadaan</a:t>
            </a:r>
            <a:r>
              <a:rPr lang="en-US" sz="1600" b="1" kern="0" dirty="0">
                <a:solidFill>
                  <a:prstClr val="black"/>
                </a:solidFill>
                <a:latin typeface="Bookman Old Style" panose="02050604050505020204" pitchFamily="18" charset="0"/>
              </a:rPr>
              <a:t>   </a:t>
            </a:r>
            <a:r>
              <a:rPr lang="en-US" sz="1600" b="1" kern="0" dirty="0" err="1">
                <a:solidFill>
                  <a:prstClr val="black"/>
                </a:solidFill>
                <a:latin typeface="Bookman Old Style" panose="02050604050505020204" pitchFamily="18" charset="0"/>
              </a:rPr>
              <a:t>Darurat</a:t>
            </a:r>
            <a:r>
              <a:rPr lang="en-US" sz="1600" b="1" kern="0" dirty="0">
                <a:solidFill>
                  <a:prstClr val="black"/>
                </a:solidFill>
                <a:latin typeface="Bookman Old Style" panose="02050604050505020204" pitchFamily="18" charset="0"/>
              </a:rPr>
              <a:t>   Dan   </a:t>
            </a:r>
            <a:r>
              <a:rPr lang="en-US" sz="1600" b="1" kern="0" dirty="0" err="1">
                <a:solidFill>
                  <a:prstClr val="black"/>
                </a:solidFill>
                <a:latin typeface="Bookman Old Style" panose="02050604050505020204" pitchFamily="18" charset="0"/>
              </a:rPr>
              <a:t>Keperluan</a:t>
            </a:r>
            <a:r>
              <a:rPr lang="en-US" sz="1600" b="1" kern="0" dirty="0">
                <a:solidFill>
                  <a:prstClr val="black"/>
                </a:solidFill>
                <a:latin typeface="Bookman Old Style" panose="02050604050505020204" pitchFamily="18" charset="0"/>
              </a:rPr>
              <a:t>   </a:t>
            </a:r>
            <a:r>
              <a:rPr lang="en-US" sz="1600" b="1" kern="0" dirty="0" err="1">
                <a:solidFill>
                  <a:prstClr val="black"/>
                </a:solidFill>
                <a:latin typeface="Bookman Old Style" panose="02050604050505020204" pitchFamily="18" charset="0"/>
              </a:rPr>
              <a:t>Mendesak</a:t>
            </a:r>
            <a:r>
              <a:rPr lang="en-US" sz="1600" b="1" kern="0" dirty="0">
                <a:solidFill>
                  <a:prstClr val="black"/>
                </a:solidFill>
                <a:latin typeface="Bookman Old Style" panose="02050604050505020204" pitchFamily="18" charset="0"/>
              </a:rPr>
              <a:t> </a:t>
            </a:r>
            <a:r>
              <a:rPr lang="en-US" sz="1600" b="1" kern="0" dirty="0" err="1">
                <a:solidFill>
                  <a:prstClr val="black"/>
                </a:solidFill>
                <a:latin typeface="Bookman Old Style" panose="02050604050505020204" pitchFamily="18" charset="0"/>
              </a:rPr>
              <a:t>Ditetapkan</a:t>
            </a:r>
            <a:r>
              <a:rPr lang="en-US" sz="1600" b="1" kern="0" dirty="0">
                <a:solidFill>
                  <a:prstClr val="black"/>
                </a:solidFill>
                <a:latin typeface="Bookman Old Style" panose="02050604050505020204" pitchFamily="18" charset="0"/>
              </a:rPr>
              <a:t> </a:t>
            </a:r>
            <a:r>
              <a:rPr lang="en-US" sz="1600" b="1" kern="0" dirty="0" err="1">
                <a:solidFill>
                  <a:prstClr val="black"/>
                </a:solidFill>
                <a:latin typeface="Bookman Old Style" panose="02050604050505020204" pitchFamily="18" charset="0"/>
              </a:rPr>
              <a:t>Dalam</a:t>
            </a:r>
            <a:r>
              <a:rPr lang="en-US" sz="1600" b="1" kern="0" dirty="0">
                <a:solidFill>
                  <a:prstClr val="black"/>
                </a:solidFill>
                <a:latin typeface="Bookman Old Style" panose="02050604050505020204" pitchFamily="18" charset="0"/>
              </a:rPr>
              <a:t> </a:t>
            </a:r>
            <a:r>
              <a:rPr lang="en-US" sz="1600" b="1" kern="0" dirty="0" err="1">
                <a:solidFill>
                  <a:prstClr val="black"/>
                </a:solidFill>
                <a:latin typeface="Bookman Old Style" panose="02050604050505020204" pitchFamily="18" charset="0"/>
              </a:rPr>
              <a:t>Perda</a:t>
            </a:r>
            <a:r>
              <a:rPr lang="en-US" sz="1600" b="1" kern="0" dirty="0">
                <a:solidFill>
                  <a:prstClr val="black"/>
                </a:solidFill>
                <a:latin typeface="Bookman Old Style" panose="02050604050505020204" pitchFamily="18" charset="0"/>
              </a:rPr>
              <a:t> </a:t>
            </a:r>
            <a:r>
              <a:rPr lang="en-US" sz="1600" b="1" kern="0" dirty="0" err="1">
                <a:solidFill>
                  <a:prstClr val="black"/>
                </a:solidFill>
                <a:latin typeface="Bookman Old Style" panose="02050604050505020204" pitchFamily="18" charset="0"/>
              </a:rPr>
              <a:t>Tentang</a:t>
            </a:r>
            <a:r>
              <a:rPr lang="en-US" sz="1600" b="1" kern="0" dirty="0">
                <a:solidFill>
                  <a:prstClr val="black"/>
                </a:solidFill>
                <a:latin typeface="Bookman Old Style" panose="02050604050505020204" pitchFamily="18" charset="0"/>
              </a:rPr>
              <a:t> APBD </a:t>
            </a:r>
            <a:r>
              <a:rPr lang="en-US" sz="1600" b="1" kern="0" dirty="0" err="1">
                <a:solidFill>
                  <a:prstClr val="black"/>
                </a:solidFill>
                <a:latin typeface="Bookman Old Style" panose="02050604050505020204" pitchFamily="18" charset="0"/>
              </a:rPr>
              <a:t>Tahun</a:t>
            </a:r>
            <a:r>
              <a:rPr lang="en-US" sz="1600" b="1" kern="0" dirty="0">
                <a:solidFill>
                  <a:prstClr val="black"/>
                </a:solidFill>
                <a:latin typeface="Bookman Old Style" panose="02050604050505020204" pitchFamily="18" charset="0"/>
              </a:rPr>
              <a:t> </a:t>
            </a:r>
            <a:r>
              <a:rPr lang="en-US" sz="1600" b="1" kern="0" dirty="0" err="1">
                <a:solidFill>
                  <a:prstClr val="black"/>
                </a:solidFill>
                <a:latin typeface="Bookman Old Style" panose="02050604050505020204" pitchFamily="18" charset="0"/>
              </a:rPr>
              <a:t>Berkenaan</a:t>
            </a:r>
            <a:r>
              <a:rPr lang="en-US" sz="1600" b="1" kern="0" dirty="0">
                <a:solidFill>
                  <a:prstClr val="black"/>
                </a:solidFill>
                <a:latin typeface="Bookman Old Style" panose="02050604050505020204" pitchFamily="18" charset="0"/>
              </a:rPr>
              <a:t>.</a:t>
            </a:r>
            <a:endParaRPr lang="en-US" sz="1600" b="1" kern="0" dirty="0">
              <a:solidFill>
                <a:srgbClr val="FFFFFF"/>
              </a:solidFill>
              <a:latin typeface="Bookman Old Style" panose="02050604050505020204" pitchFamily="18" charset="0"/>
            </a:endParaRP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id-ID" sz="1600" i="0" u="none" strike="noStrike" kern="1200" cap="none" spc="0" normalizeH="0" baseline="0" noProof="0" dirty="0">
              <a:ln>
                <a:noFill/>
              </a:ln>
              <a:solidFill>
                <a:sysClr val="window" lastClr="FFFFFF"/>
              </a:solidFill>
              <a:effectLst/>
              <a:uLnTx/>
              <a:uFillTx/>
              <a:latin typeface="Bookman Old Style" panose="02050604050505020204" pitchFamily="18" charset="0"/>
            </a:endParaRPr>
          </a:p>
        </p:txBody>
      </p:sp>
      <p:graphicFrame>
        <p:nvGraphicFramePr>
          <p:cNvPr id="24" name="Diagram 23">
            <a:extLst>
              <a:ext uri="{FF2B5EF4-FFF2-40B4-BE49-F238E27FC236}">
                <a16:creationId xmlns="" xmlns:a16="http://schemas.microsoft.com/office/drawing/2014/main" id="{051F9446-CE15-44EB-81EF-2B211568225B}"/>
              </a:ext>
            </a:extLst>
          </p:cNvPr>
          <p:cNvGraphicFramePr/>
          <p:nvPr>
            <p:extLst>
              <p:ext uri="{D42A27DB-BD31-4B8C-83A1-F6EECF244321}">
                <p14:modId xmlns:p14="http://schemas.microsoft.com/office/powerpoint/2010/main" xmlns="" val="1066828695"/>
              </p:ext>
            </p:extLst>
          </p:nvPr>
        </p:nvGraphicFramePr>
        <p:xfrm>
          <a:off x="0" y="3395360"/>
          <a:ext cx="11802359" cy="33622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5" name="Rounded Rectangle 9">
            <a:extLst>
              <a:ext uri="{FF2B5EF4-FFF2-40B4-BE49-F238E27FC236}">
                <a16:creationId xmlns="" xmlns:a16="http://schemas.microsoft.com/office/drawing/2014/main" id="{AF7A1B68-F1BF-4E5B-84E2-CBED54526DD9}"/>
              </a:ext>
            </a:extLst>
          </p:cNvPr>
          <p:cNvSpPr/>
          <p:nvPr/>
        </p:nvSpPr>
        <p:spPr>
          <a:xfrm>
            <a:off x="1" y="3259811"/>
            <a:ext cx="1263192" cy="338378"/>
          </a:xfrm>
          <a:prstGeom prst="roundRect">
            <a:avLst/>
          </a:prstGeom>
          <a:solidFill>
            <a:sysClr val="window" lastClr="FFFFFF"/>
          </a:solidFill>
          <a:ln w="28575"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err="1">
                <a:ln>
                  <a:noFill/>
                </a:ln>
                <a:effectLst/>
                <a:uLnTx/>
                <a:uFillTx/>
                <a:latin typeface="Century Gothic" panose="020B0502020202020204" pitchFamily="34" charset="0"/>
                <a:ea typeface="+mn-ea"/>
                <a:cs typeface="+mn-cs"/>
              </a:rPr>
              <a:t>Kriteria</a:t>
            </a:r>
            <a:endParaRPr kumimoji="0" lang="en-US" sz="2000" b="1" i="0" u="none" strike="noStrike" kern="0" cap="none" spc="0" normalizeH="0" baseline="0" noProof="0" dirty="0">
              <a:ln>
                <a:noFill/>
              </a:ln>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xmlns="" val="35736535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38</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F57BD780-5E08-4FC2-A21B-C71A69E3ED9C}"/>
              </a:ext>
            </a:extLst>
          </p:cNvPr>
          <p:cNvSpPr/>
          <p:nvPr/>
        </p:nvSpPr>
        <p:spPr>
          <a:xfrm>
            <a:off x="3357124" y="971041"/>
            <a:ext cx="5108752"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BELANJA BARANG DAN JASA</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sp>
        <p:nvSpPr>
          <p:cNvPr id="15" name="AutoShape 4">
            <a:extLst>
              <a:ext uri="{FF2B5EF4-FFF2-40B4-BE49-F238E27FC236}">
                <a16:creationId xmlns="" xmlns:a16="http://schemas.microsoft.com/office/drawing/2014/main" id="{5A8E3939-0406-43F6-8A45-76D684B0DF79}"/>
              </a:ext>
            </a:extLst>
          </p:cNvPr>
          <p:cNvSpPr>
            <a:spLocks noChangeArrowheads="1"/>
          </p:cNvSpPr>
          <p:nvPr/>
        </p:nvSpPr>
        <p:spPr bwMode="auto">
          <a:xfrm>
            <a:off x="1188418" y="2591301"/>
            <a:ext cx="9739083" cy="2793371"/>
          </a:xfrm>
          <a:prstGeom prst="roundRect">
            <a:avLst>
              <a:gd name="adj" fmla="val 10179"/>
            </a:avLst>
          </a:prstGeom>
          <a:ln>
            <a:headEnd/>
            <a:tailEnd/>
          </a:ln>
        </p:spPr>
        <p:style>
          <a:lnRef idx="2">
            <a:schemeClr val="accent1"/>
          </a:lnRef>
          <a:fillRef idx="1">
            <a:schemeClr val="lt1"/>
          </a:fillRef>
          <a:effectRef idx="0">
            <a:schemeClr val="accent1"/>
          </a:effectRef>
          <a:fontRef idx="minor">
            <a:schemeClr val="dk1"/>
          </a:fontRef>
        </p:style>
        <p:txBody>
          <a:bodyPr lIns="102870" tIns="51435" rIns="102870" bIns="51435"/>
          <a:lstStyle/>
          <a:p>
            <a:pPr lvl="0" algn="ctr" defTabSz="857250" eaLnBrk="0" fontAlgn="base" hangingPunct="0">
              <a:lnSpc>
                <a:spcPct val="114000"/>
              </a:lnSpc>
              <a:spcBef>
                <a:spcPct val="0"/>
              </a:spcBef>
              <a:spcAft>
                <a:spcPct val="0"/>
              </a:spcAft>
              <a:defRPr/>
            </a:pPr>
            <a:r>
              <a:rPr lang="en-US" sz="2400" b="1" dirty="0" err="1">
                <a:solidFill>
                  <a:srgbClr val="000000"/>
                </a:solidFill>
                <a:latin typeface="Bookman Old Style" panose="02050604050505020204" pitchFamily="18" charset="0"/>
              </a:rPr>
              <a:t>Belanja</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barang</a:t>
            </a:r>
            <a:r>
              <a:rPr lang="en-US" sz="2400" b="1" dirty="0">
                <a:solidFill>
                  <a:srgbClr val="000000"/>
                </a:solidFill>
                <a:latin typeface="Bookman Old Style" panose="02050604050505020204" pitchFamily="18" charset="0"/>
              </a:rPr>
              <a:t> dan </a:t>
            </a:r>
            <a:r>
              <a:rPr lang="en-US" sz="2400" b="1" dirty="0" err="1">
                <a:solidFill>
                  <a:srgbClr val="000000"/>
                </a:solidFill>
                <a:latin typeface="Bookman Old Style" panose="02050604050505020204" pitchFamily="18" charset="0"/>
              </a:rPr>
              <a:t>jasa</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digunakan</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untuk</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menganggarkan</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pengadaan</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barang</a:t>
            </a:r>
            <a:r>
              <a:rPr lang="en-US" sz="2400" b="1" dirty="0">
                <a:solidFill>
                  <a:srgbClr val="000000"/>
                </a:solidFill>
                <a:latin typeface="Bookman Old Style" panose="02050604050505020204" pitchFamily="18" charset="0"/>
              </a:rPr>
              <a:t>/</a:t>
            </a:r>
            <a:r>
              <a:rPr lang="en-US" sz="2400" b="1" dirty="0" err="1">
                <a:solidFill>
                  <a:srgbClr val="000000"/>
                </a:solidFill>
                <a:latin typeface="Bookman Old Style" panose="02050604050505020204" pitchFamily="18" charset="0"/>
              </a:rPr>
              <a:t>jasa</a:t>
            </a:r>
            <a:r>
              <a:rPr lang="en-US" sz="2400" b="1" dirty="0">
                <a:solidFill>
                  <a:srgbClr val="000000"/>
                </a:solidFill>
                <a:latin typeface="Bookman Old Style" panose="02050604050505020204" pitchFamily="18" charset="0"/>
              </a:rPr>
              <a:t> yang </a:t>
            </a:r>
            <a:r>
              <a:rPr lang="en-US" sz="2400" b="1" dirty="0" err="1">
                <a:solidFill>
                  <a:srgbClr val="000000"/>
                </a:solidFill>
                <a:latin typeface="Bookman Old Style" panose="02050604050505020204" pitchFamily="18" charset="0"/>
              </a:rPr>
              <a:t>nilai</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manfaatnya</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kurang</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dari</a:t>
            </a:r>
            <a:r>
              <a:rPr lang="en-US" sz="2400" b="1" dirty="0">
                <a:solidFill>
                  <a:srgbClr val="000000"/>
                </a:solidFill>
                <a:latin typeface="Bookman Old Style" panose="02050604050505020204" pitchFamily="18" charset="0"/>
              </a:rPr>
              <a:t> 12 (</a:t>
            </a:r>
            <a:r>
              <a:rPr lang="en-US" sz="2400" b="1" dirty="0" err="1">
                <a:solidFill>
                  <a:srgbClr val="000000"/>
                </a:solidFill>
                <a:latin typeface="Bookman Old Style" panose="02050604050505020204" pitchFamily="18" charset="0"/>
              </a:rPr>
              <a:t>dua</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belas</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bulan</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termasuk</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barang</a:t>
            </a:r>
            <a:r>
              <a:rPr lang="en-US" sz="2400" b="1" dirty="0">
                <a:solidFill>
                  <a:srgbClr val="000000"/>
                </a:solidFill>
                <a:latin typeface="Bookman Old Style" panose="02050604050505020204" pitchFamily="18" charset="0"/>
              </a:rPr>
              <a:t>/</a:t>
            </a:r>
            <a:r>
              <a:rPr lang="en-US" sz="2400" b="1" dirty="0" err="1">
                <a:solidFill>
                  <a:srgbClr val="000000"/>
                </a:solidFill>
                <a:latin typeface="Bookman Old Style" panose="02050604050505020204" pitchFamily="18" charset="0"/>
              </a:rPr>
              <a:t>jasa</a:t>
            </a:r>
            <a:r>
              <a:rPr lang="en-US" sz="2400" b="1" dirty="0">
                <a:solidFill>
                  <a:srgbClr val="000000"/>
                </a:solidFill>
                <a:latin typeface="Bookman Old Style" panose="02050604050505020204" pitchFamily="18" charset="0"/>
              </a:rPr>
              <a:t> yang </a:t>
            </a:r>
            <a:r>
              <a:rPr lang="en-US" sz="2400" b="1" dirty="0" err="1">
                <a:solidFill>
                  <a:srgbClr val="000000"/>
                </a:solidFill>
                <a:latin typeface="Bookman Old Style" panose="02050604050505020204" pitchFamily="18" charset="0"/>
              </a:rPr>
              <a:t>akan</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diserahkan</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atau</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dijual</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kepada</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masyarakat</a:t>
            </a:r>
            <a:r>
              <a:rPr lang="en-US" sz="2400" b="1" dirty="0">
                <a:solidFill>
                  <a:srgbClr val="000000"/>
                </a:solidFill>
                <a:latin typeface="Bookman Old Style" panose="02050604050505020204" pitchFamily="18" charset="0"/>
              </a:rPr>
              <a:t>/</a:t>
            </a:r>
            <a:r>
              <a:rPr lang="en-US" sz="2400" b="1" dirty="0" err="1">
                <a:solidFill>
                  <a:srgbClr val="000000"/>
                </a:solidFill>
                <a:latin typeface="Bookman Old Style" panose="02050604050505020204" pitchFamily="18" charset="0"/>
              </a:rPr>
              <a:t>pihak</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ketiga</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dalam</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rangka</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melaksanakan</a:t>
            </a:r>
            <a:r>
              <a:rPr lang="en-US" sz="2400" b="1" dirty="0">
                <a:solidFill>
                  <a:srgbClr val="000000"/>
                </a:solidFill>
                <a:latin typeface="Bookman Old Style" panose="02050604050505020204" pitchFamily="18" charset="0"/>
              </a:rPr>
              <a:t> program dan </a:t>
            </a:r>
            <a:r>
              <a:rPr lang="en-US" sz="2400" b="1" dirty="0" err="1">
                <a:solidFill>
                  <a:srgbClr val="000000"/>
                </a:solidFill>
                <a:latin typeface="Bookman Old Style" panose="02050604050505020204" pitchFamily="18" charset="0"/>
              </a:rPr>
              <a:t>kegiatan</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pemerintahan</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daerah</a:t>
            </a:r>
            <a:r>
              <a:rPr lang="en-US" sz="2400" b="1" dirty="0">
                <a:solidFill>
                  <a:srgbClr val="000000"/>
                </a:solidFill>
                <a:latin typeface="Bookman Old Style" panose="02050604050505020204" pitchFamily="18" charset="0"/>
              </a:rPr>
              <a:t>.</a:t>
            </a:r>
          </a:p>
          <a:p>
            <a:pPr marL="0" marR="0" lvl="0" indent="0" algn="ctr" defTabSz="857250" rtl="0" eaLnBrk="0" fontAlgn="base" latinLnBrk="0" hangingPunct="0">
              <a:lnSpc>
                <a:spcPct val="114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Bookman Old Style" panose="02050604050505020204" pitchFamily="18" charset="0"/>
            </a:endParaRPr>
          </a:p>
        </p:txBody>
      </p:sp>
    </p:spTree>
    <p:extLst>
      <p:ext uri="{BB962C8B-B14F-4D97-AF65-F5344CB8AC3E}">
        <p14:creationId xmlns:p14="http://schemas.microsoft.com/office/powerpoint/2010/main" xmlns="" val="13258398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6" name="AutoShape 4">
            <a:extLst>
              <a:ext uri="{FF2B5EF4-FFF2-40B4-BE49-F238E27FC236}">
                <a16:creationId xmlns="" xmlns:a16="http://schemas.microsoft.com/office/drawing/2014/main" id="{F6524611-2173-437B-82B6-65A2D05880B7}"/>
              </a:ext>
            </a:extLst>
          </p:cNvPr>
          <p:cNvSpPr>
            <a:spLocks noChangeArrowheads="1"/>
          </p:cNvSpPr>
          <p:nvPr/>
        </p:nvSpPr>
        <p:spPr bwMode="auto">
          <a:xfrm>
            <a:off x="7249212" y="1734530"/>
            <a:ext cx="4826245" cy="5038627"/>
          </a:xfrm>
          <a:prstGeom prst="roundRect">
            <a:avLst>
              <a:gd name="adj" fmla="val 10179"/>
            </a:avLst>
          </a:prstGeom>
          <a:ln>
            <a:headEnd/>
            <a:tailEnd/>
          </a:ln>
        </p:spPr>
        <p:style>
          <a:lnRef idx="2">
            <a:schemeClr val="accent1"/>
          </a:lnRef>
          <a:fillRef idx="1">
            <a:schemeClr val="lt1"/>
          </a:fillRef>
          <a:effectRef idx="0">
            <a:schemeClr val="accent1"/>
          </a:effectRef>
          <a:fontRef idx="minor">
            <a:schemeClr val="dk1"/>
          </a:fontRef>
        </p:style>
        <p:txBody>
          <a:bodyPr lIns="102870" tIns="51435" rIns="102870" bIns="51435"/>
          <a:lstStyle/>
          <a:p>
            <a:pPr lvl="0" algn="just" defTabSz="857250" eaLnBrk="0" fontAlgn="base" hangingPunct="0">
              <a:lnSpc>
                <a:spcPct val="114000"/>
              </a:lnSpc>
              <a:spcBef>
                <a:spcPct val="0"/>
              </a:spcBef>
              <a:spcAft>
                <a:spcPts val="600"/>
              </a:spcAft>
              <a:defRPr/>
            </a:pPr>
            <a:r>
              <a:rPr lang="en-US" sz="1600" dirty="0" err="1">
                <a:solidFill>
                  <a:srgbClr val="000000"/>
                </a:solidFill>
                <a:latin typeface="Bookman Old Style" panose="02050604050505020204" pitchFamily="18" charset="0"/>
              </a:rPr>
              <a:t>Dalam</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rangka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mewujudkan</a:t>
            </a:r>
            <a:r>
              <a:rPr lang="en-US" sz="1600" dirty="0">
                <a:solidFill>
                  <a:srgbClr val="000000"/>
                </a:solidFill>
                <a:latin typeface="Bookman Old Style" panose="02050604050505020204" pitchFamily="18" charset="0"/>
              </a:rPr>
              <a:t> Universal Health Coverage (UHC), </a:t>
            </a:r>
            <a:r>
              <a:rPr lang="en-US" sz="1600" dirty="0" err="1">
                <a:solidFill>
                  <a:srgbClr val="000000"/>
                </a:solidFill>
                <a:latin typeface="Bookman Old Style" panose="02050604050505020204" pitchFamily="18" charset="0"/>
              </a:rPr>
              <a:t>Pemda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melakukan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integrasi</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Jaminan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Kesehatan</a:t>
            </a:r>
            <a:r>
              <a:rPr lang="en-US" sz="1600" dirty="0">
                <a:solidFill>
                  <a:srgbClr val="000000"/>
                </a:solidFill>
                <a:latin typeface="Bookman Old Style" panose="02050604050505020204" pitchFamily="18" charset="0"/>
              </a:rPr>
              <a:t> Daerah </a:t>
            </a:r>
            <a:r>
              <a:rPr lang="en-US" sz="1600" dirty="0" err="1">
                <a:solidFill>
                  <a:srgbClr val="000000"/>
                </a:solidFill>
                <a:latin typeface="Bookman Old Style" panose="02050604050505020204" pitchFamily="18" charset="0"/>
              </a:rPr>
              <a:t>dengan</a:t>
            </a:r>
            <a:r>
              <a:rPr lang="en-US" sz="1600" dirty="0">
                <a:solidFill>
                  <a:srgbClr val="000000"/>
                </a:solidFill>
                <a:latin typeface="Bookman Old Style" panose="02050604050505020204" pitchFamily="18" charset="0"/>
              </a:rPr>
              <a:t> JKN </a:t>
            </a:r>
            <a:r>
              <a:rPr lang="en-US" sz="1600" dirty="0" err="1">
                <a:solidFill>
                  <a:srgbClr val="000000"/>
                </a:solidFill>
                <a:latin typeface="Bookman Old Style" panose="02050604050505020204" pitchFamily="18" charset="0"/>
              </a:rPr>
              <a:t>guna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terselenggaranya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jaminan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kesehatan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bagi</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seluruh</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penduduk</a:t>
            </a:r>
            <a:r>
              <a:rPr lang="en-US" sz="1600" dirty="0">
                <a:solidFill>
                  <a:srgbClr val="000000"/>
                </a:solidFill>
                <a:latin typeface="Bookman Old Style" panose="02050604050505020204" pitchFamily="18" charset="0"/>
              </a:rPr>
              <a:t>, di </a:t>
            </a:r>
            <a:r>
              <a:rPr lang="en-US" sz="1600" dirty="0" err="1">
                <a:solidFill>
                  <a:srgbClr val="000000"/>
                </a:solidFill>
                <a:latin typeface="Bookman Old Style" panose="02050604050505020204" pitchFamily="18" charset="0"/>
              </a:rPr>
              <a:t>luar</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peserta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penerima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bantuan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iuran</a:t>
            </a:r>
            <a:r>
              <a:rPr lang="en-US" sz="1600" dirty="0">
                <a:solidFill>
                  <a:srgbClr val="000000"/>
                </a:solidFill>
                <a:latin typeface="Bookman Old Style" panose="02050604050505020204" pitchFamily="18" charset="0"/>
              </a:rPr>
              <a:t> yang </a:t>
            </a:r>
            <a:r>
              <a:rPr lang="en-US" sz="1600" dirty="0" err="1">
                <a:solidFill>
                  <a:srgbClr val="000000"/>
                </a:solidFill>
                <a:latin typeface="Bookman Old Style" panose="02050604050505020204" pitchFamily="18" charset="0"/>
              </a:rPr>
              <a:t>bersumber</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dari</a:t>
            </a:r>
            <a:r>
              <a:rPr lang="en-US" sz="1600" dirty="0">
                <a:solidFill>
                  <a:srgbClr val="000000"/>
                </a:solidFill>
                <a:latin typeface="Bookman Old Style" panose="02050604050505020204" pitchFamily="18" charset="0"/>
              </a:rPr>
              <a:t> APBN yang </a:t>
            </a:r>
            <a:r>
              <a:rPr lang="en-US" sz="1600" dirty="0" err="1">
                <a:solidFill>
                  <a:srgbClr val="000000"/>
                </a:solidFill>
                <a:latin typeface="Bookman Old Style" panose="02050604050505020204" pitchFamily="18" charset="0"/>
              </a:rPr>
              <a:t>dianggarkan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dalam</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bentuk</a:t>
            </a:r>
            <a:r>
              <a:rPr lang="en-US" sz="1600" dirty="0">
                <a:solidFill>
                  <a:srgbClr val="000000"/>
                </a:solidFill>
                <a:latin typeface="Bookman Old Style" panose="02050604050505020204" pitchFamily="18" charset="0"/>
              </a:rPr>
              <a:t> program dan </a:t>
            </a:r>
            <a:r>
              <a:rPr lang="en-US" sz="1600" dirty="0" err="1">
                <a:solidFill>
                  <a:srgbClr val="000000"/>
                </a:solidFill>
                <a:latin typeface="Bookman Old Style" panose="02050604050505020204" pitchFamily="18" charset="0"/>
              </a:rPr>
              <a:t>kegiatan</a:t>
            </a:r>
            <a:r>
              <a:rPr lang="en-US" sz="1600" dirty="0">
                <a:solidFill>
                  <a:srgbClr val="000000"/>
                </a:solidFill>
                <a:latin typeface="Bookman Old Style" panose="02050604050505020204" pitchFamily="18" charset="0"/>
              </a:rPr>
              <a:t> pada SKPD yang </a:t>
            </a:r>
            <a:r>
              <a:rPr lang="en-US" sz="1600" dirty="0" err="1">
                <a:solidFill>
                  <a:srgbClr val="000000"/>
                </a:solidFill>
                <a:latin typeface="Bookman Old Style" panose="02050604050505020204" pitchFamily="18" charset="0"/>
              </a:rPr>
              <a:t>menangani</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urusan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kesehatan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pemberi</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pelayanan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kesehatan</a:t>
            </a:r>
            <a:r>
              <a:rPr lang="en-US" sz="1600" dirty="0">
                <a:solidFill>
                  <a:srgbClr val="000000"/>
                </a:solidFill>
                <a:latin typeface="Bookman Old Style" panose="02050604050505020204" pitchFamily="18" charset="0"/>
              </a:rPr>
              <a:t>. </a:t>
            </a:r>
          </a:p>
          <a:p>
            <a:pPr lvl="0" algn="just" defTabSz="857250" eaLnBrk="0" fontAlgn="base" hangingPunct="0">
              <a:lnSpc>
                <a:spcPct val="114000"/>
              </a:lnSpc>
              <a:spcBef>
                <a:spcPct val="0"/>
              </a:spcBef>
              <a:spcAft>
                <a:spcPts val="600"/>
              </a:spcAft>
              <a:defRPr/>
            </a:pPr>
            <a:r>
              <a:rPr lang="en-US" sz="1600" b="1" dirty="0" err="1">
                <a:solidFill>
                  <a:srgbClr val="000000"/>
                </a:solidFill>
                <a:latin typeface="Bookman Old Style" panose="02050604050505020204" pitchFamily="18" charset="0"/>
              </a:rPr>
              <a:t>Pemda</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tidak</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diperkenankan</a:t>
            </a:r>
            <a:r>
              <a:rPr lang="en-US" sz="1600" b="1"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mengelola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sendiri</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sebagian</a:t>
            </a:r>
            <a:r>
              <a:rPr lang="en-US" sz="1600" dirty="0">
                <a:solidFill>
                  <a:srgbClr val="000000"/>
                </a:solidFill>
                <a:latin typeface="Bookman Old Style" panose="02050604050505020204" pitchFamily="18" charset="0"/>
              </a:rPr>
              <a:t>/</a:t>
            </a:r>
            <a:r>
              <a:rPr lang="en-US" sz="1600" dirty="0" err="1">
                <a:solidFill>
                  <a:srgbClr val="000000"/>
                </a:solidFill>
                <a:latin typeface="Bookman Old Style" panose="02050604050505020204" pitchFamily="18" charset="0"/>
              </a:rPr>
              <a:t>seluruhnya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jaminan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kesehatan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daerahnya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dengan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manfaat</a:t>
            </a:r>
            <a:r>
              <a:rPr lang="en-US" sz="1600" dirty="0">
                <a:solidFill>
                  <a:srgbClr val="000000"/>
                </a:solidFill>
                <a:latin typeface="Bookman Old Style" panose="02050604050505020204" pitchFamily="18" charset="0"/>
              </a:rPr>
              <a:t> yang </a:t>
            </a:r>
            <a:r>
              <a:rPr lang="en-US" sz="1600" dirty="0" err="1">
                <a:solidFill>
                  <a:srgbClr val="000000"/>
                </a:solidFill>
                <a:latin typeface="Bookman Old Style" panose="02050604050505020204" pitchFamily="18" charset="0"/>
              </a:rPr>
              <a:t>sama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dengan</a:t>
            </a:r>
            <a:r>
              <a:rPr lang="en-US" sz="1600" dirty="0">
                <a:solidFill>
                  <a:srgbClr val="000000"/>
                </a:solidFill>
                <a:latin typeface="Bookman Old Style" panose="02050604050505020204" pitchFamily="18" charset="0"/>
              </a:rPr>
              <a:t> JKN, </a:t>
            </a:r>
            <a:r>
              <a:rPr lang="en-US" sz="1600" dirty="0" err="1">
                <a:solidFill>
                  <a:srgbClr val="000000"/>
                </a:solidFill>
                <a:latin typeface="Bookman Old Style" panose="02050604050505020204" pitchFamily="18" charset="0"/>
              </a:rPr>
              <a:t>termasuk</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mengelola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sebagian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jaminan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kesehatan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daerahnya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dengan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skema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ganda</a:t>
            </a:r>
            <a:r>
              <a:rPr lang="en-US" sz="1600" dirty="0">
                <a:solidFill>
                  <a:srgbClr val="000000"/>
                </a:solidFill>
                <a:latin typeface="Bookman Old Style" panose="02050604050505020204" pitchFamily="18" charset="0"/>
              </a:rPr>
              <a:t>.</a:t>
            </a:r>
          </a:p>
          <a:p>
            <a:pPr marL="0" marR="0" lvl="0" indent="0" algn="ctr" defTabSz="857250" rtl="0" eaLnBrk="0" fontAlgn="base" latinLnBrk="0" hangingPunct="0">
              <a:lnSpc>
                <a:spcPct val="114000"/>
              </a:lnSpc>
              <a:spcBef>
                <a:spcPct val="0"/>
              </a:spcBef>
              <a:spcAft>
                <a:spcPts val="600"/>
              </a:spcAft>
              <a:buClrTx/>
              <a:buSzTx/>
              <a:buFontTx/>
              <a:buNone/>
              <a:tabLst/>
              <a:defRPr/>
            </a:pPr>
            <a:endParaRPr kumimoji="0" lang="en-US" sz="1600" i="0" u="none" strike="noStrike" kern="1200" cap="none" spc="0" normalizeH="0" baseline="0" noProof="0" dirty="0">
              <a:ln>
                <a:noFill/>
              </a:ln>
              <a:solidFill>
                <a:srgbClr val="000000"/>
              </a:solidFill>
              <a:effectLst/>
              <a:uLnTx/>
              <a:uFillTx/>
              <a:latin typeface="Bookman Old Style" panose="02050604050505020204" pitchFamily="18" charset="0"/>
            </a:endParaRPr>
          </a:p>
        </p:txBody>
      </p:sp>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39</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F57BD780-5E08-4FC2-A21B-C71A69E3ED9C}"/>
              </a:ext>
            </a:extLst>
          </p:cNvPr>
          <p:cNvSpPr/>
          <p:nvPr/>
        </p:nvSpPr>
        <p:spPr>
          <a:xfrm>
            <a:off x="3357124" y="971041"/>
            <a:ext cx="5108752"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BELANJA BARANG DAN JASA</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sp>
        <p:nvSpPr>
          <p:cNvPr id="15" name="AutoShape 4">
            <a:extLst>
              <a:ext uri="{FF2B5EF4-FFF2-40B4-BE49-F238E27FC236}">
                <a16:creationId xmlns="" xmlns:a16="http://schemas.microsoft.com/office/drawing/2014/main" id="{5A8E3939-0406-43F6-8A45-76D684B0DF79}"/>
              </a:ext>
            </a:extLst>
          </p:cNvPr>
          <p:cNvSpPr>
            <a:spLocks noChangeArrowheads="1"/>
          </p:cNvSpPr>
          <p:nvPr/>
        </p:nvSpPr>
        <p:spPr bwMode="auto">
          <a:xfrm>
            <a:off x="984463" y="1839250"/>
            <a:ext cx="6181590" cy="2424830"/>
          </a:xfrm>
          <a:prstGeom prst="roundRect">
            <a:avLst>
              <a:gd name="adj" fmla="val 10179"/>
            </a:avLst>
          </a:prstGeom>
          <a:ln>
            <a:headEnd/>
            <a:tailEnd/>
          </a:ln>
        </p:spPr>
        <p:style>
          <a:lnRef idx="2">
            <a:schemeClr val="accent1"/>
          </a:lnRef>
          <a:fillRef idx="1">
            <a:schemeClr val="lt1"/>
          </a:fillRef>
          <a:effectRef idx="0">
            <a:schemeClr val="accent1"/>
          </a:effectRef>
          <a:fontRef idx="minor">
            <a:schemeClr val="dk1"/>
          </a:fontRef>
        </p:style>
        <p:txBody>
          <a:bodyPr lIns="102870" tIns="51435" rIns="102870" bIns="51435"/>
          <a:lstStyle/>
          <a:p>
            <a:pPr lvl="0" algn="ctr" defTabSz="857250" eaLnBrk="0" fontAlgn="base" hangingPunct="0">
              <a:lnSpc>
                <a:spcPct val="114000"/>
              </a:lnSpc>
              <a:spcBef>
                <a:spcPct val="0"/>
              </a:spcBef>
              <a:spcAft>
                <a:spcPct val="0"/>
              </a:spcAft>
              <a:defRPr/>
            </a:pPr>
            <a:r>
              <a:rPr lang="en-US" sz="1600" b="1" dirty="0" err="1">
                <a:solidFill>
                  <a:srgbClr val="000000"/>
                </a:solidFill>
                <a:latin typeface="Bookman Old Style" panose="02050604050505020204" pitchFamily="18" charset="0"/>
              </a:rPr>
              <a:t>Penganggaran</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uang</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untuk</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penanganan</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dampak</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sosial</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kemasyarakatan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hanya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diperkenankan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dalam</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rangka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pemberian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uang</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kepada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masyarakat</a:t>
            </a:r>
            <a:r>
              <a:rPr lang="en-US" sz="1600" dirty="0">
                <a:solidFill>
                  <a:srgbClr val="000000"/>
                </a:solidFill>
                <a:latin typeface="Bookman Old Style" panose="02050604050505020204" pitchFamily="18" charset="0"/>
              </a:rPr>
              <a:t> yang </a:t>
            </a:r>
            <a:r>
              <a:rPr lang="en-US" sz="1600" dirty="0" err="1">
                <a:solidFill>
                  <a:srgbClr val="000000"/>
                </a:solidFill>
                <a:latin typeface="Bookman Old Style" panose="02050604050505020204" pitchFamily="18" charset="0"/>
              </a:rPr>
              <a:t>terkena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dampak</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sosial</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kemasyarakatan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akibat</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penggunaan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tanah</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milik</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Pemerintah</a:t>
            </a:r>
            <a:r>
              <a:rPr lang="en-US" sz="1600" dirty="0">
                <a:solidFill>
                  <a:srgbClr val="000000"/>
                </a:solidFill>
                <a:latin typeface="Bookman Old Style" panose="02050604050505020204" pitchFamily="18" charset="0"/>
              </a:rPr>
              <a:t> Daerah </a:t>
            </a:r>
            <a:r>
              <a:rPr lang="en-US" sz="1600" dirty="0" err="1">
                <a:solidFill>
                  <a:srgbClr val="000000"/>
                </a:solidFill>
                <a:latin typeface="Bookman Old Style" panose="02050604050505020204" pitchFamily="18" charset="0"/>
              </a:rPr>
              <a:t>untuk</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pelaksanaan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pembangunan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proyek</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strategis</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nasional</a:t>
            </a:r>
            <a:r>
              <a:rPr lang="en-US" sz="1600" dirty="0">
                <a:solidFill>
                  <a:srgbClr val="000000"/>
                </a:solidFill>
                <a:latin typeface="Bookman Old Style" panose="02050604050505020204" pitchFamily="18" charset="0"/>
              </a:rPr>
              <a:t> dan non </a:t>
            </a:r>
            <a:r>
              <a:rPr lang="en-US" sz="1600" dirty="0" err="1">
                <a:solidFill>
                  <a:srgbClr val="000000"/>
                </a:solidFill>
                <a:latin typeface="Bookman Old Style" panose="02050604050505020204" pitchFamily="18" charset="0"/>
              </a:rPr>
              <a:t>proyek</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strategis</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nasional</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sebagaimana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maksud</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Peraturan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Presiden</a:t>
            </a:r>
            <a:r>
              <a:rPr lang="en-US" sz="1600" dirty="0">
                <a:solidFill>
                  <a:srgbClr val="000000"/>
                </a:solidFill>
                <a:latin typeface="Bookman Old Style" panose="02050604050505020204" pitchFamily="18" charset="0"/>
              </a:rPr>
              <a:t> 62/2018 dan PMDN 117/2018.</a:t>
            </a:r>
          </a:p>
          <a:p>
            <a:pPr marL="0" marR="0" lvl="0" indent="0" algn="ctr" defTabSz="857250" rtl="0" eaLnBrk="0" fontAlgn="base" latinLnBrk="0" hangingPunct="0">
              <a:lnSpc>
                <a:spcPct val="114000"/>
              </a:lnSpc>
              <a:spcBef>
                <a:spcPct val="0"/>
              </a:spcBef>
              <a:spcAft>
                <a:spcPct val="0"/>
              </a:spcAft>
              <a:buClrTx/>
              <a:buSzTx/>
              <a:buFontTx/>
              <a:buNone/>
              <a:tabLst/>
              <a:defRPr/>
            </a:pPr>
            <a:endParaRPr kumimoji="0" lang="en-US" sz="1600" i="0" u="none" strike="noStrike" kern="1200" cap="none" spc="0" normalizeH="0" baseline="0" noProof="0" dirty="0">
              <a:ln>
                <a:noFill/>
              </a:ln>
              <a:solidFill>
                <a:srgbClr val="000000"/>
              </a:solidFill>
              <a:effectLst/>
              <a:uLnTx/>
              <a:uFillTx/>
              <a:latin typeface="Bookman Old Style" panose="02050604050505020204" pitchFamily="18" charset="0"/>
            </a:endParaRPr>
          </a:p>
        </p:txBody>
      </p:sp>
      <p:sp>
        <p:nvSpPr>
          <p:cNvPr id="17" name="AutoShape 4">
            <a:extLst>
              <a:ext uri="{FF2B5EF4-FFF2-40B4-BE49-F238E27FC236}">
                <a16:creationId xmlns="" xmlns:a16="http://schemas.microsoft.com/office/drawing/2014/main" id="{E342AD91-5C1B-4ADB-B93B-DA1C5184CA16}"/>
              </a:ext>
            </a:extLst>
          </p:cNvPr>
          <p:cNvSpPr>
            <a:spLocks noChangeArrowheads="1"/>
          </p:cNvSpPr>
          <p:nvPr/>
        </p:nvSpPr>
        <p:spPr bwMode="auto">
          <a:xfrm>
            <a:off x="116543" y="4336331"/>
            <a:ext cx="6827046" cy="2424830"/>
          </a:xfrm>
          <a:prstGeom prst="roundRect">
            <a:avLst>
              <a:gd name="adj" fmla="val 10179"/>
            </a:avLst>
          </a:prstGeom>
          <a:ln>
            <a:headEnd/>
            <a:tailEnd/>
          </a:ln>
        </p:spPr>
        <p:style>
          <a:lnRef idx="2">
            <a:schemeClr val="accent1"/>
          </a:lnRef>
          <a:fillRef idx="1">
            <a:schemeClr val="lt1"/>
          </a:fillRef>
          <a:effectRef idx="0">
            <a:schemeClr val="accent1"/>
          </a:effectRef>
          <a:fontRef idx="minor">
            <a:schemeClr val="dk1"/>
          </a:fontRef>
        </p:style>
        <p:txBody>
          <a:bodyPr lIns="102870" tIns="51435" rIns="102870" bIns="51435"/>
          <a:lstStyle/>
          <a:p>
            <a:pPr lvl="0" algn="just" defTabSz="857250" eaLnBrk="0" fontAlgn="base" hangingPunct="0">
              <a:lnSpc>
                <a:spcPct val="114000"/>
              </a:lnSpc>
              <a:spcBef>
                <a:spcPct val="0"/>
              </a:spcBef>
              <a:spcAft>
                <a:spcPct val="0"/>
              </a:spcAft>
              <a:defRPr/>
            </a:pPr>
            <a:r>
              <a:rPr lang="en-US" sz="1600" dirty="0" err="1">
                <a:solidFill>
                  <a:srgbClr val="000000"/>
                </a:solidFill>
                <a:latin typeface="Bookman Old Style" panose="02050604050505020204" pitchFamily="18" charset="0"/>
              </a:rPr>
              <a:t>Pengadaan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belanja</a:t>
            </a:r>
            <a:r>
              <a:rPr lang="en-US" sz="1600"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barang</a:t>
            </a:r>
            <a:r>
              <a:rPr lang="en-US" sz="1600" b="1" dirty="0">
                <a:solidFill>
                  <a:srgbClr val="000000"/>
                </a:solidFill>
                <a:latin typeface="Bookman Old Style" panose="02050604050505020204" pitchFamily="18" charset="0"/>
              </a:rPr>
              <a:t>/</a:t>
            </a:r>
            <a:r>
              <a:rPr lang="en-US" sz="1600" b="1" dirty="0" err="1">
                <a:solidFill>
                  <a:srgbClr val="000000"/>
                </a:solidFill>
                <a:latin typeface="Bookman Old Style" panose="02050604050505020204" pitchFamily="18" charset="0"/>
              </a:rPr>
              <a:t>jasa</a:t>
            </a:r>
            <a:r>
              <a:rPr lang="en-US" sz="1600" b="1" dirty="0">
                <a:solidFill>
                  <a:srgbClr val="000000"/>
                </a:solidFill>
                <a:latin typeface="Bookman Old Style" panose="02050604050505020204" pitchFamily="18" charset="0"/>
              </a:rPr>
              <a:t> yang </a:t>
            </a:r>
            <a:r>
              <a:rPr lang="en-US" sz="1600" b="1" dirty="0" err="1">
                <a:solidFill>
                  <a:srgbClr val="000000"/>
                </a:solidFill>
                <a:latin typeface="Bookman Old Style" panose="02050604050505020204" pitchFamily="18" charset="0"/>
              </a:rPr>
              <a:t>akan</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diserahkan</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atau</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dijual</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kepada</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masyarakat</a:t>
            </a:r>
            <a:r>
              <a:rPr lang="en-US" sz="1600" b="1" dirty="0">
                <a:solidFill>
                  <a:srgbClr val="000000"/>
                </a:solidFill>
                <a:latin typeface="Bookman Old Style" panose="02050604050505020204" pitchFamily="18" charset="0"/>
              </a:rPr>
              <a:t>/</a:t>
            </a:r>
            <a:r>
              <a:rPr lang="en-US" sz="1600" b="1" dirty="0" err="1">
                <a:solidFill>
                  <a:srgbClr val="000000"/>
                </a:solidFill>
                <a:latin typeface="Bookman Old Style" panose="02050604050505020204" pitchFamily="18" charset="0"/>
              </a:rPr>
              <a:t>pihak</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ketiga</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dalam</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rangka</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melaksanakan</a:t>
            </a:r>
            <a:r>
              <a:rPr lang="en-US" sz="1600" b="1" dirty="0">
                <a:solidFill>
                  <a:srgbClr val="000000"/>
                </a:solidFill>
                <a:latin typeface="Bookman Old Style" panose="02050604050505020204" pitchFamily="18" charset="0"/>
              </a:rPr>
              <a:t> program dan </a:t>
            </a:r>
            <a:r>
              <a:rPr lang="en-US" sz="1600" b="1" dirty="0" err="1">
                <a:solidFill>
                  <a:srgbClr val="000000"/>
                </a:solidFill>
                <a:latin typeface="Bookman Old Style" panose="02050604050505020204" pitchFamily="18" charset="0"/>
              </a:rPr>
              <a:t>kegiatan</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Pemerintahan</a:t>
            </a:r>
            <a:r>
              <a:rPr lang="en-US" sz="1600" b="1" dirty="0">
                <a:solidFill>
                  <a:srgbClr val="000000"/>
                </a:solidFill>
                <a:latin typeface="Bookman Old Style" panose="02050604050505020204" pitchFamily="18" charset="0"/>
              </a:rPr>
              <a:t> Daerah </a:t>
            </a:r>
            <a:r>
              <a:rPr lang="en-US" sz="1600" b="1" dirty="0" err="1">
                <a:solidFill>
                  <a:srgbClr val="000000"/>
                </a:solidFill>
                <a:latin typeface="Bookman Old Style" panose="02050604050505020204" pitchFamily="18" charset="0"/>
              </a:rPr>
              <a:t>berdasarkan</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visi</a:t>
            </a:r>
            <a:r>
              <a:rPr lang="en-US" sz="1600" b="1" dirty="0">
                <a:solidFill>
                  <a:srgbClr val="000000"/>
                </a:solidFill>
                <a:latin typeface="Bookman Old Style" panose="02050604050505020204" pitchFamily="18" charset="0"/>
              </a:rPr>
              <a:t> dan </a:t>
            </a:r>
            <a:r>
              <a:rPr lang="en-US" sz="1600" b="1" dirty="0" err="1">
                <a:solidFill>
                  <a:srgbClr val="000000"/>
                </a:solidFill>
                <a:latin typeface="Bookman Old Style" panose="02050604050505020204" pitchFamily="18" charset="0"/>
              </a:rPr>
              <a:t>misi</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Kepala</a:t>
            </a:r>
            <a:r>
              <a:rPr lang="en-US" sz="1600" b="1" dirty="0">
                <a:solidFill>
                  <a:srgbClr val="000000"/>
                </a:solidFill>
                <a:latin typeface="Bookman Old Style" panose="02050604050505020204" pitchFamily="18" charset="0"/>
              </a:rPr>
              <a:t> Daerah yang </a:t>
            </a:r>
            <a:r>
              <a:rPr lang="en-US" sz="1600" b="1" dirty="0" err="1">
                <a:solidFill>
                  <a:srgbClr val="000000"/>
                </a:solidFill>
                <a:latin typeface="Bookman Old Style" panose="02050604050505020204" pitchFamily="18" charset="0"/>
              </a:rPr>
              <a:t>tertuang</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dalam</a:t>
            </a:r>
            <a:r>
              <a:rPr lang="en-US" sz="1600" b="1" dirty="0">
                <a:solidFill>
                  <a:srgbClr val="000000"/>
                </a:solidFill>
                <a:latin typeface="Bookman Old Style" panose="02050604050505020204" pitchFamily="18" charset="0"/>
              </a:rPr>
              <a:t> RPJMD dan </a:t>
            </a:r>
            <a:r>
              <a:rPr lang="en-US" sz="1600" b="1" dirty="0" err="1">
                <a:solidFill>
                  <a:srgbClr val="000000"/>
                </a:solidFill>
                <a:latin typeface="Bookman Old Style" panose="02050604050505020204" pitchFamily="18" charset="0"/>
              </a:rPr>
              <a:t>dijabarkan</a:t>
            </a:r>
            <a:r>
              <a:rPr lang="en-US" sz="1600" b="1" dirty="0">
                <a:solidFill>
                  <a:srgbClr val="000000"/>
                </a:solidFill>
                <a:latin typeface="Bookman Old Style" panose="02050604050505020204" pitchFamily="18" charset="0"/>
              </a:rPr>
              <a:t> </a:t>
            </a:r>
            <a:r>
              <a:rPr lang="en-US" sz="1600" b="1" dirty="0" err="1">
                <a:solidFill>
                  <a:srgbClr val="000000"/>
                </a:solidFill>
                <a:latin typeface="Bookman Old Style" panose="02050604050505020204" pitchFamily="18" charset="0"/>
              </a:rPr>
              <a:t>dalam</a:t>
            </a:r>
            <a:r>
              <a:rPr lang="en-US" sz="1600" b="1" dirty="0">
                <a:solidFill>
                  <a:srgbClr val="000000"/>
                </a:solidFill>
                <a:latin typeface="Bookman Old Style" panose="02050604050505020204" pitchFamily="18" charset="0"/>
              </a:rPr>
              <a:t> RKPD</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dianggarkan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dalam</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jenis</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belanja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barang</a:t>
            </a:r>
            <a:r>
              <a:rPr lang="en-US" sz="1600" dirty="0">
                <a:solidFill>
                  <a:srgbClr val="000000"/>
                </a:solidFill>
                <a:latin typeface="Bookman Old Style" panose="02050604050505020204" pitchFamily="18" charset="0"/>
              </a:rPr>
              <a:t> dan </a:t>
            </a:r>
            <a:r>
              <a:rPr lang="en-US" sz="1600" dirty="0" err="1">
                <a:solidFill>
                  <a:srgbClr val="000000"/>
                </a:solidFill>
                <a:latin typeface="Bookman Old Style" panose="02050604050505020204" pitchFamily="18" charset="0"/>
              </a:rPr>
              <a:t>jasa</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dengan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mempedomani</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Pasal</a:t>
            </a:r>
            <a:r>
              <a:rPr lang="en-US" sz="1600" dirty="0">
                <a:solidFill>
                  <a:srgbClr val="000000"/>
                </a:solidFill>
                <a:latin typeface="Bookman Old Style" panose="02050604050505020204" pitchFamily="18" charset="0"/>
              </a:rPr>
              <a:t> 59 </a:t>
            </a:r>
            <a:r>
              <a:rPr lang="en-US" sz="1600" dirty="0" err="1">
                <a:solidFill>
                  <a:srgbClr val="000000"/>
                </a:solidFill>
                <a:latin typeface="Bookman Old Style" panose="02050604050505020204" pitchFamily="18" charset="0"/>
              </a:rPr>
              <a:t>Peraturan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Pemerintah</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Nomor</a:t>
            </a:r>
            <a:r>
              <a:rPr lang="en-US" sz="1600" dirty="0">
                <a:solidFill>
                  <a:srgbClr val="000000"/>
                </a:solidFill>
                <a:latin typeface="Bookman Old Style" panose="02050604050505020204" pitchFamily="18" charset="0"/>
              </a:rPr>
              <a:t> 12 </a:t>
            </a:r>
            <a:r>
              <a:rPr lang="en-US" sz="1600" dirty="0" err="1">
                <a:solidFill>
                  <a:srgbClr val="000000"/>
                </a:solidFill>
                <a:latin typeface="Bookman Old Style" panose="02050604050505020204" pitchFamily="18" charset="0"/>
              </a:rPr>
              <a:t>Tahun</a:t>
            </a:r>
            <a:r>
              <a:rPr lang="en-US" sz="1600" dirty="0">
                <a:solidFill>
                  <a:srgbClr val="000000"/>
                </a:solidFill>
                <a:latin typeface="Bookman Old Style" panose="02050604050505020204" pitchFamily="18" charset="0"/>
              </a:rPr>
              <a:t> 2019 </a:t>
            </a:r>
            <a:r>
              <a:rPr lang="en-US" sz="1600" dirty="0" err="1">
                <a:solidFill>
                  <a:srgbClr val="000000"/>
                </a:solidFill>
                <a:latin typeface="Bookman Old Style" panose="02050604050505020204" pitchFamily="18" charset="0"/>
              </a:rPr>
              <a:t>tentang</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Pengelolaan</a:t>
            </a:r>
            <a:r>
              <a:rPr lang="en-US" sz="1600" dirty="0">
                <a:solidFill>
                  <a:srgbClr val="000000"/>
                </a:solidFill>
                <a:latin typeface="Bookman Old Style" panose="02050604050505020204" pitchFamily="18" charset="0"/>
              </a:rPr>
              <a:t> </a:t>
            </a:r>
            <a:r>
              <a:rPr lang="en-US" sz="1600" dirty="0" err="1">
                <a:solidFill>
                  <a:srgbClr val="000000"/>
                </a:solidFill>
                <a:latin typeface="Bookman Old Style" panose="02050604050505020204" pitchFamily="18" charset="0"/>
              </a:rPr>
              <a:t>Keuangan</a:t>
            </a:r>
            <a:r>
              <a:rPr lang="en-US" sz="1600" dirty="0">
                <a:solidFill>
                  <a:srgbClr val="000000"/>
                </a:solidFill>
                <a:latin typeface="Bookman Old Style" panose="02050604050505020204" pitchFamily="18" charset="0"/>
              </a:rPr>
              <a:t> Daerah;</a:t>
            </a:r>
          </a:p>
          <a:p>
            <a:pPr marL="0" marR="0" lvl="0" indent="0" algn="ctr" defTabSz="857250" rtl="0" eaLnBrk="0" fontAlgn="base" latinLnBrk="0" hangingPunct="0">
              <a:lnSpc>
                <a:spcPct val="114000"/>
              </a:lnSpc>
              <a:spcBef>
                <a:spcPct val="0"/>
              </a:spcBef>
              <a:spcAft>
                <a:spcPct val="0"/>
              </a:spcAft>
              <a:buClrTx/>
              <a:buSzTx/>
              <a:buFontTx/>
              <a:buNone/>
              <a:tabLst/>
              <a:defRPr/>
            </a:pPr>
            <a:endParaRPr kumimoji="0" lang="en-US" sz="1600" i="0" u="none" strike="noStrike" kern="1200" cap="none" spc="0" normalizeH="0" baseline="0" noProof="0" dirty="0">
              <a:ln>
                <a:noFill/>
              </a:ln>
              <a:solidFill>
                <a:srgbClr val="000000"/>
              </a:solidFill>
              <a:effectLst/>
              <a:uLnTx/>
              <a:uFillTx/>
              <a:latin typeface="Bookman Old Style" panose="02050604050505020204" pitchFamily="18" charset="0"/>
            </a:endParaRPr>
          </a:p>
        </p:txBody>
      </p:sp>
    </p:spTree>
    <p:extLst>
      <p:ext uri="{BB962C8B-B14F-4D97-AF65-F5344CB8AC3E}">
        <p14:creationId xmlns:p14="http://schemas.microsoft.com/office/powerpoint/2010/main" xmlns="" val="12798826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4</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1"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Rectangle 2">
            <a:extLst>
              <a:ext uri="{FF2B5EF4-FFF2-40B4-BE49-F238E27FC236}">
                <a16:creationId xmlns="" xmlns:a16="http://schemas.microsoft.com/office/drawing/2014/main" id="{F4D8A361-2D58-43C4-9F35-E03981C64B71}"/>
              </a:ext>
            </a:extLst>
          </p:cNvPr>
          <p:cNvSpPr>
            <a:spLocks noChangeArrowheads="1"/>
          </p:cNvSpPr>
          <p:nvPr/>
        </p:nvSpPr>
        <p:spPr bwMode="auto">
          <a:xfrm>
            <a:off x="1108076" y="934657"/>
            <a:ext cx="2028825" cy="915672"/>
          </a:xfrm>
          <a:prstGeom prst="rect">
            <a:avLst/>
          </a:prstGeom>
          <a:solidFill>
            <a:srgbClr val="A5B592"/>
          </a:solidFill>
          <a:ln w="34925" cap="flat" cmpd="sng" algn="in">
            <a:solidFill>
              <a:srgbClr val="A5B592">
                <a:shade val="50000"/>
              </a:srgbClr>
            </a:solidFill>
            <a:prstDash val="soli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d-ID" alt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mn-cs"/>
              </a:rPr>
              <a:t>DPRD</a:t>
            </a:r>
          </a:p>
        </p:txBody>
      </p:sp>
      <p:sp>
        <p:nvSpPr>
          <p:cNvPr id="58" name="Rectangle 3">
            <a:extLst>
              <a:ext uri="{FF2B5EF4-FFF2-40B4-BE49-F238E27FC236}">
                <a16:creationId xmlns="" xmlns:a16="http://schemas.microsoft.com/office/drawing/2014/main" id="{02D5C7A4-66AF-4D36-936C-A7DAC34D45FB}"/>
              </a:ext>
            </a:extLst>
          </p:cNvPr>
          <p:cNvSpPr>
            <a:spLocks noChangeArrowheads="1"/>
          </p:cNvSpPr>
          <p:nvPr/>
        </p:nvSpPr>
        <p:spPr bwMode="auto">
          <a:xfrm>
            <a:off x="3371851" y="958660"/>
            <a:ext cx="4524375" cy="863600"/>
          </a:xfrm>
          <a:prstGeom prst="rect">
            <a:avLst/>
          </a:prstGeom>
          <a:solidFill>
            <a:srgbClr val="A5B592"/>
          </a:solidFill>
          <a:ln w="34925" cap="flat" cmpd="sng" algn="in">
            <a:solidFill>
              <a:srgbClr val="A5B592">
                <a:shade val="50000"/>
              </a:srgbClr>
            </a:solidFill>
            <a:prstDash val="soli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d-ID"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rPr>
              <a:t>Sebagai Lembaga Pemerintahan Daerah</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d-ID" alt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rPr>
              <a:t>Bukan sebagai Perangkat Daerah</a:t>
            </a:r>
          </a:p>
        </p:txBody>
      </p:sp>
      <p:sp>
        <p:nvSpPr>
          <p:cNvPr id="59" name="Oval 4">
            <a:extLst>
              <a:ext uri="{FF2B5EF4-FFF2-40B4-BE49-F238E27FC236}">
                <a16:creationId xmlns="" xmlns:a16="http://schemas.microsoft.com/office/drawing/2014/main" id="{FA65AC3C-7A1B-4903-ABD6-E20C954F8D57}"/>
              </a:ext>
            </a:extLst>
          </p:cNvPr>
          <p:cNvSpPr>
            <a:spLocks noChangeArrowheads="1"/>
          </p:cNvSpPr>
          <p:nvPr/>
        </p:nvSpPr>
        <p:spPr bwMode="auto">
          <a:xfrm>
            <a:off x="1108076" y="2268538"/>
            <a:ext cx="1717675" cy="1150938"/>
          </a:xfrm>
          <a:prstGeom prst="ellipse">
            <a:avLst/>
          </a:prstGeom>
          <a:solidFill>
            <a:srgbClr val="A5B592"/>
          </a:solidFill>
          <a:ln w="34925" cap="flat" cmpd="sng" algn="in">
            <a:solidFill>
              <a:srgbClr val="A5B592">
                <a:shade val="50000"/>
              </a:srgbClr>
            </a:solidFill>
            <a:prstDash val="soli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d-ID" altLang="en-US" sz="2000" b="0" i="0" u="none" strike="noStrike" kern="0" cap="none" spc="0" normalizeH="0" baseline="0" noProof="0">
                <a:ln>
                  <a:noFill/>
                </a:ln>
                <a:solidFill>
                  <a:prstClr val="black"/>
                </a:solidFill>
                <a:effectLst/>
                <a:uLnTx/>
                <a:uFillTx/>
                <a:latin typeface="Arial" panose="020B0604020202020204" pitchFamily="34" charset="0"/>
                <a:ea typeface="+mn-ea"/>
                <a:cs typeface="+mn-cs"/>
              </a:rPr>
              <a:t>Setara</a:t>
            </a:r>
          </a:p>
        </p:txBody>
      </p:sp>
      <p:sp>
        <p:nvSpPr>
          <p:cNvPr id="60" name="Oval 5">
            <a:extLst>
              <a:ext uri="{FF2B5EF4-FFF2-40B4-BE49-F238E27FC236}">
                <a16:creationId xmlns="" xmlns:a16="http://schemas.microsoft.com/office/drawing/2014/main" id="{B3C097A2-6B3E-4010-B14E-52A4843461E4}"/>
              </a:ext>
            </a:extLst>
          </p:cNvPr>
          <p:cNvSpPr>
            <a:spLocks noChangeArrowheads="1"/>
          </p:cNvSpPr>
          <p:nvPr/>
        </p:nvSpPr>
        <p:spPr bwMode="auto">
          <a:xfrm>
            <a:off x="1108076" y="3708402"/>
            <a:ext cx="1717675" cy="1152525"/>
          </a:xfrm>
          <a:prstGeom prst="ellipse">
            <a:avLst/>
          </a:prstGeom>
          <a:solidFill>
            <a:srgbClr val="A5B592"/>
          </a:solidFill>
          <a:ln w="34925" cap="flat" cmpd="sng" algn="in">
            <a:solidFill>
              <a:srgbClr val="A5B592">
                <a:shade val="50000"/>
              </a:srgbClr>
            </a:solidFill>
            <a:prstDash val="soli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d-ID" altLang="en-US" sz="2000" b="0" i="0" u="none" strike="noStrike" kern="0" cap="none" spc="0" normalizeH="0" baseline="0" noProof="0">
                <a:ln>
                  <a:noFill/>
                </a:ln>
                <a:solidFill>
                  <a:prstClr val="black"/>
                </a:solidFill>
                <a:effectLst/>
                <a:uLnTx/>
                <a:uFillTx/>
                <a:latin typeface="Arial" panose="020B0604020202020204" pitchFamily="34" charset="0"/>
                <a:ea typeface="+mn-ea"/>
                <a:cs typeface="+mn-cs"/>
              </a:rPr>
              <a:t>Mitra Kerja</a:t>
            </a:r>
          </a:p>
        </p:txBody>
      </p:sp>
      <p:sp>
        <p:nvSpPr>
          <p:cNvPr id="61" name="Oval 6">
            <a:extLst>
              <a:ext uri="{FF2B5EF4-FFF2-40B4-BE49-F238E27FC236}">
                <a16:creationId xmlns="" xmlns:a16="http://schemas.microsoft.com/office/drawing/2014/main" id="{C4565E2A-A809-4563-B90A-B4C0110F4290}"/>
              </a:ext>
            </a:extLst>
          </p:cNvPr>
          <p:cNvSpPr>
            <a:spLocks noChangeArrowheads="1"/>
          </p:cNvSpPr>
          <p:nvPr/>
        </p:nvSpPr>
        <p:spPr bwMode="auto">
          <a:xfrm>
            <a:off x="1108076" y="5292727"/>
            <a:ext cx="1717675" cy="1081087"/>
          </a:xfrm>
          <a:prstGeom prst="ellipse">
            <a:avLst/>
          </a:prstGeom>
          <a:solidFill>
            <a:srgbClr val="A5B592"/>
          </a:solidFill>
          <a:ln w="34925" cap="flat" cmpd="sng" algn="in">
            <a:solidFill>
              <a:srgbClr val="A5B592">
                <a:shade val="50000"/>
              </a:srgbClr>
            </a:solidFill>
            <a:prstDash val="soli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d-ID" altLang="en-US" sz="2000" b="0" i="0" u="none" strike="noStrike" kern="0" cap="none" spc="0" normalizeH="0" baseline="0" noProof="0">
                <a:ln>
                  <a:noFill/>
                </a:ln>
                <a:solidFill>
                  <a:prstClr val="black"/>
                </a:solidFill>
                <a:effectLst/>
                <a:uLnTx/>
                <a:uFillTx/>
                <a:latin typeface="Arial" panose="020B0604020202020204" pitchFamily="34" charset="0"/>
                <a:ea typeface="+mn-ea"/>
                <a:cs typeface="+mn-cs"/>
              </a:rPr>
              <a:t>Checks and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d-ID" altLang="en-US" sz="2000" b="0" i="0" u="none" strike="noStrike" kern="0" cap="none" spc="0" normalizeH="0" baseline="0" noProof="0">
                <a:ln>
                  <a:noFill/>
                </a:ln>
                <a:solidFill>
                  <a:prstClr val="black"/>
                </a:solidFill>
                <a:effectLst/>
                <a:uLnTx/>
                <a:uFillTx/>
                <a:latin typeface="Arial" panose="020B0604020202020204" pitchFamily="34" charset="0"/>
                <a:ea typeface="+mn-ea"/>
                <a:cs typeface="+mn-cs"/>
              </a:rPr>
              <a:t>Balances</a:t>
            </a:r>
          </a:p>
        </p:txBody>
      </p:sp>
      <p:sp>
        <p:nvSpPr>
          <p:cNvPr id="62" name="Text Box 7">
            <a:extLst>
              <a:ext uri="{FF2B5EF4-FFF2-40B4-BE49-F238E27FC236}">
                <a16:creationId xmlns="" xmlns:a16="http://schemas.microsoft.com/office/drawing/2014/main" id="{740BCE3F-A0ED-4A71-B7AD-57BCE29066B4}"/>
              </a:ext>
            </a:extLst>
          </p:cNvPr>
          <p:cNvSpPr txBox="1">
            <a:spLocks noChangeArrowheads="1"/>
          </p:cNvSpPr>
          <p:nvPr/>
        </p:nvSpPr>
        <p:spPr bwMode="auto">
          <a:xfrm>
            <a:off x="4229100" y="1979613"/>
            <a:ext cx="4914900" cy="1016000"/>
          </a:xfrm>
          <a:prstGeom prst="rect">
            <a:avLst/>
          </a:prstGeom>
          <a:solidFill>
            <a:srgbClr val="A5B592"/>
          </a:solidFill>
          <a:ln w="34925" cap="flat" cmpd="sng" algn="in">
            <a:solidFill>
              <a:srgbClr val="A5B592">
                <a:shade val="50000"/>
              </a:srgbClr>
            </a:solidFill>
            <a:prstDash val="solid"/>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d-ID"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Kedudukan yang sama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id-ID"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Sejajar</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id-ID"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Tidak saling membawahi</a:t>
            </a:r>
          </a:p>
        </p:txBody>
      </p:sp>
      <p:sp>
        <p:nvSpPr>
          <p:cNvPr id="63" name="Text Box 8">
            <a:extLst>
              <a:ext uri="{FF2B5EF4-FFF2-40B4-BE49-F238E27FC236}">
                <a16:creationId xmlns="" xmlns:a16="http://schemas.microsoft.com/office/drawing/2014/main" id="{CBD1F09D-2060-444E-94B3-E2E738F6B410}"/>
              </a:ext>
            </a:extLst>
          </p:cNvPr>
          <p:cNvSpPr txBox="1">
            <a:spLocks noChangeArrowheads="1"/>
          </p:cNvSpPr>
          <p:nvPr/>
        </p:nvSpPr>
        <p:spPr bwMode="auto">
          <a:xfrm>
            <a:off x="4229100" y="3132138"/>
            <a:ext cx="4914900" cy="2082800"/>
          </a:xfrm>
          <a:prstGeom prst="rect">
            <a:avLst/>
          </a:prstGeom>
          <a:solidFill>
            <a:srgbClr val="A5B592"/>
          </a:solidFill>
          <a:ln w="34925" cap="flat" cmpd="sng" algn="in">
            <a:solidFill>
              <a:srgbClr val="A5B592">
                <a:shade val="50000"/>
              </a:srgbClr>
            </a:solidFill>
            <a:prstDash val="solid"/>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id-ID"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Sesuai tugas &amp; fungsi masing-masing</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id-ID"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Memelihara &amp; membangun hubungan yang harmonis</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id-ID"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Saling mendukung</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id-ID"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Bukan sebagai lawan atau pesaing</a:t>
            </a:r>
          </a:p>
        </p:txBody>
      </p:sp>
      <p:sp>
        <p:nvSpPr>
          <p:cNvPr id="64" name="Text Box 9">
            <a:extLst>
              <a:ext uri="{FF2B5EF4-FFF2-40B4-BE49-F238E27FC236}">
                <a16:creationId xmlns="" xmlns:a16="http://schemas.microsoft.com/office/drawing/2014/main" id="{2FE250B3-29C4-4ED5-BC27-072648EA41A3}"/>
              </a:ext>
            </a:extLst>
          </p:cNvPr>
          <p:cNvSpPr txBox="1">
            <a:spLocks noChangeArrowheads="1"/>
          </p:cNvSpPr>
          <p:nvPr/>
        </p:nvSpPr>
        <p:spPr bwMode="auto">
          <a:xfrm>
            <a:off x="4229100" y="5435601"/>
            <a:ext cx="4914900" cy="1320800"/>
          </a:xfrm>
          <a:prstGeom prst="rect">
            <a:avLst/>
          </a:prstGeom>
          <a:solidFill>
            <a:srgbClr val="A5B592"/>
          </a:solidFill>
          <a:ln w="34925" cap="flat" cmpd="sng" algn="in">
            <a:solidFill>
              <a:srgbClr val="A5B592">
                <a:shade val="50000"/>
              </a:srgbClr>
            </a:solidFill>
            <a:prstDash val="solid"/>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id-ID" altLang="en-US" sz="2000" b="0" i="0" u="none" strike="noStrike" kern="0" cap="none" spc="0" normalizeH="0" baseline="0" noProof="0">
                <a:ln>
                  <a:noFill/>
                </a:ln>
                <a:solidFill>
                  <a:prstClr val="black"/>
                </a:solidFill>
                <a:effectLst/>
                <a:uLnTx/>
                <a:uFillTx/>
                <a:latin typeface="Arial" panose="020B0604020202020204" pitchFamily="34" charset="0"/>
                <a:ea typeface="+mn-ea"/>
                <a:cs typeface="+mn-cs"/>
              </a:rPr>
              <a:t>Kualitas</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id-ID" altLang="en-US" sz="2000" b="0" i="0" u="none" strike="noStrike" kern="0" cap="none" spc="0" normalizeH="0" baseline="0" noProof="0">
                <a:ln>
                  <a:noFill/>
                </a:ln>
                <a:solidFill>
                  <a:prstClr val="black"/>
                </a:solidFill>
                <a:effectLst/>
                <a:uLnTx/>
                <a:uFillTx/>
                <a:latin typeface="Arial" panose="020B0604020202020204" pitchFamily="34" charset="0"/>
                <a:ea typeface="+mn-ea"/>
                <a:cs typeface="+mn-cs"/>
              </a:rPr>
              <a:t>Produktivitas</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id-ID" altLang="en-US" sz="2000" b="0" i="0" u="none" strike="noStrike" kern="0" cap="none" spc="0" normalizeH="0" baseline="0" noProof="0">
                <a:ln>
                  <a:noFill/>
                </a:ln>
                <a:solidFill>
                  <a:prstClr val="black"/>
                </a:solidFill>
                <a:effectLst/>
                <a:uLnTx/>
                <a:uFillTx/>
                <a:latin typeface="Arial" panose="020B0604020202020204" pitchFamily="34" charset="0"/>
                <a:ea typeface="+mn-ea"/>
                <a:cs typeface="+mn-cs"/>
              </a:rPr>
              <a:t>Kinerja</a:t>
            </a:r>
          </a:p>
        </p:txBody>
      </p:sp>
      <p:sp>
        <p:nvSpPr>
          <p:cNvPr id="65" name="Line 10">
            <a:extLst>
              <a:ext uri="{FF2B5EF4-FFF2-40B4-BE49-F238E27FC236}">
                <a16:creationId xmlns="" xmlns:a16="http://schemas.microsoft.com/office/drawing/2014/main" id="{CC339A4F-BE19-4CBC-9C47-1E39D402FC8F}"/>
              </a:ext>
            </a:extLst>
          </p:cNvPr>
          <p:cNvSpPr>
            <a:spLocks noChangeShapeType="1"/>
          </p:cNvSpPr>
          <p:nvPr/>
        </p:nvSpPr>
        <p:spPr bwMode="auto">
          <a:xfrm flipV="1">
            <a:off x="2901951" y="2233613"/>
            <a:ext cx="1249363" cy="60960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66" name="Line 11">
            <a:extLst>
              <a:ext uri="{FF2B5EF4-FFF2-40B4-BE49-F238E27FC236}">
                <a16:creationId xmlns="" xmlns:a16="http://schemas.microsoft.com/office/drawing/2014/main" id="{E2A1F850-AC0F-47E3-A0B3-5044A713A05F}"/>
              </a:ext>
            </a:extLst>
          </p:cNvPr>
          <p:cNvSpPr>
            <a:spLocks noChangeShapeType="1"/>
          </p:cNvSpPr>
          <p:nvPr/>
        </p:nvSpPr>
        <p:spPr bwMode="auto">
          <a:xfrm flipV="1">
            <a:off x="2901951" y="2525713"/>
            <a:ext cx="1171575" cy="31750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67" name="Line 12">
            <a:extLst>
              <a:ext uri="{FF2B5EF4-FFF2-40B4-BE49-F238E27FC236}">
                <a16:creationId xmlns="" xmlns:a16="http://schemas.microsoft.com/office/drawing/2014/main" id="{D1B8D0FE-3A02-4D8F-8496-4069449D0AD7}"/>
              </a:ext>
            </a:extLst>
          </p:cNvPr>
          <p:cNvSpPr>
            <a:spLocks noChangeShapeType="1"/>
          </p:cNvSpPr>
          <p:nvPr/>
        </p:nvSpPr>
        <p:spPr bwMode="auto">
          <a:xfrm>
            <a:off x="2901951" y="2843213"/>
            <a:ext cx="1171575" cy="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68" name="Line 13">
            <a:extLst>
              <a:ext uri="{FF2B5EF4-FFF2-40B4-BE49-F238E27FC236}">
                <a16:creationId xmlns="" xmlns:a16="http://schemas.microsoft.com/office/drawing/2014/main" id="{6D00B675-8290-4EB7-9A84-75F7715527AF}"/>
              </a:ext>
            </a:extLst>
          </p:cNvPr>
          <p:cNvSpPr>
            <a:spLocks noChangeShapeType="1"/>
          </p:cNvSpPr>
          <p:nvPr/>
        </p:nvSpPr>
        <p:spPr bwMode="auto">
          <a:xfrm flipV="1">
            <a:off x="2901951" y="3421063"/>
            <a:ext cx="1249363" cy="86360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69" name="Line 14">
            <a:extLst>
              <a:ext uri="{FF2B5EF4-FFF2-40B4-BE49-F238E27FC236}">
                <a16:creationId xmlns="" xmlns:a16="http://schemas.microsoft.com/office/drawing/2014/main" id="{51E4321D-8583-4707-B541-F95B3096E8DE}"/>
              </a:ext>
            </a:extLst>
          </p:cNvPr>
          <p:cNvSpPr>
            <a:spLocks noChangeShapeType="1"/>
          </p:cNvSpPr>
          <p:nvPr/>
        </p:nvSpPr>
        <p:spPr bwMode="auto">
          <a:xfrm flipV="1">
            <a:off x="2901951" y="3852863"/>
            <a:ext cx="1249363" cy="43180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70" name="Line 15">
            <a:extLst>
              <a:ext uri="{FF2B5EF4-FFF2-40B4-BE49-F238E27FC236}">
                <a16:creationId xmlns="" xmlns:a16="http://schemas.microsoft.com/office/drawing/2014/main" id="{C7E92C78-F661-4D5F-86AE-1DE8BDE38ACC}"/>
              </a:ext>
            </a:extLst>
          </p:cNvPr>
          <p:cNvSpPr>
            <a:spLocks noChangeShapeType="1"/>
          </p:cNvSpPr>
          <p:nvPr/>
        </p:nvSpPr>
        <p:spPr bwMode="auto">
          <a:xfrm>
            <a:off x="2901951" y="4284663"/>
            <a:ext cx="1249363" cy="21590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71" name="Line 16">
            <a:extLst>
              <a:ext uri="{FF2B5EF4-FFF2-40B4-BE49-F238E27FC236}">
                <a16:creationId xmlns="" xmlns:a16="http://schemas.microsoft.com/office/drawing/2014/main" id="{67D3BB4F-A87E-441E-AACB-AD9AC5FE1729}"/>
              </a:ext>
            </a:extLst>
          </p:cNvPr>
          <p:cNvSpPr>
            <a:spLocks noChangeShapeType="1"/>
          </p:cNvSpPr>
          <p:nvPr/>
        </p:nvSpPr>
        <p:spPr bwMode="auto">
          <a:xfrm>
            <a:off x="2901951" y="4284663"/>
            <a:ext cx="1249363" cy="64770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72" name="Line 17">
            <a:extLst>
              <a:ext uri="{FF2B5EF4-FFF2-40B4-BE49-F238E27FC236}">
                <a16:creationId xmlns="" xmlns:a16="http://schemas.microsoft.com/office/drawing/2014/main" id="{BEFB0837-6A6B-4668-A8EC-96FF39BC5912}"/>
              </a:ext>
            </a:extLst>
          </p:cNvPr>
          <p:cNvSpPr>
            <a:spLocks noChangeShapeType="1"/>
          </p:cNvSpPr>
          <p:nvPr/>
        </p:nvSpPr>
        <p:spPr bwMode="auto">
          <a:xfrm flipV="1">
            <a:off x="2901951" y="5651501"/>
            <a:ext cx="1171575" cy="21590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73" name="Line 18">
            <a:extLst>
              <a:ext uri="{FF2B5EF4-FFF2-40B4-BE49-F238E27FC236}">
                <a16:creationId xmlns="" xmlns:a16="http://schemas.microsoft.com/office/drawing/2014/main" id="{139D882C-F3B7-4273-AFC0-7F7CC1BD491B}"/>
              </a:ext>
            </a:extLst>
          </p:cNvPr>
          <p:cNvSpPr>
            <a:spLocks noChangeShapeType="1"/>
          </p:cNvSpPr>
          <p:nvPr/>
        </p:nvSpPr>
        <p:spPr bwMode="auto">
          <a:xfrm>
            <a:off x="2901951" y="5867402"/>
            <a:ext cx="1249363" cy="217487"/>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74" name="Line 19">
            <a:extLst>
              <a:ext uri="{FF2B5EF4-FFF2-40B4-BE49-F238E27FC236}">
                <a16:creationId xmlns="" xmlns:a16="http://schemas.microsoft.com/office/drawing/2014/main" id="{B360839F-0C4A-4472-8699-4350963E8406}"/>
              </a:ext>
            </a:extLst>
          </p:cNvPr>
          <p:cNvSpPr>
            <a:spLocks noChangeShapeType="1"/>
          </p:cNvSpPr>
          <p:nvPr/>
        </p:nvSpPr>
        <p:spPr bwMode="auto">
          <a:xfrm>
            <a:off x="2901951" y="5867402"/>
            <a:ext cx="1171575" cy="649287"/>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75" name="Line 20">
            <a:extLst>
              <a:ext uri="{FF2B5EF4-FFF2-40B4-BE49-F238E27FC236}">
                <a16:creationId xmlns="" xmlns:a16="http://schemas.microsoft.com/office/drawing/2014/main" id="{12B3AF29-4320-4082-B730-3DD81F067B4C}"/>
              </a:ext>
            </a:extLst>
          </p:cNvPr>
          <p:cNvSpPr>
            <a:spLocks noChangeShapeType="1"/>
          </p:cNvSpPr>
          <p:nvPr/>
        </p:nvSpPr>
        <p:spPr bwMode="auto">
          <a:xfrm>
            <a:off x="3371851" y="1390460"/>
            <a:ext cx="4524375" cy="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76" name="Rectangle 21">
            <a:extLst>
              <a:ext uri="{FF2B5EF4-FFF2-40B4-BE49-F238E27FC236}">
                <a16:creationId xmlns="" xmlns:a16="http://schemas.microsoft.com/office/drawing/2014/main" id="{0AA00B6B-58E9-4CE2-ADAC-66C814DB8D2A}"/>
              </a:ext>
            </a:extLst>
          </p:cNvPr>
          <p:cNvSpPr>
            <a:spLocks noChangeArrowheads="1"/>
          </p:cNvSpPr>
          <p:nvPr/>
        </p:nvSpPr>
        <p:spPr bwMode="auto">
          <a:xfrm>
            <a:off x="8129589" y="1006095"/>
            <a:ext cx="2573337" cy="858837"/>
          </a:xfrm>
          <a:prstGeom prst="rect">
            <a:avLst/>
          </a:prstGeom>
          <a:solidFill>
            <a:srgbClr val="A5B592"/>
          </a:solidFill>
          <a:ln w="34925" cap="flat" cmpd="sng" algn="in">
            <a:solidFill>
              <a:srgbClr val="A5B592">
                <a:shade val="50000"/>
              </a:srgbClr>
            </a:solidFill>
            <a:prstDash val="soli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mn-cs"/>
              </a:rPr>
              <a:t>PEMERINTAH</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mn-cs"/>
              </a:rPr>
              <a:t>DAERAH</a:t>
            </a:r>
            <a:endParaRPr kumimoji="0" lang="id-ID"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Line 22">
            <a:extLst>
              <a:ext uri="{FF2B5EF4-FFF2-40B4-BE49-F238E27FC236}">
                <a16:creationId xmlns="" xmlns:a16="http://schemas.microsoft.com/office/drawing/2014/main" id="{CC654E66-F026-4680-9895-4B8780A8982F}"/>
              </a:ext>
            </a:extLst>
          </p:cNvPr>
          <p:cNvSpPr>
            <a:spLocks noChangeShapeType="1"/>
          </p:cNvSpPr>
          <p:nvPr/>
        </p:nvSpPr>
        <p:spPr bwMode="auto">
          <a:xfrm>
            <a:off x="9925050" y="1874076"/>
            <a:ext cx="3810" cy="4355347"/>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78" name="Line 23">
            <a:extLst>
              <a:ext uri="{FF2B5EF4-FFF2-40B4-BE49-F238E27FC236}">
                <a16:creationId xmlns="" xmlns:a16="http://schemas.microsoft.com/office/drawing/2014/main" id="{E914416E-580C-44F7-B1AA-88F0C02B79F2}"/>
              </a:ext>
            </a:extLst>
          </p:cNvPr>
          <p:cNvSpPr>
            <a:spLocks noChangeShapeType="1"/>
          </p:cNvSpPr>
          <p:nvPr/>
        </p:nvSpPr>
        <p:spPr bwMode="auto">
          <a:xfrm flipH="1">
            <a:off x="9144000" y="6227763"/>
            <a:ext cx="781050" cy="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79" name="Line 24">
            <a:extLst>
              <a:ext uri="{FF2B5EF4-FFF2-40B4-BE49-F238E27FC236}">
                <a16:creationId xmlns="" xmlns:a16="http://schemas.microsoft.com/office/drawing/2014/main" id="{915E88B1-0804-49B7-9227-2C94DC2FFE8E}"/>
              </a:ext>
            </a:extLst>
          </p:cNvPr>
          <p:cNvSpPr>
            <a:spLocks noChangeShapeType="1"/>
          </p:cNvSpPr>
          <p:nvPr/>
        </p:nvSpPr>
        <p:spPr bwMode="auto">
          <a:xfrm flipH="1">
            <a:off x="9144000" y="4140201"/>
            <a:ext cx="781050" cy="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80" name="Line 25">
            <a:extLst>
              <a:ext uri="{FF2B5EF4-FFF2-40B4-BE49-F238E27FC236}">
                <a16:creationId xmlns="" xmlns:a16="http://schemas.microsoft.com/office/drawing/2014/main" id="{490BEA7F-3437-4EA0-9FCC-72F27497EC18}"/>
              </a:ext>
            </a:extLst>
          </p:cNvPr>
          <p:cNvSpPr>
            <a:spLocks noChangeShapeType="1"/>
          </p:cNvSpPr>
          <p:nvPr/>
        </p:nvSpPr>
        <p:spPr bwMode="auto">
          <a:xfrm flipH="1">
            <a:off x="9144000" y="2555876"/>
            <a:ext cx="781050" cy="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81" name="Line 26">
            <a:extLst>
              <a:ext uri="{FF2B5EF4-FFF2-40B4-BE49-F238E27FC236}">
                <a16:creationId xmlns="" xmlns:a16="http://schemas.microsoft.com/office/drawing/2014/main" id="{B605A9B7-CF64-4B82-BAA6-E608DAAC3ADA}"/>
              </a:ext>
            </a:extLst>
          </p:cNvPr>
          <p:cNvSpPr>
            <a:spLocks noChangeShapeType="1"/>
          </p:cNvSpPr>
          <p:nvPr/>
        </p:nvSpPr>
        <p:spPr bwMode="auto">
          <a:xfrm>
            <a:off x="3136900" y="1392175"/>
            <a:ext cx="234950" cy="0"/>
          </a:xfrm>
          <a:prstGeom prst="line">
            <a:avLst/>
          </a:prstGeom>
          <a:solidFill>
            <a:srgbClr val="A5B592"/>
          </a:solidFill>
          <a:ln w="34925" cap="flat" cmpd="sng" algn="in">
            <a:solidFill>
              <a:srgbClr val="A5B592">
                <a:shade val="50000"/>
              </a:srgbClr>
            </a:solidFill>
            <a:prstDash val="solid"/>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xmlns="" val="54189764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40</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F57BD780-5E08-4FC2-A21B-C71A69E3ED9C}"/>
              </a:ext>
            </a:extLst>
          </p:cNvPr>
          <p:cNvSpPr/>
          <p:nvPr/>
        </p:nvSpPr>
        <p:spPr>
          <a:xfrm>
            <a:off x="3357124" y="971041"/>
            <a:ext cx="5108752"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BELANJA MODAL</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sp>
        <p:nvSpPr>
          <p:cNvPr id="16" name="Rounded Rectangle 18">
            <a:extLst>
              <a:ext uri="{FF2B5EF4-FFF2-40B4-BE49-F238E27FC236}">
                <a16:creationId xmlns="" xmlns:a16="http://schemas.microsoft.com/office/drawing/2014/main" id="{05BB3B35-FCD9-4129-B163-E67101E724B1}"/>
              </a:ext>
            </a:extLst>
          </p:cNvPr>
          <p:cNvSpPr/>
          <p:nvPr/>
        </p:nvSpPr>
        <p:spPr>
          <a:xfrm>
            <a:off x="246599" y="1811601"/>
            <a:ext cx="7096881" cy="1296144"/>
          </a:xfrm>
          <a:prstGeom prst="roundRect">
            <a:avLst/>
          </a:prstGeom>
          <a:solidFill>
            <a:schemeClr val="bg1"/>
          </a:solidFill>
        </p:spPr>
        <p:style>
          <a:lnRef idx="0">
            <a:schemeClr val="accent1"/>
          </a:lnRef>
          <a:fillRef idx="3">
            <a:schemeClr val="accent1"/>
          </a:fillRef>
          <a:effectRef idx="3">
            <a:schemeClr val="accent1"/>
          </a:effectRef>
          <a:fontRef idx="minor">
            <a:schemeClr val="lt1"/>
          </a:fontRef>
        </p:style>
        <p:txBody>
          <a:bodyPr anchor="ctr"/>
          <a:lstStyle/>
          <a:p>
            <a:pPr lvl="0" algn="just">
              <a:defRPr/>
            </a:pPr>
            <a:endParaRPr lang="id-ID" sz="2000" b="1" dirty="0">
              <a:solidFill>
                <a:srgbClr val="FFFFFF"/>
              </a:solidFill>
              <a:latin typeface="Bookman Old Style" panose="02050604050505020204" pitchFamily="18" charset="0"/>
            </a:endParaRPr>
          </a:p>
        </p:txBody>
      </p:sp>
      <p:pic>
        <p:nvPicPr>
          <p:cNvPr id="17" name="Picture 2">
            <a:extLst>
              <a:ext uri="{FF2B5EF4-FFF2-40B4-BE49-F238E27FC236}">
                <a16:creationId xmlns="" xmlns:a16="http://schemas.microsoft.com/office/drawing/2014/main" id="{D1C07CB5-181C-4003-93DF-AA317C57C06C}"/>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87416" y="1836789"/>
            <a:ext cx="1891325" cy="1258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a:extLst>
              <a:ext uri="{FF2B5EF4-FFF2-40B4-BE49-F238E27FC236}">
                <a16:creationId xmlns="" xmlns:a16="http://schemas.microsoft.com/office/drawing/2014/main" id="{F47857E6-51D0-42FF-AE39-CAD0A43FD257}"/>
              </a:ext>
            </a:extLst>
          </p:cNvPr>
          <p:cNvSpPr/>
          <p:nvPr/>
        </p:nvSpPr>
        <p:spPr>
          <a:xfrm>
            <a:off x="316190" y="1862583"/>
            <a:ext cx="4868552" cy="1200329"/>
          </a:xfrm>
          <a:prstGeom prst="rect">
            <a:avLst/>
          </a:prstGeom>
        </p:spPr>
        <p:txBody>
          <a:bodyPr wrap="square">
            <a:spAutoFit/>
          </a:bodyPr>
          <a:lstStyle/>
          <a:p>
            <a:pPr lvl="0" algn="just">
              <a:defRPr/>
            </a:pPr>
            <a:r>
              <a:rPr lang="id-ID" b="1" dirty="0">
                <a:latin typeface="Bookman Old Style" panose="02050604050505020204" pitchFamily="18" charset="0"/>
              </a:rPr>
              <a:t>Belanja modal digunakan untuk menganggarkan pengeluaran yang dilakukan dalam rangka pengadaan aset tetap dan aset lainnya.</a:t>
            </a:r>
          </a:p>
        </p:txBody>
      </p:sp>
      <p:sp>
        <p:nvSpPr>
          <p:cNvPr id="18" name="Rounded Rectangle 18">
            <a:extLst>
              <a:ext uri="{FF2B5EF4-FFF2-40B4-BE49-F238E27FC236}">
                <a16:creationId xmlns="" xmlns:a16="http://schemas.microsoft.com/office/drawing/2014/main" id="{3E11DC36-5455-49DC-B7CE-3290EF65ECF3}"/>
              </a:ext>
            </a:extLst>
          </p:cNvPr>
          <p:cNvSpPr/>
          <p:nvPr/>
        </p:nvSpPr>
        <p:spPr>
          <a:xfrm>
            <a:off x="4072134" y="3269170"/>
            <a:ext cx="3450453" cy="3491991"/>
          </a:xfrm>
          <a:prstGeom prst="roundRect">
            <a:avLst/>
          </a:prstGeom>
          <a:solidFill>
            <a:srgbClr val="92D050"/>
          </a:solidFill>
        </p:spPr>
        <p:style>
          <a:lnRef idx="0">
            <a:schemeClr val="accent1"/>
          </a:lnRef>
          <a:fillRef idx="3">
            <a:schemeClr val="accent1"/>
          </a:fillRef>
          <a:effectRef idx="3">
            <a:schemeClr val="accent1"/>
          </a:effectRef>
          <a:fontRef idx="minor">
            <a:schemeClr val="lt1"/>
          </a:fontRef>
        </p:style>
        <p:txBody>
          <a:bodyPr anchor="ctr"/>
          <a:lstStyle/>
          <a:p>
            <a:pPr lvl="0" algn="just">
              <a:defRPr/>
            </a:pPr>
            <a:r>
              <a:rPr lang="id-ID" dirty="0">
                <a:solidFill>
                  <a:schemeClr val="tx1"/>
                </a:solidFill>
                <a:latin typeface="Bookman Old Style" panose="02050604050505020204" pitchFamily="18" charset="0"/>
              </a:rPr>
              <a:t>Pemerintah Daerah harus memprioritaskan alokasi belanja modal pada APBD Tahun Anggaran 2020 untuk pembangunan dan pengembangan sarana dan prasarana yang terkait langsung dengan peningkatan pelayanan publik serta pertumbuhan ekonomi daerah. </a:t>
            </a:r>
          </a:p>
        </p:txBody>
      </p:sp>
      <p:sp>
        <p:nvSpPr>
          <p:cNvPr id="21" name="Rounded Rectangle 18">
            <a:extLst>
              <a:ext uri="{FF2B5EF4-FFF2-40B4-BE49-F238E27FC236}">
                <a16:creationId xmlns="" xmlns:a16="http://schemas.microsoft.com/office/drawing/2014/main" id="{93F1F8C4-3B67-4E3C-83E1-AE0701FD18B9}"/>
              </a:ext>
            </a:extLst>
          </p:cNvPr>
          <p:cNvSpPr/>
          <p:nvPr/>
        </p:nvSpPr>
        <p:spPr>
          <a:xfrm>
            <a:off x="66563" y="3269170"/>
            <a:ext cx="3854989" cy="3491991"/>
          </a:xfrm>
          <a:prstGeom prst="roundRect">
            <a:avLst>
              <a:gd name="adj" fmla="val 11268"/>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lvl="0" algn="just">
              <a:defRPr/>
            </a:pPr>
            <a:r>
              <a:rPr lang="id-ID" dirty="0">
                <a:solidFill>
                  <a:schemeClr val="tx1"/>
                </a:solidFill>
                <a:latin typeface="Bookman Old Style" panose="02050604050505020204" pitchFamily="18" charset="0"/>
              </a:rPr>
              <a:t>Penganggaran belanja modal digunakan untuk pengeluaran yang dilakukan dalam rangka pembelian/pengadaan aset tetap yang memenuhi kriteria mempunyai masa manfaat lebih dari 12 (dua belas) bulan, digunakan dalam kegiatan pemerintahan daerah, dan batas minimal kapitalisasi aset.</a:t>
            </a:r>
          </a:p>
        </p:txBody>
      </p:sp>
      <p:sp>
        <p:nvSpPr>
          <p:cNvPr id="22" name="Rounded Rectangle 18">
            <a:extLst>
              <a:ext uri="{FF2B5EF4-FFF2-40B4-BE49-F238E27FC236}">
                <a16:creationId xmlns="" xmlns:a16="http://schemas.microsoft.com/office/drawing/2014/main" id="{5FF43F37-A7AA-4878-BE37-B1CF30CA619C}"/>
              </a:ext>
            </a:extLst>
          </p:cNvPr>
          <p:cNvSpPr/>
          <p:nvPr/>
        </p:nvSpPr>
        <p:spPr>
          <a:xfrm>
            <a:off x="7625262" y="1725105"/>
            <a:ext cx="4427464" cy="4960049"/>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lvl="0" algn="just">
              <a:defRPr/>
            </a:pPr>
            <a:r>
              <a:rPr lang="id-ID" sz="1700" dirty="0">
                <a:solidFill>
                  <a:schemeClr val="tx1"/>
                </a:solidFill>
                <a:latin typeface="Bookman Old Style" panose="02050604050505020204" pitchFamily="18" charset="0"/>
              </a:rPr>
              <a:t>Segala biaya yang dikeluarkan setelah perolehan awal aset tetap (biaya rehabilitasi/renovasi) sepanjang memenuhi batas minimal kapitalisasi aset, dan memperpanjang masa manfaat atau yang memberikan manfaat ekonomi dimasa yang akan datang dalam bentuk peningkatan kapasitas, atau peningkatan mutu produksi atau peningkatan kinerja dianggarkan dalam belanja modal sebagaimana dimaksud dalam Lampiran I PSAP Nomor 7, Peraturan Pemerintah Nomor 71 Tahun 2010 tentang Standar Akuntansi Pemerintahan.</a:t>
            </a:r>
          </a:p>
        </p:txBody>
      </p:sp>
    </p:spTree>
    <p:extLst>
      <p:ext uri="{BB962C8B-B14F-4D97-AF65-F5344CB8AC3E}">
        <p14:creationId xmlns:p14="http://schemas.microsoft.com/office/powerpoint/2010/main" xmlns="" val="5037376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52">
            <a:extLst>
              <a:ext uri="{FF2B5EF4-FFF2-40B4-BE49-F238E27FC236}">
                <a16:creationId xmlns="" xmlns:a16="http://schemas.microsoft.com/office/drawing/2014/main" id="{26F139B0-D220-476F-A8EF-FC19B95917F1}"/>
              </a:ext>
            </a:extLst>
          </p:cNvPr>
          <p:cNvSpPr/>
          <p:nvPr/>
        </p:nvSpPr>
        <p:spPr>
          <a:xfrm>
            <a:off x="10944225" y="133350"/>
            <a:ext cx="1083747" cy="6581775"/>
          </a:xfrm>
          <a:prstGeom prst="roundRect">
            <a:avLst/>
          </a:prstGeom>
          <a:ln>
            <a:solidFill>
              <a:srgbClr val="FF0000"/>
            </a:solidFill>
          </a:ln>
          <a:effectLst>
            <a:glow rad="228600">
              <a:srgbClr val="FF0000">
                <a:alpha val="40000"/>
              </a:srgbClr>
            </a:glow>
          </a:effectLst>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P</a:t>
            </a:r>
          </a:p>
          <a:p>
            <a:pPr marL="0" marR="0" lvl="0" indent="0" algn="ctr" defTabSz="914400" rtl="0" eaLnBrk="1" fontAlgn="base" latinLnBrk="0" hangingPunct="1">
              <a:lnSpc>
                <a:spcPct val="100000"/>
              </a:lnSpc>
              <a:spcBef>
                <a:spcPts val="0"/>
              </a:spcBef>
              <a:spcAft>
                <a:spcPct val="0"/>
              </a:spcAft>
              <a:buClrTx/>
              <a:buSzTx/>
              <a:buFontTx/>
              <a:buNone/>
              <a:tabLst/>
              <a:defRPr/>
            </a:pPr>
            <a:r>
              <a:rPr lang="fr-FR" sz="3200" b="1" dirty="0">
                <a:solidFill>
                  <a:srgbClr val="000000"/>
                </a:solidFill>
                <a:latin typeface="Lucida Handwriting" panose="03010101010101010101" pitchFamily="66" charset="0"/>
                <a:cs typeface="Times New Roman" pitchFamily="18" charset="0"/>
              </a:rPr>
              <a:t>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M</a:t>
            </a:r>
          </a:p>
          <a:p>
            <a:pPr marL="0" marR="0" lvl="0" indent="0" algn="ctr" defTabSz="914400" rtl="0" eaLnBrk="1" fontAlgn="base" latinLnBrk="0" hangingPunct="1">
              <a:lnSpc>
                <a:spcPct val="100000"/>
              </a:lnSpc>
              <a:spcBef>
                <a:spcPts val="0"/>
              </a:spcBef>
              <a:spcAft>
                <a:spcPct val="0"/>
              </a:spcAft>
              <a:buClrTx/>
              <a:buSzTx/>
              <a:buFontTx/>
              <a:buNone/>
              <a:tabLst/>
              <a:defRPr/>
            </a:pPr>
            <a:r>
              <a:rPr lang="fr-FR" sz="3200" b="1" dirty="0">
                <a:solidFill>
                  <a:srgbClr val="000000"/>
                </a:solidFill>
                <a:latin typeface="Lucida Handwriting" panose="03010101010101010101" pitchFamily="66" charset="0"/>
                <a:cs typeface="Times New Roman" pitchFamily="18" charset="0"/>
              </a:rPr>
              <a:t>B</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I</a:t>
            </a:r>
          </a:p>
          <a:p>
            <a:pPr marL="0" marR="0" lvl="0" indent="0" algn="ctr" defTabSz="914400" rtl="0" eaLnBrk="1" fontAlgn="base" latinLnBrk="0" hangingPunct="1">
              <a:lnSpc>
                <a:spcPct val="100000"/>
              </a:lnSpc>
              <a:spcBef>
                <a:spcPts val="0"/>
              </a:spcBef>
              <a:spcAft>
                <a:spcPct val="0"/>
              </a:spcAft>
              <a:buClrTx/>
              <a:buSzTx/>
              <a:buFontTx/>
              <a:buNone/>
              <a:tabLst/>
              <a:defRPr/>
            </a:pPr>
            <a:r>
              <a:rPr lang="fr-FR" sz="3200" b="1" dirty="0">
                <a:solidFill>
                  <a:srgbClr val="000000"/>
                </a:solidFill>
                <a:latin typeface="Lucida Handwriting" panose="03010101010101010101" pitchFamily="66" charset="0"/>
                <a:cs typeface="Times New Roman" pitchFamily="18" charset="0"/>
              </a:rPr>
              <a:t>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Y</a:t>
            </a:r>
          </a:p>
          <a:p>
            <a:pPr marL="0" marR="0" lvl="0" indent="0" algn="ctr" defTabSz="914400" rtl="0" eaLnBrk="1" fontAlgn="base" latinLnBrk="0" hangingPunct="1">
              <a:lnSpc>
                <a:spcPct val="100000"/>
              </a:lnSpc>
              <a:spcBef>
                <a:spcPts val="0"/>
              </a:spcBef>
              <a:spcAft>
                <a:spcPct val="0"/>
              </a:spcAft>
              <a:buClrTx/>
              <a:buSzTx/>
              <a:buFontTx/>
              <a:buNone/>
              <a:tabLst/>
              <a:defRPr/>
            </a:pPr>
            <a:r>
              <a:rPr lang="fr-FR" sz="3200" b="1" dirty="0">
                <a:solidFill>
                  <a:srgbClr val="000000"/>
                </a:solidFill>
                <a:latin typeface="Lucida Handwriting" panose="03010101010101010101" pitchFamily="66" charset="0"/>
                <a:cs typeface="Times New Roman" pitchFamily="18" charset="0"/>
              </a:rPr>
              <a:t>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A</a:t>
            </a:r>
          </a:p>
          <a:p>
            <a:pPr marL="0" marR="0" lvl="0" indent="0" algn="ctr" defTabSz="914400" rtl="0" eaLnBrk="1" fontAlgn="base" latinLnBrk="0" hangingPunct="1">
              <a:lnSpc>
                <a:spcPct val="100000"/>
              </a:lnSpc>
              <a:spcBef>
                <a:spcPts val="0"/>
              </a:spcBef>
              <a:spcAft>
                <a:spcPct val="0"/>
              </a:spcAft>
              <a:buClrTx/>
              <a:buSzTx/>
              <a:buFontTx/>
              <a:buNone/>
              <a:tabLst/>
              <a:defRPr/>
            </a:pPr>
            <a:r>
              <a:rPr lang="fr-FR" sz="3200" b="1" dirty="0">
                <a:solidFill>
                  <a:srgbClr val="000000"/>
                </a:solidFill>
                <a:latin typeface="Lucida Handwriting" panose="03010101010101010101" pitchFamily="66" charset="0"/>
                <a:cs typeface="Times New Roman" pitchFamily="18" charset="0"/>
              </a:rPr>
              <a:t>N</a:t>
            </a:r>
            <a:endParaRPr kumimoji="0" lang="fr-FR" sz="32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endParaRPr>
          </a:p>
        </p:txBody>
      </p:sp>
      <p:sp>
        <p:nvSpPr>
          <p:cNvPr id="4" name="TextBox 7">
            <a:extLst>
              <a:ext uri="{FF2B5EF4-FFF2-40B4-BE49-F238E27FC236}">
                <a16:creationId xmlns="" xmlns:a16="http://schemas.microsoft.com/office/drawing/2014/main" id="{78720211-DFC8-4884-84AC-D62878ABD3D6}"/>
              </a:ext>
            </a:extLst>
          </p:cNvPr>
          <p:cNvSpPr txBox="1"/>
          <p:nvPr/>
        </p:nvSpPr>
        <p:spPr>
          <a:xfrm>
            <a:off x="1838859" y="228493"/>
            <a:ext cx="50151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Kementerian Dalam Negeri</a:t>
            </a:r>
            <a:endParaRPr kumimoji="0" lang="id-ID" sz="14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Direktorat Jenderal </a:t>
            </a:r>
            <a:r>
              <a:rPr kumimoji="0" lang="en-AU" sz="1800" b="1" i="0" u="none" strike="noStrike" kern="1200" cap="none" spc="0" normalizeH="0" baseline="0" noProof="0" dirty="0" err="1">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Bina</a:t>
            </a:r>
            <a:r>
              <a:rPr kumimoji="0" lang="en-AU"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 </a:t>
            </a:r>
            <a:r>
              <a:rPr kumimoji="0" lang="id-ID"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Keuangan Daerah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201</a:t>
            </a:r>
            <a:r>
              <a:rPr kumimoji="0" lang="en-US"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9</a:t>
            </a:r>
            <a:endParaRPr kumimoji="0" lang="id-ID" sz="14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endParaRPr>
          </a:p>
        </p:txBody>
      </p:sp>
      <p:pic>
        <p:nvPicPr>
          <p:cNvPr id="5" name="Picture 4">
            <a:extLst>
              <a:ext uri="{FF2B5EF4-FFF2-40B4-BE49-F238E27FC236}">
                <a16:creationId xmlns="" xmlns:a16="http://schemas.microsoft.com/office/drawing/2014/main" id="{B858C926-6715-461E-9C8E-B92FDBD436B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200" y="304291"/>
            <a:ext cx="765248" cy="819931"/>
          </a:xfrm>
          <a:prstGeom prst="rect">
            <a:avLst/>
          </a:prstGeom>
        </p:spPr>
      </p:pic>
    </p:spTree>
    <p:extLst>
      <p:ext uri="{BB962C8B-B14F-4D97-AF65-F5344CB8AC3E}">
        <p14:creationId xmlns:p14="http://schemas.microsoft.com/office/powerpoint/2010/main" xmlns="" val="132999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42</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F57BD780-5E08-4FC2-A21B-C71A69E3ED9C}"/>
              </a:ext>
            </a:extLst>
          </p:cNvPr>
          <p:cNvSpPr/>
          <p:nvPr/>
        </p:nvSpPr>
        <p:spPr>
          <a:xfrm>
            <a:off x="3357124" y="971041"/>
            <a:ext cx="5108752"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PEMBIAYAAN DAERAH</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cxnSp>
        <p:nvCxnSpPr>
          <p:cNvPr id="24" name="Straight Connector 23">
            <a:extLst>
              <a:ext uri="{FF2B5EF4-FFF2-40B4-BE49-F238E27FC236}">
                <a16:creationId xmlns="" xmlns:a16="http://schemas.microsoft.com/office/drawing/2014/main" id="{E8AADA21-3FCE-48D5-BC1F-C49DC8346B15}"/>
              </a:ext>
            </a:extLst>
          </p:cNvPr>
          <p:cNvCxnSpPr/>
          <p:nvPr/>
        </p:nvCxnSpPr>
        <p:spPr>
          <a:xfrm>
            <a:off x="6230563" y="2088179"/>
            <a:ext cx="36004" cy="4608512"/>
          </a:xfrm>
          <a:prstGeom prst="line">
            <a:avLst/>
          </a:prstGeom>
          <a:noFill/>
          <a:ln w="28575" cap="flat" cmpd="sng" algn="ctr">
            <a:solidFill>
              <a:sysClr val="windowText" lastClr="000000"/>
            </a:solidFill>
            <a:prstDash val="sysDash"/>
          </a:ln>
          <a:effectLst/>
        </p:spPr>
      </p:cxnSp>
      <p:sp>
        <p:nvSpPr>
          <p:cNvPr id="25" name="Rounded Rectangle 9">
            <a:extLst>
              <a:ext uri="{FF2B5EF4-FFF2-40B4-BE49-F238E27FC236}">
                <a16:creationId xmlns="" xmlns:a16="http://schemas.microsoft.com/office/drawing/2014/main" id="{8A99F61C-DDF6-4D93-8BB1-7C39558F8970}"/>
              </a:ext>
            </a:extLst>
          </p:cNvPr>
          <p:cNvSpPr/>
          <p:nvPr/>
        </p:nvSpPr>
        <p:spPr>
          <a:xfrm>
            <a:off x="1584896" y="1706772"/>
            <a:ext cx="2334163" cy="404428"/>
          </a:xfrm>
          <a:prstGeom prst="roundRect">
            <a:avLst/>
          </a:prstGeom>
          <a:noFill/>
          <a:ln w="5715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Century Gothic" panose="020B0502020202020204" pitchFamily="34" charset="0"/>
                <a:ea typeface="+mn-ea"/>
                <a:cs typeface="+mn-cs"/>
              </a:rPr>
              <a:t>PP 12/2019</a:t>
            </a:r>
          </a:p>
        </p:txBody>
      </p:sp>
      <p:sp>
        <p:nvSpPr>
          <p:cNvPr id="26" name="Rounded Rectangle 10">
            <a:extLst>
              <a:ext uri="{FF2B5EF4-FFF2-40B4-BE49-F238E27FC236}">
                <a16:creationId xmlns="" xmlns:a16="http://schemas.microsoft.com/office/drawing/2014/main" id="{1B84E12A-5890-4D70-9239-5536B283BD61}"/>
              </a:ext>
            </a:extLst>
          </p:cNvPr>
          <p:cNvSpPr/>
          <p:nvPr/>
        </p:nvSpPr>
        <p:spPr>
          <a:xfrm>
            <a:off x="8489225" y="1683751"/>
            <a:ext cx="2334163" cy="404428"/>
          </a:xfrm>
          <a:prstGeom prst="roundRect">
            <a:avLst/>
          </a:prstGeom>
          <a:noFill/>
          <a:ln w="5715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effectLst/>
                <a:uLnTx/>
                <a:uFillTx/>
                <a:latin typeface="Century Gothic" panose="020B0502020202020204" pitchFamily="34" charset="0"/>
                <a:ea typeface="+mn-ea"/>
                <a:cs typeface="+mn-cs"/>
              </a:rPr>
              <a:t>PMDN 13/2006..</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effectLst/>
                <a:uLnTx/>
                <a:uFillTx/>
                <a:latin typeface="Century Gothic" panose="020B0502020202020204" pitchFamily="34" charset="0"/>
                <a:ea typeface="+mn-ea"/>
                <a:cs typeface="+mn-cs"/>
              </a:rPr>
              <a:t>PMDN 21/2011</a:t>
            </a:r>
          </a:p>
        </p:txBody>
      </p:sp>
      <p:cxnSp>
        <p:nvCxnSpPr>
          <p:cNvPr id="27" name="Straight Connector 26">
            <a:extLst>
              <a:ext uri="{FF2B5EF4-FFF2-40B4-BE49-F238E27FC236}">
                <a16:creationId xmlns="" xmlns:a16="http://schemas.microsoft.com/office/drawing/2014/main" id="{0A0B3FEF-0D7C-45FB-8FD4-704C244D6726}"/>
              </a:ext>
            </a:extLst>
          </p:cNvPr>
          <p:cNvCxnSpPr/>
          <p:nvPr/>
        </p:nvCxnSpPr>
        <p:spPr>
          <a:xfrm>
            <a:off x="1584896" y="2111200"/>
            <a:ext cx="9244479" cy="5426"/>
          </a:xfrm>
          <a:prstGeom prst="line">
            <a:avLst/>
          </a:prstGeom>
          <a:noFill/>
          <a:ln w="25400" cap="flat" cmpd="sng" algn="ctr">
            <a:solidFill>
              <a:sysClr val="windowText" lastClr="000000"/>
            </a:solidFill>
            <a:prstDash val="sysDash"/>
          </a:ln>
          <a:effectLst/>
        </p:spPr>
      </p:cxnSp>
      <p:graphicFrame>
        <p:nvGraphicFramePr>
          <p:cNvPr id="29" name="Diagram 28">
            <a:extLst>
              <a:ext uri="{FF2B5EF4-FFF2-40B4-BE49-F238E27FC236}">
                <a16:creationId xmlns="" xmlns:a16="http://schemas.microsoft.com/office/drawing/2014/main" id="{4102F227-9B5C-4EDF-94A8-ADA273FB84AC}"/>
              </a:ext>
            </a:extLst>
          </p:cNvPr>
          <p:cNvGraphicFramePr/>
          <p:nvPr>
            <p:extLst>
              <p:ext uri="{D42A27DB-BD31-4B8C-83A1-F6EECF244321}">
                <p14:modId xmlns:p14="http://schemas.microsoft.com/office/powerpoint/2010/main" xmlns="" val="1653194539"/>
              </p:ext>
            </p:extLst>
          </p:nvPr>
        </p:nvGraphicFramePr>
        <p:xfrm>
          <a:off x="6508895" y="2325801"/>
          <a:ext cx="5709084" cy="4402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0" name="Diagram 29">
            <a:extLst>
              <a:ext uri="{FF2B5EF4-FFF2-40B4-BE49-F238E27FC236}">
                <a16:creationId xmlns="" xmlns:a16="http://schemas.microsoft.com/office/drawing/2014/main" id="{5C5B3AA5-D0EB-4D71-B4AB-B2CA6047CAAC}"/>
              </a:ext>
            </a:extLst>
          </p:cNvPr>
          <p:cNvGraphicFramePr/>
          <p:nvPr>
            <p:extLst>
              <p:ext uri="{D42A27DB-BD31-4B8C-83A1-F6EECF244321}">
                <p14:modId xmlns:p14="http://schemas.microsoft.com/office/powerpoint/2010/main" xmlns="" val="3220553600"/>
              </p:ext>
            </p:extLst>
          </p:nvPr>
        </p:nvGraphicFramePr>
        <p:xfrm>
          <a:off x="1267863" y="2317045"/>
          <a:ext cx="5709084" cy="440266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xmlns="" val="1698917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43</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F57BD780-5E08-4FC2-A21B-C71A69E3ED9C}"/>
              </a:ext>
            </a:extLst>
          </p:cNvPr>
          <p:cNvSpPr/>
          <p:nvPr/>
        </p:nvSpPr>
        <p:spPr>
          <a:xfrm>
            <a:off x="3357124" y="971041"/>
            <a:ext cx="5108752"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DANA CADANGAN</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sp>
        <p:nvSpPr>
          <p:cNvPr id="21" name="AutoShape 4">
            <a:extLst>
              <a:ext uri="{FF2B5EF4-FFF2-40B4-BE49-F238E27FC236}">
                <a16:creationId xmlns="" xmlns:a16="http://schemas.microsoft.com/office/drawing/2014/main" id="{83212F87-6D94-4F3A-BE31-15FE2F18977F}"/>
              </a:ext>
            </a:extLst>
          </p:cNvPr>
          <p:cNvSpPr>
            <a:spLocks noChangeArrowheads="1"/>
          </p:cNvSpPr>
          <p:nvPr/>
        </p:nvSpPr>
        <p:spPr bwMode="auto">
          <a:xfrm>
            <a:off x="140209" y="2007971"/>
            <a:ext cx="11911583" cy="4753189"/>
          </a:xfrm>
          <a:prstGeom prst="roundRect">
            <a:avLst>
              <a:gd name="adj" fmla="val 10179"/>
            </a:avLst>
          </a:prstGeom>
          <a:ln>
            <a:headEnd/>
            <a:tailEnd/>
          </a:ln>
        </p:spPr>
        <p:style>
          <a:lnRef idx="2">
            <a:schemeClr val="accent1"/>
          </a:lnRef>
          <a:fillRef idx="1">
            <a:schemeClr val="lt1"/>
          </a:fillRef>
          <a:effectRef idx="0">
            <a:schemeClr val="accent1"/>
          </a:effectRef>
          <a:fontRef idx="minor">
            <a:schemeClr val="dk1"/>
          </a:fontRef>
        </p:style>
        <p:txBody>
          <a:bodyPr lIns="102870" tIns="51435" rIns="102870" bIns="51435"/>
          <a:lstStyle/>
          <a:p>
            <a:pPr marL="285750" indent="-285750" algn="just">
              <a:spcAft>
                <a:spcPts val="600"/>
              </a:spcAft>
              <a:buFont typeface="Wingdings" panose="05000000000000000000" pitchFamily="2" charset="2"/>
              <a:buChar char="q"/>
            </a:pPr>
            <a:r>
              <a:rPr lang="en-US" sz="2000" dirty="0" err="1"/>
              <a:t>Pemerintah</a:t>
            </a:r>
            <a:r>
              <a:rPr lang="en-US" sz="2000" dirty="0"/>
              <a:t> Daerah </a:t>
            </a:r>
            <a:r>
              <a:rPr lang="en-US" sz="2000" dirty="0" err="1"/>
              <a:t>dapat</a:t>
            </a:r>
            <a:r>
              <a:rPr lang="en-US" sz="2000" dirty="0"/>
              <a:t> </a:t>
            </a:r>
            <a:r>
              <a:rPr lang="en-US" sz="2000" dirty="0" err="1"/>
              <a:t>membentuk</a:t>
            </a:r>
            <a:r>
              <a:rPr lang="en-US" sz="2000" dirty="0"/>
              <a:t> dana </a:t>
            </a:r>
            <a:r>
              <a:rPr lang="en-US" sz="2000" dirty="0" err="1"/>
              <a:t>cadangan</a:t>
            </a:r>
            <a:r>
              <a:rPr lang="en-US" sz="2000" dirty="0"/>
              <a:t> yang </a:t>
            </a:r>
            <a:r>
              <a:rPr lang="en-US" sz="2000" b="1" dirty="0" err="1"/>
              <a:t>penggunaannya</a:t>
            </a:r>
            <a:r>
              <a:rPr lang="en-US" sz="2000" b="1" dirty="0"/>
              <a:t> </a:t>
            </a:r>
            <a:r>
              <a:rPr lang="en-US" sz="2000" b="1" dirty="0" err="1"/>
              <a:t>diprioritaskan</a:t>
            </a:r>
            <a:r>
              <a:rPr lang="en-US" sz="2000" b="1" dirty="0"/>
              <a:t> </a:t>
            </a:r>
            <a:r>
              <a:rPr lang="en-US" sz="2000" b="1" dirty="0" err="1"/>
              <a:t>untuk</a:t>
            </a:r>
            <a:r>
              <a:rPr lang="en-US" sz="2000" b="1" dirty="0"/>
              <a:t> </a:t>
            </a:r>
            <a:r>
              <a:rPr lang="en-US" sz="2000" b="1" dirty="0" err="1"/>
              <a:t>mendanai</a:t>
            </a:r>
            <a:r>
              <a:rPr lang="en-US" sz="2000" b="1" dirty="0"/>
              <a:t> </a:t>
            </a:r>
            <a:r>
              <a:rPr lang="en-US" sz="2000" b="1" dirty="0" err="1"/>
              <a:t>kebutuhan</a:t>
            </a:r>
            <a:r>
              <a:rPr lang="en-US" sz="2000" b="1" dirty="0"/>
              <a:t> </a:t>
            </a:r>
            <a:r>
              <a:rPr lang="en-US" sz="2000" b="1" dirty="0" err="1"/>
              <a:t>pembangunan</a:t>
            </a:r>
            <a:r>
              <a:rPr lang="en-US" sz="2000" b="1" dirty="0"/>
              <a:t> </a:t>
            </a:r>
            <a:r>
              <a:rPr lang="en-US" sz="2000" b="1" dirty="0" err="1"/>
              <a:t>prasarana</a:t>
            </a:r>
            <a:r>
              <a:rPr lang="en-US" sz="2000" b="1" dirty="0"/>
              <a:t> dan </a:t>
            </a:r>
            <a:r>
              <a:rPr lang="en-US" sz="2000" b="1" dirty="0" err="1"/>
              <a:t>sarana</a:t>
            </a:r>
            <a:r>
              <a:rPr lang="en-US" sz="2000" b="1" dirty="0"/>
              <a:t> </a:t>
            </a:r>
            <a:r>
              <a:rPr lang="en-US" sz="2000" b="1" dirty="0" err="1"/>
              <a:t>daerah</a:t>
            </a:r>
            <a:r>
              <a:rPr lang="en-US" sz="2000" b="1" dirty="0"/>
              <a:t> </a:t>
            </a:r>
            <a:r>
              <a:rPr lang="en-US" sz="2000" dirty="0"/>
              <a:t>yang </a:t>
            </a:r>
            <a:r>
              <a:rPr lang="en-US" sz="2000" dirty="0" err="1"/>
              <a:t>tidak</a:t>
            </a:r>
            <a:r>
              <a:rPr lang="en-US" sz="2000" dirty="0"/>
              <a:t> </a:t>
            </a:r>
            <a:r>
              <a:rPr lang="en-US" sz="2000" dirty="0" err="1"/>
              <a:t>dapat</a:t>
            </a:r>
            <a:r>
              <a:rPr lang="en-US" sz="2000" dirty="0"/>
              <a:t> </a:t>
            </a:r>
            <a:r>
              <a:rPr lang="en-US" sz="2000" dirty="0" err="1"/>
              <a:t>dibebankan</a:t>
            </a:r>
            <a:r>
              <a:rPr lang="en-US" sz="2000" dirty="0"/>
              <a:t> </a:t>
            </a:r>
            <a:r>
              <a:rPr lang="en-US" sz="2000" dirty="0" err="1"/>
              <a:t>dalam</a:t>
            </a:r>
            <a:r>
              <a:rPr lang="en-US" sz="2000" dirty="0"/>
              <a:t> 1 (</a:t>
            </a:r>
            <a:r>
              <a:rPr lang="en-US" sz="2000" dirty="0" err="1"/>
              <a:t>satu</a:t>
            </a:r>
            <a:r>
              <a:rPr lang="en-US" sz="2000" dirty="0"/>
              <a:t>) </a:t>
            </a:r>
            <a:r>
              <a:rPr lang="en-US" sz="2000" dirty="0" err="1"/>
              <a:t>tahun</a:t>
            </a:r>
            <a:r>
              <a:rPr lang="en-US" sz="2000" dirty="0"/>
              <a:t> </a:t>
            </a:r>
            <a:r>
              <a:rPr lang="en-US" sz="2000" dirty="0" err="1"/>
              <a:t>anggaran</a:t>
            </a:r>
            <a:r>
              <a:rPr lang="en-US" sz="2000" dirty="0"/>
              <a:t> </a:t>
            </a:r>
            <a:r>
              <a:rPr lang="en-US" sz="2000" b="1" dirty="0" err="1"/>
              <a:t>serta</a:t>
            </a:r>
            <a:r>
              <a:rPr lang="en-US" sz="2000" b="1" dirty="0"/>
              <a:t> </a:t>
            </a:r>
            <a:r>
              <a:rPr lang="en-US" sz="2000" b="1" dirty="0" err="1"/>
              <a:t>dapat</a:t>
            </a:r>
            <a:r>
              <a:rPr lang="en-US" sz="2000" b="1" dirty="0"/>
              <a:t> </a:t>
            </a:r>
            <a:r>
              <a:rPr lang="en-US" sz="2000" b="1" dirty="0" err="1"/>
              <a:t>digunakan</a:t>
            </a:r>
            <a:r>
              <a:rPr lang="en-US" sz="2000" b="1" dirty="0"/>
              <a:t> </a:t>
            </a:r>
            <a:r>
              <a:rPr lang="sv-SE" sz="2000" b="1" dirty="0"/>
              <a:t>untuk mendanai kebutuhan lainnya sesuai peraturan perundang-undangan.</a:t>
            </a:r>
          </a:p>
          <a:p>
            <a:pPr marL="285750" indent="-285750" algn="just">
              <a:spcAft>
                <a:spcPts val="600"/>
              </a:spcAft>
              <a:buFont typeface="Wingdings" panose="05000000000000000000" pitchFamily="2" charset="2"/>
              <a:buChar char="q"/>
            </a:pPr>
            <a:r>
              <a:rPr lang="sv-SE" sz="2000" b="1" dirty="0"/>
              <a:t>Pembentukan Dana Cadangan ditetapkan dalam Perda tentang pembentukan Dana Cadangan dan Perda tersebut ditetapkan sebelum persetujuan bersama antara Kepala Daerah dan DPRD atas rancangan Perda tentang APBD.</a:t>
            </a:r>
          </a:p>
          <a:p>
            <a:pPr marL="285750" indent="-285750" algn="just">
              <a:spcAft>
                <a:spcPts val="600"/>
              </a:spcAft>
              <a:buFont typeface="Wingdings" panose="05000000000000000000" pitchFamily="2" charset="2"/>
              <a:buChar char="q"/>
            </a:pPr>
            <a:r>
              <a:rPr lang="sv-SE" sz="2000" dirty="0"/>
              <a:t>Dana cadangan bersumber dari penyisihan atas penerimaan daerah kecuali dari DAK, pinjaman daerah, dan penerimaan lain yang penggunaannya dibatasi untuk pengeluaran tertentu berdasarkan ketentuan peraturan perundang-undangan.</a:t>
            </a:r>
          </a:p>
          <a:p>
            <a:pPr marL="285750" indent="-285750" algn="just">
              <a:spcAft>
                <a:spcPts val="600"/>
              </a:spcAft>
              <a:buFont typeface="Wingdings" panose="05000000000000000000" pitchFamily="2" charset="2"/>
              <a:buChar char="q"/>
            </a:pPr>
            <a:r>
              <a:rPr lang="sv-SE" sz="2000" dirty="0"/>
              <a:t>Dana cadangan ditempatkan dalam rekening tersendiri dalam rekening kas umum daerah.</a:t>
            </a:r>
          </a:p>
          <a:p>
            <a:pPr marL="285750" indent="-285750" algn="just">
              <a:spcAft>
                <a:spcPts val="600"/>
              </a:spcAft>
              <a:buFont typeface="Wingdings" panose="05000000000000000000" pitchFamily="2" charset="2"/>
              <a:buChar char="q"/>
            </a:pPr>
            <a:r>
              <a:rPr lang="sv-SE" sz="2000" dirty="0"/>
              <a:t>Dalam hal dana cadangan belum digunakan sesuai dengan peruntukannya, dana tersebut dapat ditempatkan dalam portofolio yang memberikan hasil tetap dengan risiko rendah sebagaimanamaksud Pasal 303 Undang-Undang Nomor 23 Tahun 2014 tentang Pemerintahan Daerah. </a:t>
            </a:r>
            <a:endParaRPr lang="en-US" sz="2000" dirty="0"/>
          </a:p>
          <a:p>
            <a:pPr marL="0" marR="0" lvl="0" indent="0" algn="ctr" defTabSz="857250" rtl="0" eaLnBrk="0" fontAlgn="base" latinLnBrk="0" hangingPunct="0">
              <a:lnSpc>
                <a:spcPct val="100000"/>
              </a:lnSpc>
              <a:spcBef>
                <a:spcPct val="0"/>
              </a:spcBef>
              <a:spcAft>
                <a:spcPts val="60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xmlns="" val="25463722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52">
            <a:extLst>
              <a:ext uri="{FF2B5EF4-FFF2-40B4-BE49-F238E27FC236}">
                <a16:creationId xmlns="" xmlns:a16="http://schemas.microsoft.com/office/drawing/2014/main" id="{26F139B0-D220-476F-A8EF-FC19B95917F1}"/>
              </a:ext>
            </a:extLst>
          </p:cNvPr>
          <p:cNvSpPr/>
          <p:nvPr/>
        </p:nvSpPr>
        <p:spPr>
          <a:xfrm>
            <a:off x="7366163" y="1381014"/>
            <a:ext cx="4412885" cy="4085485"/>
          </a:xfrm>
          <a:prstGeom prst="roundRect">
            <a:avLst/>
          </a:prstGeom>
          <a:ln>
            <a:solidFill>
              <a:srgbClr val="FF0000"/>
            </a:solidFill>
          </a:ln>
          <a:effectLst>
            <a:glow rad="228600">
              <a:srgbClr val="FF0000">
                <a:alpha val="40000"/>
              </a:srgbClr>
            </a:glow>
          </a:effectLst>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base" latinLnBrk="0" hangingPunct="1">
              <a:lnSpc>
                <a:spcPct val="100000"/>
              </a:lnSpc>
              <a:spcBef>
                <a:spcPts val="0"/>
              </a:spcBef>
              <a:spcAft>
                <a:spcPts val="1200"/>
              </a:spcAft>
              <a:buClrTx/>
              <a:buSzTx/>
              <a:buFontTx/>
              <a:buNone/>
              <a:tabLst/>
              <a:defRPr/>
            </a:pPr>
            <a:r>
              <a:rPr kumimoji="0" lang="fr-FR" sz="44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HAL </a:t>
            </a:r>
          </a:p>
          <a:p>
            <a:pPr marL="0" marR="0" lvl="0" indent="0" algn="ctr" defTabSz="914400" rtl="0" eaLnBrk="1" fontAlgn="base" latinLnBrk="0" hangingPunct="1">
              <a:lnSpc>
                <a:spcPct val="100000"/>
              </a:lnSpc>
              <a:spcBef>
                <a:spcPts val="0"/>
              </a:spcBef>
              <a:spcAft>
                <a:spcPts val="1200"/>
              </a:spcAft>
              <a:buClrTx/>
              <a:buSzTx/>
              <a:buFontTx/>
              <a:buNone/>
              <a:tabLst/>
              <a:defRPr/>
            </a:pPr>
            <a:r>
              <a:rPr kumimoji="0" lang="fr-FR" sz="4400" b="1" i="0" u="none" strike="noStrike" kern="1200" cap="none" spc="0" normalizeH="0" baseline="0" noProof="0" dirty="0">
                <a:ln>
                  <a:noFill/>
                </a:ln>
                <a:solidFill>
                  <a:srgbClr val="000000"/>
                </a:solidFill>
                <a:effectLst/>
                <a:uLnTx/>
                <a:uFillTx/>
                <a:latin typeface="Lucida Handwriting" panose="03010101010101010101" pitchFamily="66" charset="0"/>
                <a:ea typeface="+mn-ea"/>
                <a:cs typeface="Times New Roman" pitchFamily="18" charset="0"/>
              </a:rPr>
              <a:t>KHUSUS LAINNYA</a:t>
            </a:r>
          </a:p>
        </p:txBody>
      </p:sp>
      <p:sp>
        <p:nvSpPr>
          <p:cNvPr id="4" name="TextBox 7">
            <a:extLst>
              <a:ext uri="{FF2B5EF4-FFF2-40B4-BE49-F238E27FC236}">
                <a16:creationId xmlns="" xmlns:a16="http://schemas.microsoft.com/office/drawing/2014/main" id="{78720211-DFC8-4884-84AC-D62878ABD3D6}"/>
              </a:ext>
            </a:extLst>
          </p:cNvPr>
          <p:cNvSpPr txBox="1"/>
          <p:nvPr/>
        </p:nvSpPr>
        <p:spPr>
          <a:xfrm>
            <a:off x="1838859" y="228493"/>
            <a:ext cx="50151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Kementerian Dalam Negeri</a:t>
            </a:r>
            <a:endParaRPr kumimoji="0" lang="id-ID" sz="14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Direktorat Jenderal </a:t>
            </a:r>
            <a:r>
              <a:rPr kumimoji="0" lang="en-AU" sz="1800" b="1" i="0" u="none" strike="noStrike" kern="1200" cap="none" spc="0" normalizeH="0" baseline="0" noProof="0" dirty="0" err="1">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Bina</a:t>
            </a:r>
            <a:r>
              <a:rPr kumimoji="0" lang="en-AU"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 </a:t>
            </a:r>
            <a:r>
              <a:rPr kumimoji="0" lang="id-ID"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Keuangan Daerah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201</a:t>
            </a:r>
            <a:r>
              <a:rPr kumimoji="0" lang="en-US" sz="1800" b="1"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Times New Roman"/>
              </a:rPr>
              <a:t>9</a:t>
            </a:r>
            <a:endParaRPr kumimoji="0" lang="id-ID" sz="1400" b="0" i="0" u="none" strike="noStrike" kern="1200" cap="none" spc="0" normalizeH="0" baseline="0" noProof="0" dirty="0">
              <a:ln>
                <a:noFill/>
              </a:ln>
              <a:solidFill>
                <a:prstClr val="black"/>
              </a:solidFill>
              <a:effectLst/>
              <a:uLnTx/>
              <a:uFillTx/>
              <a:latin typeface="Adobe Gothic Std B" panose="020B0800000000000000" pitchFamily="34" charset="-128"/>
              <a:ea typeface="Adobe Gothic Std B" panose="020B0800000000000000" pitchFamily="34" charset="-128"/>
              <a:cs typeface="+mn-cs"/>
            </a:endParaRPr>
          </a:p>
        </p:txBody>
      </p:sp>
      <p:pic>
        <p:nvPicPr>
          <p:cNvPr id="5" name="Picture 4">
            <a:extLst>
              <a:ext uri="{FF2B5EF4-FFF2-40B4-BE49-F238E27FC236}">
                <a16:creationId xmlns="" xmlns:a16="http://schemas.microsoft.com/office/drawing/2014/main" id="{B858C926-6715-461E-9C8E-B92FDBD436B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2200" y="304291"/>
            <a:ext cx="765248" cy="819931"/>
          </a:xfrm>
          <a:prstGeom prst="rect">
            <a:avLst/>
          </a:prstGeom>
        </p:spPr>
      </p:pic>
    </p:spTree>
    <p:extLst>
      <p:ext uri="{BB962C8B-B14F-4D97-AF65-F5344CB8AC3E}">
        <p14:creationId xmlns:p14="http://schemas.microsoft.com/office/powerpoint/2010/main" xmlns="" val="394918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45</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ounded Rectangle 55">
            <a:extLst>
              <a:ext uri="{FF2B5EF4-FFF2-40B4-BE49-F238E27FC236}">
                <a16:creationId xmlns="" xmlns:a16="http://schemas.microsoft.com/office/drawing/2014/main" id="{53A71044-F8B5-4DE3-B682-FAA05032384D}"/>
              </a:ext>
            </a:extLst>
          </p:cNvPr>
          <p:cNvSpPr/>
          <p:nvPr/>
        </p:nvSpPr>
        <p:spPr>
          <a:xfrm>
            <a:off x="2149311" y="971041"/>
            <a:ext cx="6693031" cy="791771"/>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400" b="1" dirty="0">
                <a:solidFill>
                  <a:prstClr val="black"/>
                </a:solidFill>
                <a:latin typeface="Bookman Old Style" panose="02050604050505020204" pitchFamily="18" charset="0"/>
              </a:rPr>
              <a:t>PEMERINTAH DAERAH WAJIB MEMENUHI ALOKASI ANGGARAN</a:t>
            </a:r>
            <a:endParaRPr kumimoji="0" lang="en-ID" sz="2400" b="1" i="0" u="none" strike="noStrike" kern="1200" cap="none" spc="0" normalizeH="0" baseline="0" noProof="0" dirty="0">
              <a:ln>
                <a:noFill/>
              </a:ln>
              <a:solidFill>
                <a:prstClr val="black"/>
              </a:solidFill>
              <a:effectLst/>
              <a:uLnTx/>
              <a:uFillTx/>
              <a:latin typeface="Bookman Old Style" panose="02050604050505020204" pitchFamily="18" charset="0"/>
            </a:endParaRPr>
          </a:p>
        </p:txBody>
      </p:sp>
      <p:graphicFrame>
        <p:nvGraphicFramePr>
          <p:cNvPr id="24" name="Diagram 23">
            <a:extLst>
              <a:ext uri="{FF2B5EF4-FFF2-40B4-BE49-F238E27FC236}">
                <a16:creationId xmlns="" xmlns:a16="http://schemas.microsoft.com/office/drawing/2014/main" id="{35B9C228-96F5-4169-9358-2B7A2E2315D7}"/>
              </a:ext>
            </a:extLst>
          </p:cNvPr>
          <p:cNvGraphicFramePr/>
          <p:nvPr>
            <p:extLst>
              <p:ext uri="{D42A27DB-BD31-4B8C-83A1-F6EECF244321}">
                <p14:modId xmlns:p14="http://schemas.microsoft.com/office/powerpoint/2010/main" xmlns="" val="1784104365"/>
              </p:ext>
            </p:extLst>
          </p:nvPr>
        </p:nvGraphicFramePr>
        <p:xfrm>
          <a:off x="160257" y="2222591"/>
          <a:ext cx="11576114" cy="41281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711418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46</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ounded Rectangle 55">
            <a:extLst>
              <a:ext uri="{FF2B5EF4-FFF2-40B4-BE49-F238E27FC236}">
                <a16:creationId xmlns="" xmlns:a16="http://schemas.microsoft.com/office/drawing/2014/main" id="{53A71044-F8B5-4DE3-B682-FAA05032384D}"/>
              </a:ext>
            </a:extLst>
          </p:cNvPr>
          <p:cNvSpPr/>
          <p:nvPr/>
        </p:nvSpPr>
        <p:spPr>
          <a:xfrm>
            <a:off x="2149311" y="964332"/>
            <a:ext cx="6693031" cy="654356"/>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000" b="1" dirty="0">
                <a:solidFill>
                  <a:prstClr val="black"/>
                </a:solidFill>
                <a:latin typeface="Bookman Old Style" panose="02050604050505020204" pitchFamily="18" charset="0"/>
              </a:rPr>
              <a:t>CONTOH FORMAT PERHITUNGAN </a:t>
            </a:r>
          </a:p>
          <a:p>
            <a:pPr lvl="0" algn="ctr">
              <a:defRPr/>
            </a:pPr>
            <a:r>
              <a:rPr lang="en-ID" sz="2000" b="1" dirty="0">
                <a:solidFill>
                  <a:prstClr val="black"/>
                </a:solidFill>
                <a:latin typeface="Bookman Old Style" panose="02050604050505020204" pitchFamily="18" charset="0"/>
              </a:rPr>
              <a:t>ALOKASI FUNGSI PENDIDIKAN</a:t>
            </a:r>
          </a:p>
        </p:txBody>
      </p:sp>
      <p:graphicFrame>
        <p:nvGraphicFramePr>
          <p:cNvPr id="19" name="Table 18">
            <a:extLst>
              <a:ext uri="{FF2B5EF4-FFF2-40B4-BE49-F238E27FC236}">
                <a16:creationId xmlns="" xmlns:a16="http://schemas.microsoft.com/office/drawing/2014/main" id="{C13B3322-9F1E-455D-8E77-BDFA02AB4948}"/>
              </a:ext>
            </a:extLst>
          </p:cNvPr>
          <p:cNvGraphicFramePr>
            <a:graphicFrameLocks noGrp="1"/>
          </p:cNvGraphicFramePr>
          <p:nvPr>
            <p:extLst>
              <p:ext uri="{D42A27DB-BD31-4B8C-83A1-F6EECF244321}">
                <p14:modId xmlns:p14="http://schemas.microsoft.com/office/powerpoint/2010/main" xmlns="" val="2023796405"/>
              </p:ext>
            </p:extLst>
          </p:nvPr>
        </p:nvGraphicFramePr>
        <p:xfrm>
          <a:off x="197963" y="2344357"/>
          <a:ext cx="5521276" cy="4371794"/>
        </p:xfrm>
        <a:graphic>
          <a:graphicData uri="http://schemas.openxmlformats.org/drawingml/2006/table">
            <a:tbl>
              <a:tblPr/>
              <a:tblGrid>
                <a:gridCol w="448610">
                  <a:extLst>
                    <a:ext uri="{9D8B030D-6E8A-4147-A177-3AD203B41FA5}">
                      <a16:colId xmlns="" xmlns:a16="http://schemas.microsoft.com/office/drawing/2014/main" val="20000"/>
                    </a:ext>
                  </a:extLst>
                </a:gridCol>
                <a:gridCol w="3576635">
                  <a:extLst>
                    <a:ext uri="{9D8B030D-6E8A-4147-A177-3AD203B41FA5}">
                      <a16:colId xmlns="" xmlns:a16="http://schemas.microsoft.com/office/drawing/2014/main" val="20001"/>
                    </a:ext>
                  </a:extLst>
                </a:gridCol>
                <a:gridCol w="1496031">
                  <a:extLst>
                    <a:ext uri="{9D8B030D-6E8A-4147-A177-3AD203B41FA5}">
                      <a16:colId xmlns="" xmlns:a16="http://schemas.microsoft.com/office/drawing/2014/main" val="20002"/>
                    </a:ext>
                  </a:extLst>
                </a:gridCol>
              </a:tblGrid>
              <a:tr h="246743">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50000"/>
                        </a:lnSpc>
                        <a:spcAft>
                          <a:spcPts val="0"/>
                        </a:spcAft>
                      </a:pPr>
                      <a:r>
                        <a:rPr lang="en-US" sz="1300" dirty="0">
                          <a:solidFill>
                            <a:srgbClr val="000000"/>
                          </a:solidFill>
                          <a:latin typeface="Bookman Old Style" panose="02050604050505020204" pitchFamily="18" charset="0"/>
                          <a:ea typeface="Times New Roman"/>
                          <a:cs typeface="Arial"/>
                        </a:rPr>
                        <a:t>NO</a:t>
                      </a:r>
                      <a:endParaRPr lang="id-ID" sz="1300" dirty="0">
                        <a:latin typeface="Bookman Old Style" panose="02050604050505020204" pitchFamily="18" charset="0"/>
                        <a:ea typeface="Times New Roman"/>
                      </a:endParaRPr>
                    </a:p>
                  </a:txBody>
                  <a:tcPr marL="55041" marR="55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50000"/>
                        </a:lnSpc>
                        <a:spcAft>
                          <a:spcPts val="0"/>
                        </a:spcAft>
                      </a:pPr>
                      <a:r>
                        <a:rPr lang="en-US" sz="1300" dirty="0">
                          <a:solidFill>
                            <a:srgbClr val="000000"/>
                          </a:solidFill>
                          <a:latin typeface="Bookman Old Style" panose="02050604050505020204" pitchFamily="18" charset="0"/>
                          <a:ea typeface="Times New Roman"/>
                          <a:cs typeface="Arial"/>
                        </a:rPr>
                        <a:t>KOMPONEN PERHITUNGAN</a:t>
                      </a:r>
                      <a:endParaRPr lang="id-ID" sz="1300" dirty="0">
                        <a:latin typeface="Bookman Old Style" panose="02050604050505020204" pitchFamily="18" charset="0"/>
                        <a:ea typeface="Times New Roman"/>
                      </a:endParaRPr>
                    </a:p>
                  </a:txBody>
                  <a:tcPr marL="55041" marR="55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50000"/>
                        </a:lnSpc>
                        <a:spcAft>
                          <a:spcPts val="0"/>
                        </a:spcAft>
                      </a:pPr>
                      <a:r>
                        <a:rPr lang="en-US" sz="1300">
                          <a:solidFill>
                            <a:srgbClr val="000000"/>
                          </a:solidFill>
                          <a:latin typeface="Bookman Old Style" panose="02050604050505020204" pitchFamily="18" charset="0"/>
                          <a:ea typeface="Times New Roman"/>
                          <a:cs typeface="Arial"/>
                        </a:rPr>
                        <a:t>JUMLAH DANA</a:t>
                      </a:r>
                      <a:endParaRPr lang="id-ID" sz="1300">
                        <a:latin typeface="Bookman Old Style" panose="02050604050505020204" pitchFamily="18" charset="0"/>
                        <a:ea typeface="Times New Roman"/>
                      </a:endParaRPr>
                    </a:p>
                  </a:txBody>
                  <a:tcPr marL="55041" marR="550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939935">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dirty="0">
                          <a:solidFill>
                            <a:srgbClr val="000000"/>
                          </a:solidFill>
                          <a:latin typeface="Bookman Old Style" panose="02050604050505020204" pitchFamily="18" charset="0"/>
                          <a:ea typeface="Times New Roman"/>
                          <a:cs typeface="Arial"/>
                        </a:rPr>
                        <a:t>1.</a:t>
                      </a:r>
                      <a:endParaRPr lang="id-ID" sz="1300" dirty="0">
                        <a:latin typeface="Bookman Old Style" panose="02050604050505020204" pitchFamily="18" charset="0"/>
                        <a:ea typeface="Times New Roman"/>
                      </a:endParaRPr>
                    </a:p>
                  </a:txBody>
                  <a:tcPr marL="55041" marR="55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227013" lvl="0" indent="-227013" algn="just">
                        <a:lnSpc>
                          <a:spcPct val="100000"/>
                        </a:lnSpc>
                        <a:spcAft>
                          <a:spcPts val="0"/>
                        </a:spcAft>
                        <a:buFont typeface="+mj-lt"/>
                        <a:buAutoNum type="alphaLcPeriod"/>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pada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Dinas</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Pendidikan</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461963" lvl="1" indent="-234950" algn="just">
                        <a:lnSpc>
                          <a:spcPct val="100000"/>
                        </a:lnSpc>
                        <a:spcAft>
                          <a:spcPts val="0"/>
                        </a:spcAft>
                        <a:buFont typeface="+mj-lt"/>
                        <a:buAutoNum type="arabi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Operasi</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685800" lvl="1" indent="-228600" algn="just">
                        <a:lnSpc>
                          <a:spcPct val="100000"/>
                        </a:lnSpc>
                        <a:spcAft>
                          <a:spcPts val="0"/>
                        </a:spcAft>
                        <a:buFont typeface="+mj-lt"/>
                        <a:buAutoNum type="alphaL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pegawai</a:t>
                      </a:r>
                      <a:r>
                        <a:rPr lang="en-US" sz="1300" dirty="0">
                          <a:solidFill>
                            <a:srgbClr val="000000"/>
                          </a:solidFill>
                          <a:latin typeface="Bookman Old Style" panose="02050604050505020204" pitchFamily="18" charset="0"/>
                          <a:ea typeface="Times New Roman"/>
                          <a:cs typeface="Arial"/>
                        </a:rPr>
                        <a:t>;</a:t>
                      </a:r>
                    </a:p>
                    <a:p>
                      <a:pPr marL="685800" lvl="1" indent="-228600" algn="just">
                        <a:lnSpc>
                          <a:spcPct val="100000"/>
                        </a:lnSpc>
                        <a:spcAft>
                          <a:spcPts val="0"/>
                        </a:spcAft>
                        <a:buFont typeface="+mj-lt"/>
                        <a:buAutoNum type="alphaLcParenR"/>
                      </a:pPr>
                      <a:r>
                        <a:rPr lang="en-US" sz="1300" kern="1200" dirty="0" err="1">
                          <a:solidFill>
                            <a:schemeClr val="tx1"/>
                          </a:solidFill>
                          <a:latin typeface="Bookman Old Style" panose="02050604050505020204" pitchFamily="18" charset="0"/>
                          <a:ea typeface="Times New Roman"/>
                          <a:cs typeface="Times New Roman"/>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barang</a:t>
                      </a:r>
                      <a:r>
                        <a:rPr lang="en-US" sz="1300" dirty="0">
                          <a:solidFill>
                            <a:srgbClr val="000000"/>
                          </a:solidFill>
                          <a:latin typeface="Bookman Old Style" panose="02050604050505020204" pitchFamily="18" charset="0"/>
                          <a:ea typeface="Times New Roman"/>
                          <a:cs typeface="Arial"/>
                        </a:rPr>
                        <a:t> dan </a:t>
                      </a:r>
                      <a:r>
                        <a:rPr lang="en-US" sz="1300" dirty="0" err="1">
                          <a:solidFill>
                            <a:srgbClr val="000000"/>
                          </a:solidFill>
                          <a:latin typeface="Bookman Old Style" panose="02050604050505020204" pitchFamily="18" charset="0"/>
                          <a:ea typeface="Times New Roman"/>
                          <a:cs typeface="Arial"/>
                        </a:rPr>
                        <a:t>jasa</a:t>
                      </a:r>
                      <a:r>
                        <a:rPr lang="en-US" sz="1300" dirty="0">
                          <a:solidFill>
                            <a:srgbClr val="000000"/>
                          </a:solidFill>
                          <a:latin typeface="Bookman Old Style" panose="02050604050505020204" pitchFamily="18" charset="0"/>
                          <a:ea typeface="Times New Roman"/>
                          <a:cs typeface="Arial"/>
                        </a:rPr>
                        <a:t>;</a:t>
                      </a:r>
                    </a:p>
                    <a:p>
                      <a:pPr marL="685800" lvl="1" indent="-228600" algn="just">
                        <a:lnSpc>
                          <a:spcPct val="100000"/>
                        </a:lnSpc>
                        <a:spcAft>
                          <a:spcPts val="0"/>
                        </a:spcAft>
                        <a:buFont typeface="+mj-lt"/>
                        <a:buAutoNum type="alphaL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hibah</a:t>
                      </a:r>
                      <a:r>
                        <a:rPr lang="en-US" sz="1300" dirty="0">
                          <a:solidFill>
                            <a:srgbClr val="000000"/>
                          </a:solidFill>
                          <a:latin typeface="Bookman Old Style" panose="02050604050505020204" pitchFamily="18" charset="0"/>
                          <a:ea typeface="Times New Roman"/>
                          <a:cs typeface="Arial"/>
                        </a:rPr>
                        <a:t>;</a:t>
                      </a:r>
                    </a:p>
                    <a:p>
                      <a:pPr marL="685800" lvl="1" indent="-228600" algn="just">
                        <a:lnSpc>
                          <a:spcPct val="100000"/>
                        </a:lnSpc>
                        <a:spcAft>
                          <a:spcPts val="0"/>
                        </a:spcAft>
                        <a:buFont typeface="+mj-lt"/>
                        <a:buAutoNum type="alphaL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bantuan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sosial</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461963" lvl="0" indent="-228600" algn="just">
                        <a:lnSpc>
                          <a:spcPct val="100000"/>
                        </a:lnSpc>
                        <a:spcAft>
                          <a:spcPts val="0"/>
                        </a:spcAft>
                        <a:buFont typeface="+mj-lt"/>
                        <a:buAutoNum type="arabicParenR" startAt="2"/>
                      </a:pPr>
                      <a:r>
                        <a:rPr lang="en-US" sz="1300" kern="12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Modal;</a:t>
                      </a:r>
                    </a:p>
                    <a:p>
                      <a:pPr marL="461963" lvl="0" indent="-228600" algn="just">
                        <a:lnSpc>
                          <a:spcPct val="100000"/>
                        </a:lnSpc>
                        <a:spcAft>
                          <a:spcPts val="0"/>
                        </a:spcAft>
                        <a:buFont typeface="+mj-lt"/>
                        <a:buAutoNum type="arabicParenR" startAt="2"/>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Transfer:</a:t>
                      </a:r>
                      <a:endParaRPr lang="id-ID" sz="1300" dirty="0">
                        <a:latin typeface="Bookman Old Style" panose="02050604050505020204" pitchFamily="18" charset="0"/>
                        <a:ea typeface="Times New Roman"/>
                        <a:cs typeface="Times New Roman"/>
                      </a:endParaRPr>
                    </a:p>
                    <a:p>
                      <a:pPr marL="461963" indent="0"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Bantuan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Keuangan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kepada</a:t>
                      </a:r>
                      <a:r>
                        <a:rPr lang="en-US" sz="1300" dirty="0">
                          <a:solidFill>
                            <a:srgbClr val="000000"/>
                          </a:solidFill>
                          <a:latin typeface="Bookman Old Style" panose="02050604050505020204" pitchFamily="18" charset="0"/>
                          <a:ea typeface="Times New Roman"/>
                          <a:cs typeface="Arial"/>
                        </a:rPr>
                        <a:t> </a:t>
                      </a:r>
                      <a:r>
                        <a:rPr lang="en-US" sz="1300" kern="1200" dirty="0" err="1">
                          <a:solidFill>
                            <a:srgbClr val="000000"/>
                          </a:solidFill>
                          <a:latin typeface="Bookman Old Style" panose="02050604050505020204" pitchFamily="18" charset="0"/>
                          <a:ea typeface="Times New Roman"/>
                          <a:cs typeface="Arial"/>
                        </a:rPr>
                        <a:t>Pemerintah</a:t>
                      </a:r>
                      <a:r>
                        <a:rPr lang="en-US" sz="1300" kern="1200" dirty="0">
                          <a:solidFill>
                            <a:srgbClr val="000000"/>
                          </a:solidFill>
                          <a:latin typeface="Bookman Old Style" panose="02050604050505020204" pitchFamily="18" charset="0"/>
                          <a:ea typeface="Times New Roman"/>
                          <a:cs typeface="Arial"/>
                        </a:rPr>
                        <a:t> Daerah </a:t>
                      </a:r>
                      <a:r>
                        <a:rPr lang="id-ID" sz="1300" dirty="0">
                          <a:solidFill>
                            <a:srgbClr val="000000"/>
                          </a:solidFill>
                          <a:latin typeface="Bookman Old Style" panose="02050604050505020204" pitchFamily="18" charset="0"/>
                          <a:ea typeface="Times New Roman"/>
                          <a:cs typeface="Arial"/>
                        </a:rPr>
                        <a:t>lainnya</a:t>
                      </a:r>
                      <a:r>
                        <a:rPr lang="en-GB" sz="1300" dirty="0">
                          <a:solidFill>
                            <a:srgbClr val="000000"/>
                          </a:solidFill>
                          <a:latin typeface="Bookman Old Style" panose="02050604050505020204" pitchFamily="18" charset="0"/>
                          <a:ea typeface="Times New Roman"/>
                          <a:cs typeface="Arial"/>
                        </a:rPr>
                        <a:t> </a:t>
                      </a:r>
                      <a:r>
                        <a:rPr lang="en-GB" sz="1300" dirty="0" err="1">
                          <a:solidFill>
                            <a:srgbClr val="000000"/>
                          </a:solidFill>
                          <a:latin typeface="Bookman Old Style" panose="02050604050505020204" pitchFamily="18" charset="0"/>
                          <a:ea typeface="Times New Roman"/>
                          <a:cs typeface="Arial"/>
                        </a:rPr>
                        <a:t>dan</a:t>
                      </a:r>
                      <a:r>
                        <a:rPr lang="en-GB" sz="1300" dirty="0">
                          <a:solidFill>
                            <a:srgbClr val="000000"/>
                          </a:solidFill>
                          <a:latin typeface="Bookman Old Style" panose="02050604050505020204" pitchFamily="18" charset="0"/>
                          <a:ea typeface="Times New Roman"/>
                          <a:cs typeface="Arial"/>
                        </a:rPr>
                        <a:t> </a:t>
                      </a:r>
                      <a:r>
                        <a:rPr lang="en-GB" sz="1300" dirty="0" err="1">
                          <a:solidFill>
                            <a:srgbClr val="000000"/>
                          </a:solidFill>
                          <a:latin typeface="Bookman Old Style" panose="02050604050505020204" pitchFamily="18" charset="0"/>
                          <a:ea typeface="Times New Roman"/>
                          <a:cs typeface="Arial"/>
                        </a:rPr>
                        <a:t>pemerintah</a:t>
                      </a:r>
                      <a:r>
                        <a:rPr lang="en-GB" sz="1300" dirty="0">
                          <a:solidFill>
                            <a:srgbClr val="000000"/>
                          </a:solidFill>
                          <a:latin typeface="Bookman Old Style" panose="02050604050505020204" pitchFamily="18" charset="0"/>
                          <a:ea typeface="Times New Roman"/>
                          <a:cs typeface="Arial"/>
                        </a:rPr>
                        <a:t> </a:t>
                      </a:r>
                      <a:r>
                        <a:rPr lang="en-GB" sz="1300" dirty="0" err="1">
                          <a:solidFill>
                            <a:srgbClr val="000000"/>
                          </a:solidFill>
                          <a:latin typeface="Bookman Old Style" panose="02050604050505020204" pitchFamily="18" charset="0"/>
                          <a:ea typeface="Times New Roman"/>
                          <a:cs typeface="Arial"/>
                        </a:rPr>
                        <a:t>desa</a:t>
                      </a:r>
                      <a:r>
                        <a:rPr lang="id-ID" sz="1300" dirty="0">
                          <a:solidFill>
                            <a:srgbClr val="000000"/>
                          </a:solidFill>
                          <a:latin typeface="Bookman Old Style" panose="02050604050505020204" pitchFamily="18" charset="0"/>
                          <a:ea typeface="Times New Roman"/>
                          <a:cs typeface="Arial"/>
                        </a:rPr>
                        <a:t> yang menunjang bidang </a:t>
                      </a:r>
                      <a:r>
                        <a:rPr lang="en-US" sz="1300" dirty="0" err="1">
                          <a:solidFill>
                            <a:srgbClr val="000000"/>
                          </a:solidFill>
                          <a:latin typeface="Bookman Old Style" panose="02050604050505020204" pitchFamily="18" charset="0"/>
                          <a:ea typeface="Times New Roman"/>
                          <a:cs typeface="Arial"/>
                        </a:rPr>
                        <a:t>Pendidikan</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endParaRPr>
                    </a:p>
                    <a:p>
                      <a:pPr marL="228600" lvl="0" indent="-228600" algn="just">
                        <a:lnSpc>
                          <a:spcPct val="100000"/>
                        </a:lnSpc>
                        <a:spcAft>
                          <a:spcPts val="0"/>
                        </a:spcAft>
                        <a:buFont typeface="+mj-lt"/>
                        <a:buAutoNum type="alphaLcPeriod" startAt="2"/>
                      </a:pPr>
                      <a:r>
                        <a:rPr lang="en-US" sz="1300" kern="12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di</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luar</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Dinas</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Pendidikan</a:t>
                      </a:r>
                      <a:r>
                        <a:rPr lang="en-US" sz="1300" dirty="0">
                          <a:solidFill>
                            <a:srgbClr val="000000"/>
                          </a:solidFill>
                          <a:latin typeface="Bookman Old Style" panose="02050604050505020204" pitchFamily="18" charset="0"/>
                          <a:ea typeface="Times New Roman"/>
                          <a:cs typeface="Arial"/>
                        </a:rPr>
                        <a:t> yang </a:t>
                      </a:r>
                      <a:r>
                        <a:rPr lang="en-US" sz="1300" dirty="0" err="1">
                          <a:solidFill>
                            <a:srgbClr val="000000"/>
                          </a:solidFill>
                          <a:latin typeface="Bookman Old Style" panose="02050604050505020204" pitchFamily="18" charset="0"/>
                          <a:ea typeface="Times New Roman"/>
                          <a:cs typeface="Arial"/>
                        </a:rPr>
                        <a:t>Menghasilkan</a:t>
                      </a:r>
                      <a:r>
                        <a:rPr lang="en-US" sz="1300" dirty="0">
                          <a:solidFill>
                            <a:srgbClr val="000000"/>
                          </a:solidFill>
                          <a:latin typeface="Bookman Old Style" panose="02050604050505020204" pitchFamily="18" charset="0"/>
                          <a:ea typeface="Times New Roman"/>
                          <a:cs typeface="Arial"/>
                        </a:rPr>
                        <a:t> </a:t>
                      </a:r>
                      <a:r>
                        <a:rPr lang="en-US" sz="1300" i="1" dirty="0">
                          <a:solidFill>
                            <a:srgbClr val="000000"/>
                          </a:solidFill>
                          <a:latin typeface="Bookman Old Style" panose="02050604050505020204" pitchFamily="18" charset="0"/>
                          <a:ea typeface="Times New Roman"/>
                          <a:cs typeface="Arial"/>
                        </a:rPr>
                        <a:t>Output</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Menunjang</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Pendidikan</a:t>
                      </a:r>
                      <a:r>
                        <a:rPr lang="id-ID" sz="1300" dirty="0">
                          <a:solidFill>
                            <a:srgbClr val="000000"/>
                          </a:solidFill>
                          <a:latin typeface="Bookman Old Style" panose="02050604050505020204" pitchFamily="18" charset="0"/>
                          <a:ea typeface="Times New Roman"/>
                          <a:cs typeface="Arial"/>
                        </a:rPr>
                        <a:t>, antara lain</a:t>
                      </a:r>
                      <a:r>
                        <a:rPr lang="en-GB"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461963" lvl="0" indent="-234950" algn="just">
                        <a:lnSpc>
                          <a:spcPct val="100000"/>
                        </a:lnSpc>
                        <a:spcAft>
                          <a:spcPts val="0"/>
                        </a:spcAft>
                        <a:buFont typeface="+mj-lt"/>
                        <a:buAutoNum type="arabicParenR"/>
                      </a:pPr>
                      <a:r>
                        <a:rPr lang="en-US" sz="1300" dirty="0" err="1">
                          <a:solidFill>
                            <a:srgbClr val="000000"/>
                          </a:solidFill>
                          <a:latin typeface="Bookman Old Style" panose="02050604050505020204" pitchFamily="18" charset="0"/>
                          <a:ea typeface="Times New Roman"/>
                          <a:cs typeface="Arial"/>
                        </a:rPr>
                        <a:t>Kegiatan</a:t>
                      </a:r>
                      <a:r>
                        <a:rPr lang="en-US" sz="1300" dirty="0">
                          <a:solidFill>
                            <a:srgbClr val="000000"/>
                          </a:solidFill>
                          <a:latin typeface="Bookman Old Style" panose="02050604050505020204" pitchFamily="18" charset="0"/>
                          <a:ea typeface="Times New Roman"/>
                          <a:cs typeface="Arial"/>
                        </a:rPr>
                        <a:t> .... pada SKPD ….</a:t>
                      </a:r>
                    </a:p>
                    <a:p>
                      <a:pPr marL="461963" lvl="0" indent="-234950" algn="just">
                        <a:lnSpc>
                          <a:spcPct val="100000"/>
                        </a:lnSpc>
                        <a:spcAft>
                          <a:spcPts val="0"/>
                        </a:spcAft>
                        <a:buFont typeface="+mj-lt"/>
                        <a:buAutoNum type="arabicParenR"/>
                      </a:pPr>
                      <a:r>
                        <a:rPr lang="en-US" sz="1300" dirty="0" err="1">
                          <a:solidFill>
                            <a:srgbClr val="000000"/>
                          </a:solidFill>
                          <a:latin typeface="Bookman Old Style" panose="02050604050505020204" pitchFamily="18" charset="0"/>
                          <a:ea typeface="Times New Roman"/>
                          <a:cs typeface="Arial"/>
                        </a:rPr>
                        <a:t>dst</a:t>
                      </a:r>
                      <a:r>
                        <a:rPr lang="en-US" sz="1300" dirty="0">
                          <a:solidFill>
                            <a:srgbClr val="000000"/>
                          </a:solidFill>
                          <a:latin typeface="Bookman Old Style" panose="02050604050505020204" pitchFamily="18" charset="0"/>
                          <a:ea typeface="Times New Roman"/>
                          <a:cs typeface="Arial"/>
                        </a:rPr>
                        <a:t> ....                                    </a:t>
                      </a:r>
                      <a:endParaRPr lang="id-ID" sz="1300" dirty="0">
                        <a:latin typeface="Bookman Old Style" panose="02050604050505020204" pitchFamily="18" charset="0"/>
                        <a:ea typeface="Times New Roman"/>
                        <a:cs typeface="Times New Roman"/>
                      </a:endParaRPr>
                    </a:p>
                  </a:txBody>
                  <a:tcPr marL="55041" marR="55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             </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a:solidFill>
                            <a:srgbClr val="000000"/>
                          </a:solidFill>
                          <a:latin typeface="Bookman Old Style" panose="02050604050505020204" pitchFamily="18" charset="0"/>
                          <a:ea typeface="Times New Roman"/>
                          <a:cs typeface="Arial"/>
                        </a:rPr>
                        <a:t>      </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a:solidFill>
                            <a:srgbClr val="000000"/>
                          </a:solidFill>
                          <a:latin typeface="Bookman Old Style" panose="02050604050505020204" pitchFamily="18" charset="0"/>
                          <a:ea typeface="Times New Roman"/>
                          <a:cs typeface="Arial"/>
                        </a:rPr>
                        <a:t>       </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txBody>
                  <a:tcPr marL="55041" marR="55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46743">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a:solidFill>
                            <a:srgbClr val="000000"/>
                          </a:solidFill>
                          <a:latin typeface="Bookman Old Style" panose="02050604050505020204" pitchFamily="18" charset="0"/>
                          <a:ea typeface="Times New Roman"/>
                          <a:cs typeface="Arial"/>
                        </a:rPr>
                        <a:t>2.</a:t>
                      </a:r>
                      <a:endParaRPr lang="id-ID" sz="1300">
                        <a:latin typeface="Bookman Old Style" panose="02050604050505020204" pitchFamily="18" charset="0"/>
                        <a:ea typeface="Times New Roman"/>
                      </a:endParaRPr>
                    </a:p>
                  </a:txBody>
                  <a:tcPr marL="55041" marR="55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it-IT" sz="1300">
                          <a:solidFill>
                            <a:srgbClr val="000000"/>
                          </a:solidFill>
                          <a:latin typeface="Bookman Old Style" panose="02050604050505020204" pitchFamily="18" charset="0"/>
                          <a:ea typeface="Times New Roman"/>
                          <a:cs typeface="Arial"/>
                        </a:rPr>
                        <a:t>Anggaran Fungsi Pendidikan </a:t>
                      </a:r>
                      <a:r>
                        <a:rPr lang="id-ID" sz="1300">
                          <a:solidFill>
                            <a:srgbClr val="000000"/>
                          </a:solidFill>
                          <a:latin typeface="Bookman Old Style" panose="02050604050505020204" pitchFamily="18" charset="0"/>
                          <a:ea typeface="Times New Roman"/>
                          <a:cs typeface="Arial"/>
                        </a:rPr>
                        <a:t>(a+b)</a:t>
                      </a:r>
                      <a:endParaRPr lang="id-ID" sz="1300">
                        <a:latin typeface="Bookman Old Style" panose="02050604050505020204" pitchFamily="18" charset="0"/>
                        <a:ea typeface="Times New Roman"/>
                      </a:endParaRPr>
                    </a:p>
                  </a:txBody>
                  <a:tcPr marL="55041" marR="55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it-IT"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txBody>
                  <a:tcPr marL="55041" marR="55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46743">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a:solidFill>
                            <a:srgbClr val="000000"/>
                          </a:solidFill>
                          <a:latin typeface="Bookman Old Style" panose="02050604050505020204" pitchFamily="18" charset="0"/>
                          <a:ea typeface="Times New Roman"/>
                          <a:cs typeface="Arial"/>
                        </a:rPr>
                        <a:t>3.</a:t>
                      </a:r>
                      <a:endParaRPr lang="id-ID" sz="1300">
                        <a:latin typeface="Bookman Old Style" panose="02050604050505020204" pitchFamily="18" charset="0"/>
                        <a:ea typeface="Times New Roman"/>
                      </a:endParaRPr>
                    </a:p>
                  </a:txBody>
                  <a:tcPr marL="55041" marR="55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300">
                          <a:solidFill>
                            <a:srgbClr val="000000"/>
                          </a:solidFill>
                          <a:latin typeface="Bookman Old Style" panose="02050604050505020204" pitchFamily="18" charset="0"/>
                          <a:ea typeface="Times New Roman"/>
                          <a:cs typeface="Arial"/>
                        </a:rPr>
                        <a:t>Total Belanja Daerah</a:t>
                      </a:r>
                      <a:endParaRPr lang="id-ID" sz="1300">
                        <a:latin typeface="Bookman Old Style" panose="02050604050505020204" pitchFamily="18" charset="0"/>
                        <a:ea typeface="Times New Roman"/>
                      </a:endParaRPr>
                    </a:p>
                  </a:txBody>
                  <a:tcPr marL="55041" marR="55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txBody>
                  <a:tcPr marL="55041" marR="55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46743">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a:solidFill>
                            <a:srgbClr val="000000"/>
                          </a:solidFill>
                          <a:latin typeface="Bookman Old Style" panose="02050604050505020204" pitchFamily="18" charset="0"/>
                          <a:ea typeface="Times New Roman"/>
                          <a:cs typeface="Arial"/>
                        </a:rPr>
                        <a:t>4.</a:t>
                      </a:r>
                      <a:endParaRPr lang="id-ID" sz="1300">
                        <a:latin typeface="Bookman Old Style" panose="02050604050505020204" pitchFamily="18" charset="0"/>
                        <a:ea typeface="Times New Roman"/>
                      </a:endParaRPr>
                    </a:p>
                  </a:txBody>
                  <a:tcPr marL="55041" marR="55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Rasio</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anggaran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pendidikan</a:t>
                      </a:r>
                      <a:r>
                        <a:rPr lang="en-US" sz="1300" dirty="0">
                          <a:solidFill>
                            <a:srgbClr val="000000"/>
                          </a:solidFill>
                          <a:latin typeface="Bookman Old Style" panose="02050604050505020204" pitchFamily="18" charset="0"/>
                          <a:ea typeface="Times New Roman"/>
                          <a:cs typeface="Arial"/>
                        </a:rPr>
                        <a:t> (2:3) x 100%</a:t>
                      </a:r>
                      <a:endParaRPr lang="id-ID" sz="1300" dirty="0">
                        <a:latin typeface="Bookman Old Style" panose="02050604050505020204" pitchFamily="18" charset="0"/>
                        <a:ea typeface="Times New Roman"/>
                      </a:endParaRPr>
                    </a:p>
                  </a:txBody>
                  <a:tcPr marL="55041" marR="55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dirty="0">
                          <a:solidFill>
                            <a:srgbClr val="000000"/>
                          </a:solidFill>
                          <a:latin typeface="Bookman Old Style" panose="02050604050505020204" pitchFamily="18" charset="0"/>
                          <a:ea typeface="Times New Roman"/>
                          <a:cs typeface="Arial"/>
                        </a:rPr>
                        <a:t>xxx %</a:t>
                      </a:r>
                      <a:endParaRPr lang="id-ID" sz="1300" dirty="0">
                        <a:latin typeface="Bookman Old Style" panose="02050604050505020204" pitchFamily="18" charset="0"/>
                        <a:ea typeface="Times New Roman"/>
                      </a:endParaRPr>
                    </a:p>
                  </a:txBody>
                  <a:tcPr marL="55041" marR="550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aphicFrame>
        <p:nvGraphicFramePr>
          <p:cNvPr id="20" name="Table 19">
            <a:extLst>
              <a:ext uri="{FF2B5EF4-FFF2-40B4-BE49-F238E27FC236}">
                <a16:creationId xmlns="" xmlns:a16="http://schemas.microsoft.com/office/drawing/2014/main" id="{E052FFBF-9CD3-461E-BBCB-82A31A1EB9AE}"/>
              </a:ext>
            </a:extLst>
          </p:cNvPr>
          <p:cNvGraphicFramePr>
            <a:graphicFrameLocks noGrp="1"/>
          </p:cNvGraphicFramePr>
          <p:nvPr>
            <p:extLst>
              <p:ext uri="{D42A27DB-BD31-4B8C-83A1-F6EECF244321}">
                <p14:modId xmlns:p14="http://schemas.microsoft.com/office/powerpoint/2010/main" xmlns="" val="1159108830"/>
              </p:ext>
            </p:extLst>
          </p:nvPr>
        </p:nvGraphicFramePr>
        <p:xfrm>
          <a:off x="6388236" y="2345142"/>
          <a:ext cx="5605795" cy="4398916"/>
        </p:xfrm>
        <a:graphic>
          <a:graphicData uri="http://schemas.openxmlformats.org/drawingml/2006/table">
            <a:tbl>
              <a:tblPr/>
              <a:tblGrid>
                <a:gridCol w="455480">
                  <a:extLst>
                    <a:ext uri="{9D8B030D-6E8A-4147-A177-3AD203B41FA5}">
                      <a16:colId xmlns="" xmlns:a16="http://schemas.microsoft.com/office/drawing/2014/main" val="20000"/>
                    </a:ext>
                  </a:extLst>
                </a:gridCol>
                <a:gridCol w="3765248">
                  <a:extLst>
                    <a:ext uri="{9D8B030D-6E8A-4147-A177-3AD203B41FA5}">
                      <a16:colId xmlns="" xmlns:a16="http://schemas.microsoft.com/office/drawing/2014/main" val="20001"/>
                    </a:ext>
                  </a:extLst>
                </a:gridCol>
                <a:gridCol w="1385067">
                  <a:extLst>
                    <a:ext uri="{9D8B030D-6E8A-4147-A177-3AD203B41FA5}">
                      <a16:colId xmlns="" xmlns:a16="http://schemas.microsoft.com/office/drawing/2014/main" val="20002"/>
                    </a:ext>
                  </a:extLst>
                </a:gridCol>
              </a:tblGrid>
              <a:tr h="179614">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50" dirty="0">
                          <a:solidFill>
                            <a:srgbClr val="000000"/>
                          </a:solidFill>
                          <a:latin typeface="Bookman Old Style" panose="02050604050505020204" pitchFamily="18" charset="0"/>
                          <a:ea typeface="Times New Roman"/>
                          <a:cs typeface="Arial"/>
                        </a:rPr>
                        <a:t>NO</a:t>
                      </a:r>
                      <a:endParaRPr lang="id-ID" sz="1150" dirty="0">
                        <a:latin typeface="Bookman Old Style" panose="02050604050505020204" pitchFamily="18" charset="0"/>
                        <a:ea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50">
                          <a:solidFill>
                            <a:srgbClr val="000000"/>
                          </a:solidFill>
                          <a:latin typeface="Bookman Old Style" panose="02050604050505020204" pitchFamily="18" charset="0"/>
                          <a:ea typeface="Times New Roman"/>
                          <a:cs typeface="Arial"/>
                        </a:rPr>
                        <a:t>KOMPONEN PERHITUNGAN</a:t>
                      </a:r>
                      <a:endParaRPr lang="id-ID" sz="1150">
                        <a:latin typeface="Bookman Old Style" panose="02050604050505020204" pitchFamily="18" charset="0"/>
                        <a:ea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50">
                          <a:solidFill>
                            <a:srgbClr val="000000"/>
                          </a:solidFill>
                          <a:latin typeface="Bookman Old Style" panose="02050604050505020204" pitchFamily="18" charset="0"/>
                          <a:ea typeface="Times New Roman"/>
                          <a:cs typeface="Arial"/>
                        </a:rPr>
                        <a:t>JUMLAH DANA</a:t>
                      </a:r>
                      <a:endParaRPr lang="id-ID" sz="1150">
                        <a:latin typeface="Bookman Old Style" panose="02050604050505020204" pitchFamily="18" charset="0"/>
                        <a:ea typeface="Times New Roman"/>
                      </a:endParaRPr>
                    </a:p>
                  </a:txBody>
                  <a:tcPr marL="40765" marR="40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720505">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50">
                          <a:solidFill>
                            <a:srgbClr val="000000"/>
                          </a:solidFill>
                          <a:latin typeface="Bookman Old Style" panose="02050604050505020204" pitchFamily="18" charset="0"/>
                          <a:ea typeface="Times New Roman"/>
                          <a:cs typeface="Arial"/>
                        </a:rPr>
                        <a:t>1.</a:t>
                      </a:r>
                      <a:endParaRPr lang="id-ID" sz="115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227013" lvl="0" indent="-227013" algn="just">
                        <a:lnSpc>
                          <a:spcPct val="100000"/>
                        </a:lnSpc>
                        <a:spcAft>
                          <a:spcPts val="0"/>
                        </a:spcAft>
                        <a:buFont typeface="+mj-lt"/>
                        <a:buAutoNum type="alphaLcPeriod"/>
                      </a:pPr>
                      <a:r>
                        <a:rPr lang="en-US" sz="1150" dirty="0" err="1">
                          <a:solidFill>
                            <a:srgbClr val="000000"/>
                          </a:solidFill>
                          <a:latin typeface="Bookman Old Style" panose="02050604050505020204" pitchFamily="18" charset="0"/>
                          <a:ea typeface="Times New Roman"/>
                          <a:cs typeface="Arial"/>
                        </a:rPr>
                        <a:t>Belanja</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Langsung</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pada</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Dinas</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Pendidikan</a:t>
                      </a:r>
                      <a:r>
                        <a:rPr lang="en-US" sz="1150" dirty="0">
                          <a:solidFill>
                            <a:srgbClr val="000000"/>
                          </a:solidFill>
                          <a:latin typeface="Bookman Old Style" panose="02050604050505020204" pitchFamily="18" charset="0"/>
                          <a:ea typeface="Times New Roman"/>
                          <a:cs typeface="Arial"/>
                        </a:rPr>
                        <a:t>:</a:t>
                      </a:r>
                      <a:endParaRPr lang="id-ID" sz="1150" dirty="0">
                        <a:latin typeface="Bookman Old Style" panose="02050604050505020204" pitchFamily="18" charset="0"/>
                        <a:ea typeface="Times New Roman"/>
                        <a:cs typeface="Times New Roman"/>
                      </a:endParaRPr>
                    </a:p>
                    <a:p>
                      <a:pPr marL="461963" lvl="0" indent="-234950" algn="just">
                        <a:lnSpc>
                          <a:spcPct val="100000"/>
                        </a:lnSpc>
                        <a:spcAft>
                          <a:spcPts val="0"/>
                        </a:spcAft>
                        <a:buFont typeface="+mj-lt"/>
                        <a:buAutoNum type="arabicParenR"/>
                      </a:pPr>
                      <a:r>
                        <a:rPr lang="en-US" sz="1150" dirty="0" err="1">
                          <a:solidFill>
                            <a:srgbClr val="000000"/>
                          </a:solidFill>
                          <a:latin typeface="Bookman Old Style" panose="02050604050505020204" pitchFamily="18" charset="0"/>
                          <a:ea typeface="Times New Roman"/>
                          <a:cs typeface="Arial"/>
                        </a:rPr>
                        <a:t>Belanja</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pegawai</a:t>
                      </a:r>
                      <a:r>
                        <a:rPr lang="en-US" sz="1150" dirty="0">
                          <a:solidFill>
                            <a:srgbClr val="000000"/>
                          </a:solidFill>
                          <a:latin typeface="Bookman Old Style" panose="02050604050505020204" pitchFamily="18" charset="0"/>
                          <a:ea typeface="Times New Roman"/>
                          <a:cs typeface="Arial"/>
                        </a:rPr>
                        <a:t>;</a:t>
                      </a:r>
                    </a:p>
                    <a:p>
                      <a:pPr marL="461963" lvl="0" indent="-234950" algn="just">
                        <a:lnSpc>
                          <a:spcPct val="100000"/>
                        </a:lnSpc>
                        <a:spcAft>
                          <a:spcPts val="0"/>
                        </a:spcAft>
                        <a:buFont typeface="+mj-lt"/>
                        <a:buAutoNum type="arabicParenR"/>
                      </a:pPr>
                      <a:r>
                        <a:rPr lang="en-US" sz="1150" dirty="0" err="1">
                          <a:solidFill>
                            <a:srgbClr val="000000"/>
                          </a:solidFill>
                          <a:latin typeface="Bookman Old Style" panose="02050604050505020204" pitchFamily="18" charset="0"/>
                          <a:ea typeface="Times New Roman"/>
                          <a:cs typeface="Arial"/>
                        </a:rPr>
                        <a:t>Belanja</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barang</a:t>
                      </a:r>
                      <a:r>
                        <a:rPr lang="en-US" sz="1150" dirty="0">
                          <a:solidFill>
                            <a:srgbClr val="000000"/>
                          </a:solidFill>
                          <a:latin typeface="Bookman Old Style" panose="02050604050505020204" pitchFamily="18" charset="0"/>
                          <a:ea typeface="Times New Roman"/>
                          <a:cs typeface="Arial"/>
                        </a:rPr>
                        <a:t> dan </a:t>
                      </a:r>
                      <a:r>
                        <a:rPr lang="en-US" sz="1150" dirty="0" err="1">
                          <a:solidFill>
                            <a:srgbClr val="000000"/>
                          </a:solidFill>
                          <a:latin typeface="Bookman Old Style" panose="02050604050505020204" pitchFamily="18" charset="0"/>
                          <a:ea typeface="Times New Roman"/>
                          <a:cs typeface="Arial"/>
                        </a:rPr>
                        <a:t>jasa</a:t>
                      </a:r>
                      <a:r>
                        <a:rPr lang="en-US" sz="1150" dirty="0">
                          <a:solidFill>
                            <a:srgbClr val="000000"/>
                          </a:solidFill>
                          <a:latin typeface="Bookman Old Style" panose="02050604050505020204" pitchFamily="18" charset="0"/>
                          <a:ea typeface="Times New Roman"/>
                          <a:cs typeface="Arial"/>
                        </a:rPr>
                        <a:t>;</a:t>
                      </a:r>
                    </a:p>
                    <a:p>
                      <a:pPr marL="461963" lvl="0" indent="-234950" algn="just">
                        <a:lnSpc>
                          <a:spcPct val="100000"/>
                        </a:lnSpc>
                        <a:spcAft>
                          <a:spcPts val="0"/>
                        </a:spcAft>
                        <a:buFont typeface="+mj-lt"/>
                        <a:buAutoNum type="arabicParenR"/>
                      </a:pPr>
                      <a:r>
                        <a:rPr lang="en-US" sz="1150" dirty="0" err="1">
                          <a:solidFill>
                            <a:srgbClr val="000000"/>
                          </a:solidFill>
                          <a:latin typeface="Bookman Old Style" panose="02050604050505020204" pitchFamily="18" charset="0"/>
                          <a:ea typeface="Times New Roman"/>
                          <a:cs typeface="Arial"/>
                        </a:rPr>
                        <a:t>Belanja</a:t>
                      </a:r>
                      <a:r>
                        <a:rPr lang="en-US" sz="1150" dirty="0">
                          <a:solidFill>
                            <a:srgbClr val="000000"/>
                          </a:solidFill>
                          <a:latin typeface="Bookman Old Style" panose="02050604050505020204" pitchFamily="18" charset="0"/>
                          <a:ea typeface="Times New Roman"/>
                          <a:cs typeface="Arial"/>
                        </a:rPr>
                        <a:t> modal;</a:t>
                      </a:r>
                      <a:endParaRPr lang="id-ID" sz="1150" dirty="0">
                        <a:latin typeface="Bookman Old Style" panose="02050604050505020204" pitchFamily="18" charset="0"/>
                        <a:ea typeface="Times New Roman"/>
                        <a:cs typeface="Times New Roman"/>
                      </a:endParaRPr>
                    </a:p>
                    <a:p>
                      <a:pPr marL="228600" lvl="0" indent="-228600" algn="just">
                        <a:lnSpc>
                          <a:spcPct val="100000"/>
                        </a:lnSpc>
                        <a:spcAft>
                          <a:spcPts val="0"/>
                        </a:spcAft>
                        <a:buFont typeface="+mj-lt"/>
                        <a:buAutoNum type="alphaLcPeriod" startAt="2"/>
                      </a:pPr>
                      <a:r>
                        <a:rPr lang="en-US" sz="1150" dirty="0" err="1">
                          <a:solidFill>
                            <a:srgbClr val="000000"/>
                          </a:solidFill>
                          <a:latin typeface="Bookman Old Style" panose="02050604050505020204" pitchFamily="18" charset="0"/>
                          <a:ea typeface="Times New Roman"/>
                          <a:cs typeface="Arial"/>
                        </a:rPr>
                        <a:t>Belanja</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Langsung</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di</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luar</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Dinas</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Pendidikan</a:t>
                      </a:r>
                      <a:r>
                        <a:rPr lang="en-US" sz="1150" dirty="0">
                          <a:solidFill>
                            <a:srgbClr val="000000"/>
                          </a:solidFill>
                          <a:latin typeface="Bookman Old Style" panose="02050604050505020204" pitchFamily="18" charset="0"/>
                          <a:ea typeface="Times New Roman"/>
                          <a:cs typeface="Arial"/>
                        </a:rPr>
                        <a:t> yang </a:t>
                      </a:r>
                      <a:r>
                        <a:rPr lang="en-US" sz="1150" dirty="0" err="1">
                          <a:solidFill>
                            <a:srgbClr val="000000"/>
                          </a:solidFill>
                          <a:latin typeface="Bookman Old Style" panose="02050604050505020204" pitchFamily="18" charset="0"/>
                          <a:ea typeface="Times New Roman"/>
                          <a:cs typeface="Arial"/>
                        </a:rPr>
                        <a:t>Menghasilkan</a:t>
                      </a:r>
                      <a:r>
                        <a:rPr lang="en-US" sz="1150" dirty="0">
                          <a:solidFill>
                            <a:srgbClr val="000000"/>
                          </a:solidFill>
                          <a:latin typeface="Bookman Old Style" panose="02050604050505020204" pitchFamily="18" charset="0"/>
                          <a:ea typeface="Times New Roman"/>
                          <a:cs typeface="Arial"/>
                        </a:rPr>
                        <a:t> </a:t>
                      </a:r>
                      <a:r>
                        <a:rPr lang="en-US" sz="1150" i="1" dirty="0">
                          <a:solidFill>
                            <a:srgbClr val="000000"/>
                          </a:solidFill>
                          <a:latin typeface="Bookman Old Style" panose="02050604050505020204" pitchFamily="18" charset="0"/>
                          <a:ea typeface="Times New Roman"/>
                          <a:cs typeface="Arial"/>
                        </a:rPr>
                        <a:t>Output</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Menunjang</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Pendidikan</a:t>
                      </a:r>
                      <a:r>
                        <a:rPr lang="id-ID" sz="1150" dirty="0">
                          <a:solidFill>
                            <a:srgbClr val="000000"/>
                          </a:solidFill>
                          <a:latin typeface="Bookman Old Style" panose="02050604050505020204" pitchFamily="18" charset="0"/>
                          <a:ea typeface="Times New Roman"/>
                          <a:cs typeface="Arial"/>
                        </a:rPr>
                        <a:t>, antara lain</a:t>
                      </a:r>
                      <a:r>
                        <a:rPr lang="en-GB" sz="1150" dirty="0">
                          <a:solidFill>
                            <a:srgbClr val="000000"/>
                          </a:solidFill>
                          <a:latin typeface="Bookman Old Style" panose="02050604050505020204" pitchFamily="18" charset="0"/>
                          <a:ea typeface="Times New Roman"/>
                          <a:cs typeface="Arial"/>
                        </a:rPr>
                        <a:t>:</a:t>
                      </a:r>
                      <a:endParaRPr lang="id-ID" sz="1150" dirty="0">
                        <a:latin typeface="Bookman Old Style" panose="02050604050505020204" pitchFamily="18" charset="0"/>
                        <a:ea typeface="Times New Roman"/>
                        <a:cs typeface="Times New Roman"/>
                      </a:endParaRPr>
                    </a:p>
                    <a:p>
                      <a:pPr marL="461963" lvl="0" indent="-234950" algn="just">
                        <a:lnSpc>
                          <a:spcPct val="100000"/>
                        </a:lnSpc>
                        <a:spcAft>
                          <a:spcPts val="0"/>
                        </a:spcAft>
                        <a:buFont typeface="+mj-lt"/>
                        <a:buAutoNum type="arabicParenR"/>
                      </a:pPr>
                      <a:r>
                        <a:rPr lang="en-US" sz="1150" dirty="0" err="1">
                          <a:solidFill>
                            <a:srgbClr val="000000"/>
                          </a:solidFill>
                          <a:latin typeface="Bookman Old Style" panose="02050604050505020204" pitchFamily="18" charset="0"/>
                          <a:ea typeface="Times New Roman"/>
                          <a:cs typeface="Arial"/>
                        </a:rPr>
                        <a:t>Kegiatan</a:t>
                      </a:r>
                      <a:r>
                        <a:rPr lang="en-US" sz="1150" dirty="0">
                          <a:solidFill>
                            <a:srgbClr val="000000"/>
                          </a:solidFill>
                          <a:latin typeface="Bookman Old Style" panose="02050604050505020204" pitchFamily="18" charset="0"/>
                          <a:ea typeface="Times New Roman"/>
                          <a:cs typeface="Arial"/>
                        </a:rPr>
                        <a:t> .... pada SKPD ….</a:t>
                      </a:r>
                    </a:p>
                    <a:p>
                      <a:pPr marL="461963" lvl="0" indent="-234950" algn="just">
                        <a:lnSpc>
                          <a:spcPct val="100000"/>
                        </a:lnSpc>
                        <a:spcAft>
                          <a:spcPts val="0"/>
                        </a:spcAft>
                        <a:buFont typeface="+mj-lt"/>
                        <a:buAutoNum type="arabicParenR"/>
                      </a:pPr>
                      <a:r>
                        <a:rPr lang="en-US" sz="1150" dirty="0" err="1">
                          <a:solidFill>
                            <a:srgbClr val="000000"/>
                          </a:solidFill>
                          <a:latin typeface="Bookman Old Style" panose="02050604050505020204" pitchFamily="18" charset="0"/>
                          <a:ea typeface="Times New Roman"/>
                          <a:cs typeface="Arial"/>
                        </a:rPr>
                        <a:t>dst</a:t>
                      </a:r>
                      <a:r>
                        <a:rPr lang="en-US" sz="1150" dirty="0">
                          <a:solidFill>
                            <a:srgbClr val="000000"/>
                          </a:solidFill>
                          <a:latin typeface="Bookman Old Style" panose="02050604050505020204" pitchFamily="18" charset="0"/>
                          <a:ea typeface="Times New Roman"/>
                          <a:cs typeface="Arial"/>
                        </a:rPr>
                        <a:t> ....                                     </a:t>
                      </a:r>
                      <a:endParaRPr lang="id-ID" sz="1150" dirty="0">
                        <a:latin typeface="Bookman Old Style" panose="02050604050505020204" pitchFamily="18" charset="0"/>
                        <a:ea typeface="Times New Roman"/>
                        <a:cs typeface="Times New Roman"/>
                      </a:endParaRPr>
                    </a:p>
                    <a:p>
                      <a:pPr algn="just">
                        <a:lnSpc>
                          <a:spcPct val="100000"/>
                        </a:lnSpc>
                        <a:spcAft>
                          <a:spcPts val="0"/>
                        </a:spcAft>
                      </a:pP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Jumlah</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a+b</a:t>
                      </a:r>
                      <a:r>
                        <a:rPr lang="en-US" sz="1150" dirty="0">
                          <a:solidFill>
                            <a:srgbClr val="000000"/>
                          </a:solidFill>
                          <a:latin typeface="Bookman Old Style" panose="02050604050505020204" pitchFamily="18" charset="0"/>
                          <a:ea typeface="Times New Roman"/>
                          <a:cs typeface="Arial"/>
                        </a:rPr>
                        <a:t>)</a:t>
                      </a:r>
                      <a:endParaRPr lang="id-ID" sz="1150" dirty="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p>
                      <a:pPr algn="just">
                        <a:lnSpc>
                          <a:spcPct val="100000"/>
                        </a:lnSpc>
                        <a:spcAft>
                          <a:spcPts val="0"/>
                        </a:spcAft>
                      </a:pP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p>
                      <a:pPr algn="just">
                        <a:lnSpc>
                          <a:spcPct val="100000"/>
                        </a:lnSpc>
                        <a:spcAft>
                          <a:spcPts val="0"/>
                        </a:spcAft>
                      </a:pP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p>
                      <a:pPr algn="just">
                        <a:lnSpc>
                          <a:spcPct val="100000"/>
                        </a:lnSpc>
                        <a:spcAft>
                          <a:spcPts val="0"/>
                        </a:spcAft>
                      </a:pP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p>
                      <a:pPr algn="just">
                        <a:lnSpc>
                          <a:spcPct val="100000"/>
                        </a:lnSpc>
                        <a:spcAft>
                          <a:spcPts val="0"/>
                        </a:spcAft>
                      </a:pP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p>
                      <a:pPr algn="just">
                        <a:lnSpc>
                          <a:spcPct val="100000"/>
                        </a:lnSpc>
                        <a:spcAft>
                          <a:spcPts val="0"/>
                        </a:spcAft>
                      </a:pPr>
                      <a:endParaRPr lang="en-US" sz="1150" dirty="0">
                        <a:solidFill>
                          <a:srgbClr val="000000"/>
                        </a:solidFill>
                        <a:latin typeface="Bookman Old Style" panose="02050604050505020204" pitchFamily="18" charset="0"/>
                        <a:ea typeface="Times New Roman"/>
                        <a:cs typeface="Arial"/>
                      </a:endParaRPr>
                    </a:p>
                    <a:p>
                      <a:pPr algn="just">
                        <a:lnSpc>
                          <a:spcPct val="100000"/>
                        </a:lnSpc>
                        <a:spcAft>
                          <a:spcPts val="0"/>
                        </a:spcAft>
                      </a:pPr>
                      <a:endParaRPr lang="en-US" sz="1150" dirty="0">
                        <a:solidFill>
                          <a:srgbClr val="000000"/>
                        </a:solidFill>
                        <a:latin typeface="Bookman Old Style" panose="02050604050505020204" pitchFamily="18" charset="0"/>
                        <a:ea typeface="Times New Roman"/>
                        <a:cs typeface="Arial"/>
                      </a:endParaRPr>
                    </a:p>
                    <a:p>
                      <a:pPr algn="just">
                        <a:lnSpc>
                          <a:spcPct val="100000"/>
                        </a:lnSpc>
                        <a:spcAft>
                          <a:spcPts val="0"/>
                        </a:spcAft>
                      </a:pP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p>
                      <a:pPr algn="just">
                        <a:lnSpc>
                          <a:spcPct val="100000"/>
                        </a:lnSpc>
                        <a:spcAft>
                          <a:spcPts val="0"/>
                        </a:spcAft>
                      </a:pP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p>
                      <a:pPr algn="just">
                        <a:lnSpc>
                          <a:spcPct val="100000"/>
                        </a:lnSpc>
                        <a:spcAft>
                          <a:spcPts val="0"/>
                        </a:spcAft>
                      </a:pP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558212">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50">
                          <a:solidFill>
                            <a:srgbClr val="000000"/>
                          </a:solidFill>
                          <a:latin typeface="Bookman Old Style" panose="02050604050505020204" pitchFamily="18" charset="0"/>
                          <a:ea typeface="Times New Roman"/>
                          <a:cs typeface="Arial"/>
                        </a:rPr>
                        <a:t>2.</a:t>
                      </a:r>
                      <a:endParaRPr lang="id-ID" sz="115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227013" lvl="0" indent="-227013" algn="just">
                        <a:lnSpc>
                          <a:spcPct val="100000"/>
                        </a:lnSpc>
                        <a:spcAft>
                          <a:spcPts val="0"/>
                        </a:spcAft>
                        <a:buFont typeface="+mj-lt"/>
                        <a:buAutoNum type="alphaLcPeriod"/>
                      </a:pPr>
                      <a:r>
                        <a:rPr lang="en-US" sz="1150" dirty="0" err="1">
                          <a:solidFill>
                            <a:srgbClr val="000000"/>
                          </a:solidFill>
                          <a:latin typeface="Bookman Old Style" panose="02050604050505020204" pitchFamily="18" charset="0"/>
                          <a:ea typeface="Times New Roman"/>
                          <a:cs typeface="Arial"/>
                        </a:rPr>
                        <a:t>Belanja</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Tidak</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Langsung</a:t>
                      </a:r>
                      <a:r>
                        <a:rPr lang="en-US" sz="1150" dirty="0">
                          <a:solidFill>
                            <a:srgbClr val="000000"/>
                          </a:solidFill>
                          <a:latin typeface="Bookman Old Style" panose="02050604050505020204" pitchFamily="18" charset="0"/>
                          <a:ea typeface="Times New Roman"/>
                          <a:cs typeface="Arial"/>
                        </a:rPr>
                        <a:t> pada </a:t>
                      </a:r>
                      <a:r>
                        <a:rPr lang="en-US" sz="1150" dirty="0" err="1">
                          <a:solidFill>
                            <a:srgbClr val="000000"/>
                          </a:solidFill>
                          <a:latin typeface="Bookman Old Style" panose="02050604050505020204" pitchFamily="18" charset="0"/>
                          <a:ea typeface="Times New Roman"/>
                          <a:cs typeface="Arial"/>
                        </a:rPr>
                        <a:t>Dinas</a:t>
                      </a:r>
                      <a:r>
                        <a:rPr lang="en-US" sz="1150" dirty="0">
                          <a:solidFill>
                            <a:srgbClr val="000000"/>
                          </a:solidFill>
                          <a:latin typeface="Bookman Old Style" panose="02050604050505020204" pitchFamily="18" charset="0"/>
                          <a:ea typeface="Times New Roman"/>
                          <a:cs typeface="Arial"/>
                        </a:rPr>
                        <a:t> Pendidikan </a:t>
                      </a:r>
                      <a:endParaRPr lang="id-ID" sz="1150" dirty="0">
                        <a:latin typeface="Bookman Old Style" panose="02050604050505020204" pitchFamily="18" charset="0"/>
                        <a:ea typeface="Times New Roman"/>
                        <a:cs typeface="Times New Roman"/>
                      </a:endParaRPr>
                    </a:p>
                    <a:p>
                      <a:pPr marL="226695" algn="just">
                        <a:lnSpc>
                          <a:spcPct val="100000"/>
                        </a:lnSpc>
                        <a:spcAft>
                          <a:spcPts val="0"/>
                        </a:spcAft>
                      </a:pPr>
                      <a:r>
                        <a:rPr lang="en-US" sz="1150" dirty="0" err="1">
                          <a:solidFill>
                            <a:srgbClr val="000000"/>
                          </a:solidFill>
                          <a:latin typeface="Bookman Old Style" panose="02050604050505020204" pitchFamily="18" charset="0"/>
                          <a:ea typeface="Times New Roman"/>
                          <a:cs typeface="Arial"/>
                        </a:rPr>
                        <a:t>Belanja</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Pegawai</a:t>
                      </a:r>
                      <a:endParaRPr lang="id-ID" sz="1150" dirty="0">
                        <a:latin typeface="Bookman Old Style" panose="02050604050505020204" pitchFamily="18" charset="0"/>
                        <a:ea typeface="Times New Roman"/>
                      </a:endParaRPr>
                    </a:p>
                    <a:p>
                      <a:pPr marL="228600" lvl="0" indent="-228600" algn="just">
                        <a:lnSpc>
                          <a:spcPct val="100000"/>
                        </a:lnSpc>
                        <a:spcAft>
                          <a:spcPts val="0"/>
                        </a:spcAft>
                        <a:buFont typeface="+mj-lt"/>
                        <a:buAutoNum type="alphaLcPeriod" startAt="2"/>
                      </a:pPr>
                      <a:r>
                        <a:rPr lang="en-US" sz="1150" dirty="0" err="1">
                          <a:solidFill>
                            <a:srgbClr val="000000"/>
                          </a:solidFill>
                          <a:latin typeface="Bookman Old Style" panose="02050604050505020204" pitchFamily="18" charset="0"/>
                          <a:ea typeface="Times New Roman"/>
                          <a:cs typeface="Arial"/>
                        </a:rPr>
                        <a:t>Belanja</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Tidak</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Langsung</a:t>
                      </a:r>
                      <a:r>
                        <a:rPr lang="en-US" sz="1150" dirty="0">
                          <a:solidFill>
                            <a:srgbClr val="000000"/>
                          </a:solidFill>
                          <a:latin typeface="Bookman Old Style" panose="02050604050505020204" pitchFamily="18" charset="0"/>
                          <a:ea typeface="Times New Roman"/>
                          <a:cs typeface="Arial"/>
                        </a:rPr>
                        <a:t> pada SKPKD:</a:t>
                      </a:r>
                      <a:endParaRPr lang="id-ID" sz="1150" dirty="0">
                        <a:latin typeface="Bookman Old Style" panose="02050604050505020204" pitchFamily="18" charset="0"/>
                        <a:ea typeface="Times New Roman"/>
                        <a:cs typeface="Times New Roman"/>
                      </a:endParaRPr>
                    </a:p>
                    <a:p>
                      <a:pPr marL="461963" lvl="0" indent="-234950" algn="just">
                        <a:lnSpc>
                          <a:spcPct val="100000"/>
                        </a:lnSpc>
                        <a:spcAft>
                          <a:spcPts val="0"/>
                        </a:spcAft>
                        <a:buFont typeface="+mj-lt"/>
                        <a:buAutoNum type="arabicParenR"/>
                      </a:pPr>
                      <a:r>
                        <a:rPr lang="en-US" sz="1150" dirty="0" err="1">
                          <a:solidFill>
                            <a:srgbClr val="000000"/>
                          </a:solidFill>
                          <a:latin typeface="Bookman Old Style" panose="02050604050505020204" pitchFamily="18" charset="0"/>
                          <a:ea typeface="Times New Roman"/>
                          <a:cs typeface="Arial"/>
                        </a:rPr>
                        <a:t>Bantuan</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Keuangan</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kepada</a:t>
                      </a:r>
                      <a:r>
                        <a:rPr lang="en-US" sz="1150" dirty="0">
                          <a:solidFill>
                            <a:srgbClr val="000000"/>
                          </a:solidFill>
                          <a:latin typeface="Bookman Old Style" panose="02050604050505020204" pitchFamily="18" charset="0"/>
                          <a:ea typeface="Times New Roman"/>
                          <a:cs typeface="Arial"/>
                        </a:rPr>
                        <a:t> </a:t>
                      </a:r>
                      <a:r>
                        <a:rPr lang="en-US" sz="1150" kern="1200" dirty="0" err="1">
                          <a:solidFill>
                            <a:srgbClr val="000000"/>
                          </a:solidFill>
                          <a:latin typeface="Bookman Old Style" panose="02050604050505020204" pitchFamily="18" charset="0"/>
                          <a:ea typeface="Times New Roman"/>
                          <a:cs typeface="Arial"/>
                        </a:rPr>
                        <a:t>Pemerintah</a:t>
                      </a:r>
                      <a:r>
                        <a:rPr lang="en-US" sz="1150" kern="1200" dirty="0">
                          <a:solidFill>
                            <a:srgbClr val="000000"/>
                          </a:solidFill>
                          <a:latin typeface="Bookman Old Style" panose="02050604050505020204" pitchFamily="18" charset="0"/>
                          <a:ea typeface="Times New Roman"/>
                          <a:cs typeface="Arial"/>
                        </a:rPr>
                        <a:t> Daerah </a:t>
                      </a:r>
                      <a:r>
                        <a:rPr lang="id-ID" sz="1150" dirty="0">
                          <a:solidFill>
                            <a:srgbClr val="000000"/>
                          </a:solidFill>
                          <a:latin typeface="Bookman Old Style" panose="02050604050505020204" pitchFamily="18" charset="0"/>
                          <a:ea typeface="Times New Roman"/>
                          <a:cs typeface="Arial"/>
                        </a:rPr>
                        <a:t>lainnya</a:t>
                      </a:r>
                      <a:r>
                        <a:rPr lang="en-GB" sz="1150" dirty="0">
                          <a:solidFill>
                            <a:srgbClr val="000000"/>
                          </a:solidFill>
                          <a:latin typeface="Bookman Old Style" panose="02050604050505020204" pitchFamily="18" charset="0"/>
                          <a:ea typeface="Times New Roman"/>
                          <a:cs typeface="Arial"/>
                        </a:rPr>
                        <a:t> dan </a:t>
                      </a:r>
                      <a:r>
                        <a:rPr lang="en-GB" sz="1150" dirty="0" err="1">
                          <a:solidFill>
                            <a:srgbClr val="000000"/>
                          </a:solidFill>
                          <a:latin typeface="Bookman Old Style" panose="02050604050505020204" pitchFamily="18" charset="0"/>
                          <a:ea typeface="Times New Roman"/>
                          <a:cs typeface="Arial"/>
                        </a:rPr>
                        <a:t>pemerintah</a:t>
                      </a:r>
                      <a:r>
                        <a:rPr lang="en-GB" sz="1150" dirty="0">
                          <a:solidFill>
                            <a:srgbClr val="000000"/>
                          </a:solidFill>
                          <a:latin typeface="Bookman Old Style" panose="02050604050505020204" pitchFamily="18" charset="0"/>
                          <a:ea typeface="Times New Roman"/>
                          <a:cs typeface="Arial"/>
                        </a:rPr>
                        <a:t> </a:t>
                      </a:r>
                      <a:r>
                        <a:rPr lang="en-GB" sz="1150" dirty="0" err="1">
                          <a:solidFill>
                            <a:srgbClr val="000000"/>
                          </a:solidFill>
                          <a:latin typeface="Bookman Old Style" panose="02050604050505020204" pitchFamily="18" charset="0"/>
                          <a:ea typeface="Times New Roman"/>
                          <a:cs typeface="Arial"/>
                        </a:rPr>
                        <a:t>desa</a:t>
                      </a:r>
                      <a:r>
                        <a:rPr lang="id-ID" sz="1150" dirty="0">
                          <a:solidFill>
                            <a:srgbClr val="000000"/>
                          </a:solidFill>
                          <a:latin typeface="Bookman Old Style" panose="02050604050505020204" pitchFamily="18" charset="0"/>
                          <a:ea typeface="Times New Roman"/>
                          <a:cs typeface="Arial"/>
                        </a:rPr>
                        <a:t> yang menunjang bidang </a:t>
                      </a:r>
                      <a:r>
                        <a:rPr lang="en-US" sz="1150" dirty="0">
                          <a:solidFill>
                            <a:srgbClr val="000000"/>
                          </a:solidFill>
                          <a:latin typeface="Bookman Old Style" panose="02050604050505020204" pitchFamily="18" charset="0"/>
                          <a:ea typeface="Times New Roman"/>
                          <a:cs typeface="Arial"/>
                        </a:rPr>
                        <a:t>Pendidikan;</a:t>
                      </a:r>
                    </a:p>
                    <a:p>
                      <a:pPr marL="461963" lvl="0" indent="-234950" algn="just">
                        <a:lnSpc>
                          <a:spcPct val="100000"/>
                        </a:lnSpc>
                        <a:spcAft>
                          <a:spcPts val="0"/>
                        </a:spcAft>
                        <a:buFont typeface="+mj-lt"/>
                        <a:buAutoNum type="arabicParenR"/>
                      </a:pPr>
                      <a:r>
                        <a:rPr lang="en-US" sz="1150" dirty="0" err="1">
                          <a:solidFill>
                            <a:srgbClr val="000000"/>
                          </a:solidFill>
                          <a:latin typeface="Bookman Old Style" panose="02050604050505020204" pitchFamily="18" charset="0"/>
                          <a:ea typeface="Times New Roman"/>
                          <a:cs typeface="Arial"/>
                        </a:rPr>
                        <a:t>Hibah</a:t>
                      </a:r>
                      <a:r>
                        <a:rPr lang="en-US" sz="1150" dirty="0">
                          <a:solidFill>
                            <a:srgbClr val="000000"/>
                          </a:solidFill>
                          <a:latin typeface="Bookman Old Style" panose="02050604050505020204" pitchFamily="18" charset="0"/>
                          <a:ea typeface="Times New Roman"/>
                          <a:cs typeface="Arial"/>
                        </a:rPr>
                        <a:t> </a:t>
                      </a:r>
                      <a:r>
                        <a:rPr lang="id-ID" sz="1150" dirty="0">
                          <a:solidFill>
                            <a:srgbClr val="000000"/>
                          </a:solidFill>
                          <a:latin typeface="Bookman Old Style" panose="02050604050505020204" pitchFamily="18" charset="0"/>
                          <a:ea typeface="Times New Roman"/>
                          <a:cs typeface="Arial"/>
                        </a:rPr>
                        <a:t>yang menunjang bidang</a:t>
                      </a:r>
                      <a:r>
                        <a:rPr lang="en-US" sz="1150" dirty="0">
                          <a:solidFill>
                            <a:srgbClr val="000000"/>
                          </a:solidFill>
                          <a:latin typeface="Bookman Old Style" panose="02050604050505020204" pitchFamily="18" charset="0"/>
                          <a:ea typeface="Times New Roman"/>
                          <a:cs typeface="Arial"/>
                        </a:rPr>
                        <a:t> Pendidikan; dan</a:t>
                      </a:r>
                    </a:p>
                    <a:p>
                      <a:pPr marL="461963" lvl="0" indent="-234950" algn="just">
                        <a:lnSpc>
                          <a:spcPct val="100000"/>
                        </a:lnSpc>
                        <a:spcAft>
                          <a:spcPts val="0"/>
                        </a:spcAft>
                        <a:buFont typeface="+mj-lt"/>
                        <a:buAutoNum type="arabicParenR"/>
                      </a:pPr>
                      <a:r>
                        <a:rPr lang="en-US" sz="1150" dirty="0" err="1">
                          <a:solidFill>
                            <a:srgbClr val="000000"/>
                          </a:solidFill>
                          <a:latin typeface="Bookman Old Style" panose="02050604050505020204" pitchFamily="18" charset="0"/>
                          <a:ea typeface="Times New Roman"/>
                          <a:cs typeface="Arial"/>
                        </a:rPr>
                        <a:t>Bantuan</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Sosial</a:t>
                      </a:r>
                      <a:r>
                        <a:rPr lang="en-US" sz="1150" dirty="0">
                          <a:solidFill>
                            <a:srgbClr val="000000"/>
                          </a:solidFill>
                          <a:latin typeface="Bookman Old Style" panose="02050604050505020204" pitchFamily="18" charset="0"/>
                          <a:ea typeface="Times New Roman"/>
                          <a:cs typeface="Arial"/>
                        </a:rPr>
                        <a:t> </a:t>
                      </a:r>
                      <a:r>
                        <a:rPr lang="id-ID" sz="1150" dirty="0">
                          <a:solidFill>
                            <a:srgbClr val="000000"/>
                          </a:solidFill>
                          <a:latin typeface="Bookman Old Style" panose="02050604050505020204" pitchFamily="18" charset="0"/>
                          <a:ea typeface="Times New Roman"/>
                          <a:cs typeface="Arial"/>
                        </a:rPr>
                        <a:t>yang menunjang bidang</a:t>
                      </a:r>
                      <a:r>
                        <a:rPr lang="en-US" sz="1150" dirty="0">
                          <a:solidFill>
                            <a:srgbClr val="000000"/>
                          </a:solidFill>
                          <a:latin typeface="Bookman Old Style" panose="02050604050505020204" pitchFamily="18" charset="0"/>
                          <a:ea typeface="Times New Roman"/>
                          <a:cs typeface="Arial"/>
                        </a:rPr>
                        <a:t> Pendidikan;                                                   </a:t>
                      </a:r>
                      <a:endParaRPr lang="id-ID" sz="1150" dirty="0">
                        <a:latin typeface="Bookman Old Style" panose="02050604050505020204" pitchFamily="18" charset="0"/>
                        <a:ea typeface="Times New Roman"/>
                        <a:cs typeface="Times New Roman"/>
                      </a:endParaRPr>
                    </a:p>
                    <a:p>
                      <a:pPr marL="457200" algn="just">
                        <a:lnSpc>
                          <a:spcPct val="100000"/>
                        </a:lnSpc>
                        <a:spcAft>
                          <a:spcPts val="0"/>
                        </a:spcAft>
                      </a:pP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Jumlah</a:t>
                      </a: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a+b</a:t>
                      </a:r>
                      <a:r>
                        <a:rPr lang="en-US" sz="1150" dirty="0">
                          <a:solidFill>
                            <a:srgbClr val="000000"/>
                          </a:solidFill>
                          <a:latin typeface="Bookman Old Style" panose="02050604050505020204" pitchFamily="18" charset="0"/>
                          <a:ea typeface="Times New Roman"/>
                          <a:cs typeface="Arial"/>
                        </a:rPr>
                        <a:t>)</a:t>
                      </a:r>
                      <a:endParaRPr lang="id-ID" sz="1150" dirty="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          </a:t>
                      </a:r>
                      <a:endParaRPr lang="id-ID" sz="1150" dirty="0">
                        <a:latin typeface="Bookman Old Style" panose="02050604050505020204" pitchFamily="18" charset="0"/>
                        <a:ea typeface="Times New Roman"/>
                      </a:endParaRPr>
                    </a:p>
                    <a:p>
                      <a:pPr algn="just">
                        <a:lnSpc>
                          <a:spcPct val="100000"/>
                        </a:lnSpc>
                        <a:spcAft>
                          <a:spcPts val="0"/>
                        </a:spcAft>
                      </a:pP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p>
                      <a:pPr algn="just">
                        <a:lnSpc>
                          <a:spcPct val="100000"/>
                        </a:lnSpc>
                        <a:spcAft>
                          <a:spcPts val="0"/>
                        </a:spcAft>
                      </a:pP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p>
                      <a:pPr algn="just">
                        <a:lnSpc>
                          <a:spcPct val="100000"/>
                        </a:lnSpc>
                        <a:spcAft>
                          <a:spcPts val="0"/>
                        </a:spcAft>
                      </a:pP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p>
                      <a:pPr algn="just">
                        <a:lnSpc>
                          <a:spcPct val="100000"/>
                        </a:lnSpc>
                        <a:spcAft>
                          <a:spcPts val="0"/>
                        </a:spcAft>
                      </a:pPr>
                      <a:endParaRPr lang="en-US" sz="1150" dirty="0">
                        <a:solidFill>
                          <a:srgbClr val="000000"/>
                        </a:solidFill>
                        <a:latin typeface="Bookman Old Style" panose="02050604050505020204" pitchFamily="18" charset="0"/>
                        <a:ea typeface="Times New Roman"/>
                        <a:cs typeface="Arial"/>
                      </a:endParaRPr>
                    </a:p>
                    <a:p>
                      <a:pPr algn="just">
                        <a:lnSpc>
                          <a:spcPct val="100000"/>
                        </a:lnSpc>
                        <a:spcAft>
                          <a:spcPts val="0"/>
                        </a:spcAft>
                      </a:pPr>
                      <a:endParaRPr lang="en-US" sz="1150" dirty="0">
                        <a:solidFill>
                          <a:srgbClr val="000000"/>
                        </a:solidFill>
                        <a:latin typeface="Bookman Old Style" panose="02050604050505020204" pitchFamily="18" charset="0"/>
                        <a:ea typeface="Times New Roman"/>
                        <a:cs typeface="Arial"/>
                      </a:endParaRPr>
                    </a:p>
                    <a:p>
                      <a:pPr algn="just">
                        <a:lnSpc>
                          <a:spcPct val="100000"/>
                        </a:lnSpc>
                        <a:spcAft>
                          <a:spcPts val="0"/>
                        </a:spcAft>
                      </a:pP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p>
                      <a:pPr algn="just">
                        <a:lnSpc>
                          <a:spcPct val="100000"/>
                        </a:lnSpc>
                        <a:spcAft>
                          <a:spcPts val="0"/>
                        </a:spcAft>
                      </a:pPr>
                      <a:endParaRPr lang="en-US" sz="1150" dirty="0">
                        <a:solidFill>
                          <a:srgbClr val="000000"/>
                        </a:solidFill>
                        <a:latin typeface="Bookman Old Style" panose="02050604050505020204" pitchFamily="18" charset="0"/>
                        <a:ea typeface="Times New Roman"/>
                        <a:cs typeface="Arial"/>
                      </a:endParaRPr>
                    </a:p>
                    <a:p>
                      <a:pPr algn="just">
                        <a:lnSpc>
                          <a:spcPct val="100000"/>
                        </a:lnSpc>
                        <a:spcAft>
                          <a:spcPts val="0"/>
                        </a:spcAft>
                      </a:pP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p>
                      <a:pPr algn="just">
                        <a:lnSpc>
                          <a:spcPct val="100000"/>
                        </a:lnSpc>
                        <a:spcAft>
                          <a:spcPts val="0"/>
                        </a:spcAft>
                      </a:pPr>
                      <a:r>
                        <a:rPr lang="en-US" sz="1150" dirty="0">
                          <a:solidFill>
                            <a:srgbClr val="000000"/>
                          </a:solidFill>
                          <a:latin typeface="Bookman Old Style" panose="02050604050505020204" pitchFamily="18" charset="0"/>
                          <a:ea typeface="Times New Roman"/>
                          <a:cs typeface="Arial"/>
                        </a:rPr>
                        <a:t> </a:t>
                      </a:r>
                      <a:endParaRPr lang="id-ID" sz="1150" dirty="0">
                        <a:latin typeface="Bookman Old Style" panose="02050604050505020204" pitchFamily="18" charset="0"/>
                        <a:ea typeface="Times New Roman"/>
                      </a:endParaRPr>
                    </a:p>
                    <a:p>
                      <a:pPr algn="just">
                        <a:lnSpc>
                          <a:spcPct val="100000"/>
                        </a:lnSpc>
                        <a:spcAft>
                          <a:spcPts val="0"/>
                        </a:spcAft>
                      </a:pPr>
                      <a:r>
                        <a:rPr lang="en-US" sz="1150" dirty="0">
                          <a:solidFill>
                            <a:srgbClr val="000000"/>
                          </a:solidFill>
                          <a:latin typeface="Bookman Old Style" panose="02050604050505020204" pitchFamily="18" charset="0"/>
                          <a:ea typeface="Times New Roman"/>
                          <a:cs typeface="Arial"/>
                        </a:rPr>
                        <a:t>             </a:t>
                      </a:r>
                      <a:r>
                        <a:rPr lang="en-US" sz="1150" dirty="0" err="1">
                          <a:solidFill>
                            <a:srgbClr val="000000"/>
                          </a:solidFill>
                          <a:latin typeface="Bookman Old Style" panose="02050604050505020204" pitchFamily="18" charset="0"/>
                          <a:ea typeface="Times New Roman"/>
                          <a:cs typeface="Arial"/>
                        </a:rPr>
                        <a:t>Rp</a:t>
                      </a:r>
                      <a:r>
                        <a:rPr lang="en-US" sz="1150" dirty="0">
                          <a:solidFill>
                            <a:srgbClr val="000000"/>
                          </a:solidFill>
                          <a:latin typeface="Bookman Old Style" panose="02050604050505020204" pitchFamily="18" charset="0"/>
                          <a:ea typeface="Times New Roman"/>
                          <a:cs typeface="Arial"/>
                        </a:rPr>
                        <a:t> xxx</a:t>
                      </a:r>
                      <a:endParaRPr lang="id-ID" sz="1150" dirty="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79614">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50">
                          <a:solidFill>
                            <a:srgbClr val="000000"/>
                          </a:solidFill>
                          <a:latin typeface="Bookman Old Style" panose="02050604050505020204" pitchFamily="18" charset="0"/>
                          <a:ea typeface="Times New Roman"/>
                          <a:cs typeface="Arial"/>
                        </a:rPr>
                        <a:t>3.</a:t>
                      </a:r>
                      <a:endParaRPr lang="id-ID" sz="115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50">
                          <a:solidFill>
                            <a:srgbClr val="000000"/>
                          </a:solidFill>
                          <a:latin typeface="Bookman Old Style" panose="02050604050505020204" pitchFamily="18" charset="0"/>
                          <a:ea typeface="Times New Roman"/>
                          <a:cs typeface="Arial"/>
                        </a:rPr>
                        <a:t>Anggaran Fungsi Pendidikan (1+2)</a:t>
                      </a:r>
                      <a:endParaRPr lang="id-ID" sz="115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50">
                          <a:solidFill>
                            <a:srgbClr val="000000"/>
                          </a:solidFill>
                          <a:latin typeface="Bookman Old Style" panose="02050604050505020204" pitchFamily="18" charset="0"/>
                          <a:ea typeface="Times New Roman"/>
                          <a:cs typeface="Arial"/>
                        </a:rPr>
                        <a:t>             Rp xxx</a:t>
                      </a:r>
                      <a:endParaRPr lang="id-ID" sz="115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79614">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50">
                          <a:solidFill>
                            <a:srgbClr val="000000"/>
                          </a:solidFill>
                          <a:latin typeface="Bookman Old Style" panose="02050604050505020204" pitchFamily="18" charset="0"/>
                          <a:ea typeface="Times New Roman"/>
                          <a:cs typeface="Arial"/>
                        </a:rPr>
                        <a:t>4.</a:t>
                      </a:r>
                      <a:endParaRPr lang="id-ID" sz="115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50">
                          <a:solidFill>
                            <a:srgbClr val="000000"/>
                          </a:solidFill>
                          <a:latin typeface="Bookman Old Style" panose="02050604050505020204" pitchFamily="18" charset="0"/>
                          <a:ea typeface="Times New Roman"/>
                          <a:cs typeface="Arial"/>
                        </a:rPr>
                        <a:t>Total Belanja Daerah</a:t>
                      </a:r>
                      <a:endParaRPr lang="id-ID" sz="115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50">
                          <a:solidFill>
                            <a:srgbClr val="000000"/>
                          </a:solidFill>
                          <a:latin typeface="Bookman Old Style" panose="02050604050505020204" pitchFamily="18" charset="0"/>
                          <a:ea typeface="Times New Roman"/>
                          <a:cs typeface="Arial"/>
                        </a:rPr>
                        <a:t>             Rp xxx</a:t>
                      </a:r>
                      <a:endParaRPr lang="id-ID" sz="115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79614">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50">
                          <a:solidFill>
                            <a:srgbClr val="000000"/>
                          </a:solidFill>
                          <a:latin typeface="Bookman Old Style" panose="02050604050505020204" pitchFamily="18" charset="0"/>
                          <a:ea typeface="Times New Roman"/>
                          <a:cs typeface="Arial"/>
                        </a:rPr>
                        <a:t>5.</a:t>
                      </a:r>
                      <a:endParaRPr lang="id-ID" sz="115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50">
                          <a:solidFill>
                            <a:srgbClr val="000000"/>
                          </a:solidFill>
                          <a:latin typeface="Bookman Old Style" panose="02050604050505020204" pitchFamily="18" charset="0"/>
                          <a:ea typeface="Times New Roman"/>
                          <a:cs typeface="Arial"/>
                        </a:rPr>
                        <a:t>Rasio anggaran pendidikan (3: 4) x 100%</a:t>
                      </a:r>
                      <a:endParaRPr lang="id-ID" sz="115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50" dirty="0">
                          <a:solidFill>
                            <a:srgbClr val="000000"/>
                          </a:solidFill>
                          <a:latin typeface="Bookman Old Style" panose="02050604050505020204" pitchFamily="18" charset="0"/>
                          <a:ea typeface="Times New Roman"/>
                          <a:cs typeface="Arial"/>
                        </a:rPr>
                        <a:t>xxx %</a:t>
                      </a:r>
                      <a:endParaRPr lang="id-ID" sz="1150" dirty="0">
                        <a:latin typeface="Bookman Old Style" panose="02050604050505020204" pitchFamily="18" charset="0"/>
                        <a:ea typeface="Times New Roman"/>
                      </a:endParaRPr>
                    </a:p>
                  </a:txBody>
                  <a:tcPr marL="40765" marR="4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cxnSp>
        <p:nvCxnSpPr>
          <p:cNvPr id="21" name="Straight Connector 20">
            <a:extLst>
              <a:ext uri="{FF2B5EF4-FFF2-40B4-BE49-F238E27FC236}">
                <a16:creationId xmlns="" xmlns:a16="http://schemas.microsoft.com/office/drawing/2014/main" id="{A392CA3D-20D3-423C-B9D8-2309385823F4}"/>
              </a:ext>
            </a:extLst>
          </p:cNvPr>
          <p:cNvCxnSpPr/>
          <p:nvPr/>
        </p:nvCxnSpPr>
        <p:spPr>
          <a:xfrm>
            <a:off x="1270137" y="2191957"/>
            <a:ext cx="9080500" cy="0"/>
          </a:xfrm>
          <a:prstGeom prst="line">
            <a:avLst/>
          </a:prstGeom>
          <a:noFill/>
          <a:ln w="25400" cap="flat" cmpd="sng" algn="ctr">
            <a:solidFill>
              <a:srgbClr val="6076B4">
                <a:shade val="95000"/>
                <a:satMod val="105000"/>
              </a:srgbClr>
            </a:solidFill>
            <a:prstDash val="dash"/>
          </a:ln>
          <a:effectLst/>
        </p:spPr>
      </p:cxnSp>
      <p:cxnSp>
        <p:nvCxnSpPr>
          <p:cNvPr id="22" name="Straight Connector 21">
            <a:extLst>
              <a:ext uri="{FF2B5EF4-FFF2-40B4-BE49-F238E27FC236}">
                <a16:creationId xmlns="" xmlns:a16="http://schemas.microsoft.com/office/drawing/2014/main" id="{8396E6EF-228B-4D5A-93FF-FB69AB26C75C}"/>
              </a:ext>
            </a:extLst>
          </p:cNvPr>
          <p:cNvCxnSpPr>
            <a:cxnSpLocks/>
          </p:cNvCxnSpPr>
          <p:nvPr/>
        </p:nvCxnSpPr>
        <p:spPr>
          <a:xfrm>
            <a:off x="6109365" y="1760601"/>
            <a:ext cx="0" cy="5168100"/>
          </a:xfrm>
          <a:prstGeom prst="line">
            <a:avLst/>
          </a:prstGeom>
          <a:noFill/>
          <a:ln w="25400" cap="flat" cmpd="sng" algn="ctr">
            <a:solidFill>
              <a:srgbClr val="6076B4">
                <a:shade val="95000"/>
                <a:satMod val="105000"/>
              </a:srgbClr>
            </a:solidFill>
            <a:prstDash val="dash"/>
          </a:ln>
          <a:effectLst/>
        </p:spPr>
      </p:cxnSp>
      <p:sp>
        <p:nvSpPr>
          <p:cNvPr id="25" name="TextBox 20">
            <a:extLst>
              <a:ext uri="{FF2B5EF4-FFF2-40B4-BE49-F238E27FC236}">
                <a16:creationId xmlns="" xmlns:a16="http://schemas.microsoft.com/office/drawing/2014/main" id="{CE890312-31E1-4BCF-9523-EF991486E2A7}"/>
              </a:ext>
            </a:extLst>
          </p:cNvPr>
          <p:cNvSpPr txBox="1">
            <a:spLocks noChangeArrowheads="1"/>
          </p:cNvSpPr>
          <p:nvPr/>
        </p:nvSpPr>
        <p:spPr bwMode="auto">
          <a:xfrm>
            <a:off x="1270137" y="1810957"/>
            <a:ext cx="44577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black"/>
                </a:solidFill>
                <a:effectLst/>
                <a:uLnTx/>
                <a:uFillTx/>
                <a:latin typeface="Arial" pitchFamily="34" charset="0"/>
                <a:cs typeface="Arial" pitchFamily="34" charset="0"/>
              </a:rPr>
              <a:t>PP Nomor 12 Tahun 2019</a:t>
            </a:r>
          </a:p>
        </p:txBody>
      </p:sp>
      <p:sp>
        <p:nvSpPr>
          <p:cNvPr id="27" name="TextBox 21">
            <a:extLst>
              <a:ext uri="{FF2B5EF4-FFF2-40B4-BE49-F238E27FC236}">
                <a16:creationId xmlns="" xmlns:a16="http://schemas.microsoft.com/office/drawing/2014/main" id="{30B2722F-7F48-4D78-A89E-99E26B8B03DC}"/>
              </a:ext>
            </a:extLst>
          </p:cNvPr>
          <p:cNvSpPr txBox="1">
            <a:spLocks noChangeArrowheads="1"/>
          </p:cNvSpPr>
          <p:nvPr/>
        </p:nvSpPr>
        <p:spPr bwMode="auto">
          <a:xfrm>
            <a:off x="6305687" y="1810957"/>
            <a:ext cx="3962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d-ID" sz="1600" b="1" i="0" u="none" strike="noStrike" kern="0" cap="none" spc="0" normalizeH="0" baseline="0" noProof="0">
                <a:ln>
                  <a:noFill/>
                </a:ln>
                <a:solidFill>
                  <a:prstClr val="black"/>
                </a:solidFill>
                <a:effectLst/>
                <a:uLnTx/>
                <a:uFillTx/>
                <a:latin typeface="Arial" pitchFamily="34" charset="0"/>
                <a:cs typeface="Arial" pitchFamily="34" charset="0"/>
              </a:rPr>
              <a:t>Permendagri No13 Tahun 2006</a:t>
            </a:r>
          </a:p>
        </p:txBody>
      </p:sp>
    </p:spTree>
    <p:extLst>
      <p:ext uri="{BB962C8B-B14F-4D97-AF65-F5344CB8AC3E}">
        <p14:creationId xmlns:p14="http://schemas.microsoft.com/office/powerpoint/2010/main" xmlns="" val="3301797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47</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ounded Rectangle 55">
            <a:extLst>
              <a:ext uri="{FF2B5EF4-FFF2-40B4-BE49-F238E27FC236}">
                <a16:creationId xmlns="" xmlns:a16="http://schemas.microsoft.com/office/drawing/2014/main" id="{53A71044-F8B5-4DE3-B682-FAA05032384D}"/>
              </a:ext>
            </a:extLst>
          </p:cNvPr>
          <p:cNvSpPr/>
          <p:nvPr/>
        </p:nvSpPr>
        <p:spPr>
          <a:xfrm>
            <a:off x="2149311" y="964332"/>
            <a:ext cx="6693031" cy="654356"/>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000" b="1" dirty="0">
                <a:solidFill>
                  <a:prstClr val="black"/>
                </a:solidFill>
                <a:latin typeface="Bookman Old Style" panose="02050604050505020204" pitchFamily="18" charset="0"/>
              </a:rPr>
              <a:t>CONTOH FORMAT PERHITUNGAN </a:t>
            </a:r>
          </a:p>
          <a:p>
            <a:pPr lvl="0" algn="ctr">
              <a:defRPr/>
            </a:pPr>
            <a:r>
              <a:rPr lang="en-ID" sz="2000" b="1" dirty="0">
                <a:solidFill>
                  <a:prstClr val="black"/>
                </a:solidFill>
                <a:latin typeface="Bookman Old Style" panose="02050604050505020204" pitchFamily="18" charset="0"/>
              </a:rPr>
              <a:t>ALOKASI ANGGARAN KESEHATAN</a:t>
            </a:r>
          </a:p>
        </p:txBody>
      </p:sp>
      <p:cxnSp>
        <p:nvCxnSpPr>
          <p:cNvPr id="21" name="Straight Connector 20">
            <a:extLst>
              <a:ext uri="{FF2B5EF4-FFF2-40B4-BE49-F238E27FC236}">
                <a16:creationId xmlns="" xmlns:a16="http://schemas.microsoft.com/office/drawing/2014/main" id="{A392CA3D-20D3-423C-B9D8-2309385823F4}"/>
              </a:ext>
            </a:extLst>
          </p:cNvPr>
          <p:cNvCxnSpPr/>
          <p:nvPr/>
        </p:nvCxnSpPr>
        <p:spPr>
          <a:xfrm>
            <a:off x="1270137" y="2191957"/>
            <a:ext cx="9080500" cy="0"/>
          </a:xfrm>
          <a:prstGeom prst="line">
            <a:avLst/>
          </a:prstGeom>
          <a:noFill/>
          <a:ln w="25400" cap="flat" cmpd="sng" algn="ctr">
            <a:solidFill>
              <a:srgbClr val="6076B4">
                <a:shade val="95000"/>
                <a:satMod val="105000"/>
              </a:srgbClr>
            </a:solidFill>
            <a:prstDash val="dash"/>
          </a:ln>
          <a:effectLst/>
        </p:spPr>
      </p:cxnSp>
      <p:cxnSp>
        <p:nvCxnSpPr>
          <p:cNvPr id="22" name="Straight Connector 21">
            <a:extLst>
              <a:ext uri="{FF2B5EF4-FFF2-40B4-BE49-F238E27FC236}">
                <a16:creationId xmlns="" xmlns:a16="http://schemas.microsoft.com/office/drawing/2014/main" id="{8396E6EF-228B-4D5A-93FF-FB69AB26C75C}"/>
              </a:ext>
            </a:extLst>
          </p:cNvPr>
          <p:cNvCxnSpPr>
            <a:cxnSpLocks/>
          </p:cNvCxnSpPr>
          <p:nvPr/>
        </p:nvCxnSpPr>
        <p:spPr>
          <a:xfrm>
            <a:off x="6109365" y="1760601"/>
            <a:ext cx="0" cy="5168100"/>
          </a:xfrm>
          <a:prstGeom prst="line">
            <a:avLst/>
          </a:prstGeom>
          <a:noFill/>
          <a:ln w="25400" cap="flat" cmpd="sng" algn="ctr">
            <a:solidFill>
              <a:srgbClr val="6076B4">
                <a:shade val="95000"/>
                <a:satMod val="105000"/>
              </a:srgbClr>
            </a:solidFill>
            <a:prstDash val="dash"/>
          </a:ln>
          <a:effectLst/>
        </p:spPr>
      </p:cxnSp>
      <p:sp>
        <p:nvSpPr>
          <p:cNvPr id="25" name="TextBox 20">
            <a:extLst>
              <a:ext uri="{FF2B5EF4-FFF2-40B4-BE49-F238E27FC236}">
                <a16:creationId xmlns="" xmlns:a16="http://schemas.microsoft.com/office/drawing/2014/main" id="{CE890312-31E1-4BCF-9523-EF991486E2A7}"/>
              </a:ext>
            </a:extLst>
          </p:cNvPr>
          <p:cNvSpPr txBox="1">
            <a:spLocks noChangeArrowheads="1"/>
          </p:cNvSpPr>
          <p:nvPr/>
        </p:nvSpPr>
        <p:spPr bwMode="auto">
          <a:xfrm>
            <a:off x="1270137" y="1810957"/>
            <a:ext cx="44577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black"/>
                </a:solidFill>
                <a:effectLst/>
                <a:uLnTx/>
                <a:uFillTx/>
                <a:latin typeface="Arial" pitchFamily="34" charset="0"/>
                <a:cs typeface="Arial" pitchFamily="34" charset="0"/>
              </a:rPr>
              <a:t>PP Nomor 12 Tahun 2019</a:t>
            </a:r>
          </a:p>
        </p:txBody>
      </p:sp>
      <p:sp>
        <p:nvSpPr>
          <p:cNvPr id="27" name="TextBox 21">
            <a:extLst>
              <a:ext uri="{FF2B5EF4-FFF2-40B4-BE49-F238E27FC236}">
                <a16:creationId xmlns="" xmlns:a16="http://schemas.microsoft.com/office/drawing/2014/main" id="{30B2722F-7F48-4D78-A89E-99E26B8B03DC}"/>
              </a:ext>
            </a:extLst>
          </p:cNvPr>
          <p:cNvSpPr txBox="1">
            <a:spLocks noChangeArrowheads="1"/>
          </p:cNvSpPr>
          <p:nvPr/>
        </p:nvSpPr>
        <p:spPr bwMode="auto">
          <a:xfrm>
            <a:off x="6305687" y="1810957"/>
            <a:ext cx="3962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d-ID" sz="1600" b="1" i="0" u="none" strike="noStrike" kern="0" cap="none" spc="0" normalizeH="0" baseline="0" noProof="0">
                <a:ln>
                  <a:noFill/>
                </a:ln>
                <a:solidFill>
                  <a:prstClr val="black"/>
                </a:solidFill>
                <a:effectLst/>
                <a:uLnTx/>
                <a:uFillTx/>
                <a:latin typeface="Arial" pitchFamily="34" charset="0"/>
                <a:cs typeface="Arial" pitchFamily="34" charset="0"/>
              </a:rPr>
              <a:t>Permendagri No13 Tahun 2006</a:t>
            </a:r>
          </a:p>
        </p:txBody>
      </p:sp>
      <p:graphicFrame>
        <p:nvGraphicFramePr>
          <p:cNvPr id="18" name="Table 17">
            <a:extLst>
              <a:ext uri="{FF2B5EF4-FFF2-40B4-BE49-F238E27FC236}">
                <a16:creationId xmlns="" xmlns:a16="http://schemas.microsoft.com/office/drawing/2014/main" id="{9A8CF2D2-7499-440B-A30A-A805766293A4}"/>
              </a:ext>
            </a:extLst>
          </p:cNvPr>
          <p:cNvGraphicFramePr>
            <a:graphicFrameLocks noGrp="1"/>
          </p:cNvGraphicFramePr>
          <p:nvPr>
            <p:extLst>
              <p:ext uri="{D42A27DB-BD31-4B8C-83A1-F6EECF244321}">
                <p14:modId xmlns:p14="http://schemas.microsoft.com/office/powerpoint/2010/main" xmlns="" val="3740867584"/>
              </p:ext>
            </p:extLst>
          </p:nvPr>
        </p:nvGraphicFramePr>
        <p:xfrm>
          <a:off x="412749" y="2264482"/>
          <a:ext cx="5601548" cy="4556760"/>
        </p:xfrm>
        <a:graphic>
          <a:graphicData uri="http://schemas.openxmlformats.org/drawingml/2006/table">
            <a:tbl>
              <a:tblPr/>
              <a:tblGrid>
                <a:gridCol w="454406">
                  <a:extLst>
                    <a:ext uri="{9D8B030D-6E8A-4147-A177-3AD203B41FA5}">
                      <a16:colId xmlns="" xmlns:a16="http://schemas.microsoft.com/office/drawing/2014/main" val="20000"/>
                    </a:ext>
                  </a:extLst>
                </a:gridCol>
                <a:gridCol w="3633955">
                  <a:extLst>
                    <a:ext uri="{9D8B030D-6E8A-4147-A177-3AD203B41FA5}">
                      <a16:colId xmlns="" xmlns:a16="http://schemas.microsoft.com/office/drawing/2014/main" val="20001"/>
                    </a:ext>
                  </a:extLst>
                </a:gridCol>
                <a:gridCol w="1513187">
                  <a:extLst>
                    <a:ext uri="{9D8B030D-6E8A-4147-A177-3AD203B41FA5}">
                      <a16:colId xmlns="" xmlns:a16="http://schemas.microsoft.com/office/drawing/2014/main" val="20002"/>
                    </a:ext>
                  </a:extLst>
                </a:gridCol>
              </a:tblGrid>
              <a:tr h="19050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dirty="0">
                          <a:solidFill>
                            <a:srgbClr val="000000"/>
                          </a:solidFill>
                          <a:latin typeface="Bookman Old Style" panose="02050604050505020204" pitchFamily="18" charset="0"/>
                          <a:ea typeface="Times New Roman"/>
                          <a:cs typeface="Arial"/>
                        </a:rPr>
                        <a:t>NO</a:t>
                      </a:r>
                      <a:endParaRPr lang="id-ID" sz="1300" dirty="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a:solidFill>
                            <a:srgbClr val="000000"/>
                          </a:solidFill>
                          <a:latin typeface="Bookman Old Style" panose="02050604050505020204" pitchFamily="18" charset="0"/>
                          <a:ea typeface="Times New Roman"/>
                          <a:cs typeface="Arial"/>
                        </a:rPr>
                        <a:t>KOMPONEN PERHITUNGAN</a:t>
                      </a:r>
                      <a:endParaRPr lang="id-ID" sz="130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a:solidFill>
                            <a:srgbClr val="000000"/>
                          </a:solidFill>
                          <a:latin typeface="Bookman Old Style" panose="02050604050505020204" pitchFamily="18" charset="0"/>
                          <a:ea typeface="Times New Roman"/>
                          <a:cs typeface="Arial"/>
                        </a:rPr>
                        <a:t>JUMLAH DANA</a:t>
                      </a:r>
                      <a:endParaRPr lang="id-ID" sz="130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047999">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dirty="0">
                          <a:solidFill>
                            <a:srgbClr val="000000"/>
                          </a:solidFill>
                          <a:latin typeface="Bookman Old Style" panose="02050604050505020204" pitchFamily="18" charset="0"/>
                          <a:ea typeface="Times New Roman"/>
                          <a:cs typeface="Arial"/>
                        </a:rPr>
                        <a:t>1.</a:t>
                      </a:r>
                      <a:endParaRPr lang="id-ID" sz="1300" dirty="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227013" lvl="0" indent="-227013" algn="just">
                        <a:lnSpc>
                          <a:spcPct val="100000"/>
                        </a:lnSpc>
                        <a:spcAft>
                          <a:spcPts val="0"/>
                        </a:spcAft>
                        <a:buFont typeface="+mj-lt"/>
                        <a:buAutoNum type="alphaLcPeriod"/>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pada </a:t>
                      </a:r>
                      <a:r>
                        <a:rPr lang="en-US" sz="1300" dirty="0" err="1">
                          <a:solidFill>
                            <a:srgbClr val="000000"/>
                          </a:solidFill>
                          <a:latin typeface="Bookman Old Style" panose="02050604050505020204" pitchFamily="18" charset="0"/>
                          <a:ea typeface="Times New Roman"/>
                          <a:cs typeface="Arial"/>
                        </a:rPr>
                        <a:t>Dinas</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Kesehatan</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461963" lvl="0" indent="-234950" algn="just">
                        <a:lnSpc>
                          <a:spcPct val="100000"/>
                        </a:lnSpc>
                        <a:spcAft>
                          <a:spcPts val="0"/>
                        </a:spcAft>
                        <a:buFont typeface="+mj-lt"/>
                        <a:buAutoNum type="arabi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Operasi</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687388" lvl="0" indent="-228600" algn="just">
                        <a:lnSpc>
                          <a:spcPct val="100000"/>
                        </a:lnSpc>
                        <a:spcAft>
                          <a:spcPts val="0"/>
                        </a:spcAft>
                        <a:buFont typeface="+mj-lt"/>
                        <a:buAutoNum type="alphaL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pegawai</a:t>
                      </a:r>
                      <a:r>
                        <a:rPr lang="en-US" sz="1300" dirty="0">
                          <a:solidFill>
                            <a:srgbClr val="000000"/>
                          </a:solidFill>
                          <a:latin typeface="Bookman Old Style" panose="02050604050505020204" pitchFamily="18" charset="0"/>
                          <a:ea typeface="Times New Roman"/>
                          <a:cs typeface="Arial"/>
                        </a:rPr>
                        <a:t>;</a:t>
                      </a:r>
                    </a:p>
                    <a:p>
                      <a:pPr marL="687388" lvl="0" indent="-228600" algn="just">
                        <a:lnSpc>
                          <a:spcPct val="100000"/>
                        </a:lnSpc>
                        <a:spcAft>
                          <a:spcPts val="0"/>
                        </a:spcAft>
                        <a:buFont typeface="+mj-lt"/>
                        <a:buAutoNum type="alphaL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barang</a:t>
                      </a:r>
                      <a:r>
                        <a:rPr lang="en-US" sz="1300" dirty="0">
                          <a:solidFill>
                            <a:srgbClr val="000000"/>
                          </a:solidFill>
                          <a:latin typeface="Bookman Old Style" panose="02050604050505020204" pitchFamily="18" charset="0"/>
                          <a:ea typeface="Times New Roman"/>
                          <a:cs typeface="Arial"/>
                        </a:rPr>
                        <a:t> dan </a:t>
                      </a:r>
                      <a:r>
                        <a:rPr lang="en-US" sz="1300" dirty="0" err="1">
                          <a:solidFill>
                            <a:srgbClr val="000000"/>
                          </a:solidFill>
                          <a:latin typeface="Bookman Old Style" panose="02050604050505020204" pitchFamily="18" charset="0"/>
                          <a:ea typeface="Times New Roman"/>
                          <a:cs typeface="Arial"/>
                        </a:rPr>
                        <a:t>jasa</a:t>
                      </a:r>
                      <a:r>
                        <a:rPr lang="en-US" sz="1300" dirty="0">
                          <a:solidFill>
                            <a:srgbClr val="000000"/>
                          </a:solidFill>
                          <a:latin typeface="Bookman Old Style" panose="02050604050505020204" pitchFamily="18" charset="0"/>
                          <a:ea typeface="Times New Roman"/>
                          <a:cs typeface="Arial"/>
                        </a:rPr>
                        <a:t>;</a:t>
                      </a:r>
                    </a:p>
                    <a:p>
                      <a:pPr marL="687388" lvl="0" indent="-228600" algn="just">
                        <a:lnSpc>
                          <a:spcPct val="100000"/>
                        </a:lnSpc>
                        <a:spcAft>
                          <a:spcPts val="0"/>
                        </a:spcAft>
                        <a:buFont typeface="+mj-lt"/>
                        <a:buAutoNum type="alphaL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hibah</a:t>
                      </a:r>
                      <a:r>
                        <a:rPr lang="en-US" sz="1300" dirty="0">
                          <a:solidFill>
                            <a:srgbClr val="000000"/>
                          </a:solidFill>
                          <a:latin typeface="Bookman Old Style" panose="02050604050505020204" pitchFamily="18" charset="0"/>
                          <a:ea typeface="Times New Roman"/>
                          <a:cs typeface="Arial"/>
                        </a:rPr>
                        <a:t>; </a:t>
                      </a:r>
                    </a:p>
                    <a:p>
                      <a:pPr marL="687388" lvl="0" indent="-228600" algn="just">
                        <a:lnSpc>
                          <a:spcPct val="100000"/>
                        </a:lnSpc>
                        <a:spcAft>
                          <a:spcPts val="0"/>
                        </a:spcAft>
                        <a:buFont typeface="+mj-lt"/>
                        <a:buAutoNum type="alphaL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bantuan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sosial</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461963" lvl="0" indent="-234950" algn="just">
                        <a:lnSpc>
                          <a:spcPct val="100000"/>
                        </a:lnSpc>
                        <a:spcAft>
                          <a:spcPts val="0"/>
                        </a:spcAft>
                        <a:buFont typeface="+mj-lt"/>
                        <a:buAutoNum type="arabicParenR" startAt="2"/>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Modal;</a:t>
                      </a:r>
                    </a:p>
                    <a:p>
                      <a:pPr marL="461963" lvl="0" indent="-234950" algn="just">
                        <a:lnSpc>
                          <a:spcPct val="100000"/>
                        </a:lnSpc>
                        <a:spcAft>
                          <a:spcPts val="0"/>
                        </a:spcAft>
                        <a:buFont typeface="+mj-lt"/>
                        <a:buAutoNum type="arabicParenR" startAt="2"/>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Transfer:</a:t>
                      </a:r>
                      <a:endParaRPr lang="id-ID" sz="1300" dirty="0">
                        <a:latin typeface="Bookman Old Style" panose="02050604050505020204" pitchFamily="18" charset="0"/>
                        <a:ea typeface="Times New Roman"/>
                        <a:cs typeface="Times New Roman"/>
                      </a:endParaRPr>
                    </a:p>
                    <a:p>
                      <a:pPr marL="453390"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Bantuan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Keuangan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kepada</a:t>
                      </a:r>
                      <a:r>
                        <a:rPr lang="en-US" sz="1300" dirty="0">
                          <a:solidFill>
                            <a:srgbClr val="000000"/>
                          </a:solidFill>
                          <a:latin typeface="Bookman Old Style" panose="02050604050505020204" pitchFamily="18" charset="0"/>
                          <a:ea typeface="Times New Roman"/>
                          <a:cs typeface="Arial"/>
                        </a:rPr>
                        <a:t> </a:t>
                      </a:r>
                      <a:r>
                        <a:rPr lang="en-US" sz="1300" kern="1200" dirty="0" err="1">
                          <a:solidFill>
                            <a:srgbClr val="000000"/>
                          </a:solidFill>
                          <a:latin typeface="Bookman Old Style" panose="02050604050505020204" pitchFamily="18" charset="0"/>
                          <a:ea typeface="Times New Roman"/>
                          <a:cs typeface="Arial"/>
                        </a:rPr>
                        <a:t>Pemerintah</a:t>
                      </a:r>
                      <a:r>
                        <a:rPr lang="en-US" sz="1300" kern="1200" dirty="0">
                          <a:solidFill>
                            <a:srgbClr val="000000"/>
                          </a:solidFill>
                          <a:latin typeface="Bookman Old Style" panose="02050604050505020204" pitchFamily="18" charset="0"/>
                          <a:ea typeface="Times New Roman"/>
                          <a:cs typeface="Arial"/>
                        </a:rPr>
                        <a:t> Daerah </a:t>
                      </a:r>
                      <a:r>
                        <a:rPr lang="en-US" sz="1300" dirty="0" err="1">
                          <a:solidFill>
                            <a:srgbClr val="000000"/>
                          </a:solidFill>
                          <a:latin typeface="Bookman Old Style" panose="02050604050505020204" pitchFamily="18" charset="0"/>
                          <a:ea typeface="Times New Roman"/>
                          <a:cs typeface="Arial"/>
                        </a:rPr>
                        <a:t>lainnya</a:t>
                      </a:r>
                      <a:r>
                        <a:rPr lang="en-US" sz="1300" dirty="0">
                          <a:solidFill>
                            <a:srgbClr val="000000"/>
                          </a:solidFill>
                          <a:latin typeface="Bookman Old Style" panose="02050604050505020204" pitchFamily="18" charset="0"/>
                          <a:ea typeface="Times New Roman"/>
                          <a:cs typeface="Arial"/>
                        </a:rPr>
                        <a:t> dan </a:t>
                      </a:r>
                      <a:r>
                        <a:rPr lang="en-US" sz="1300" dirty="0" err="1">
                          <a:solidFill>
                            <a:srgbClr val="000000"/>
                          </a:solidFill>
                          <a:latin typeface="Bookman Old Style" panose="02050604050505020204" pitchFamily="18" charset="0"/>
                          <a:ea typeface="Times New Roman"/>
                          <a:cs typeface="Arial"/>
                        </a:rPr>
                        <a:t>pemerintah</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desa</a:t>
                      </a:r>
                      <a:r>
                        <a:rPr lang="en-US" sz="1300" dirty="0">
                          <a:solidFill>
                            <a:srgbClr val="000000"/>
                          </a:solidFill>
                          <a:latin typeface="Bookman Old Style" panose="02050604050505020204" pitchFamily="18" charset="0"/>
                          <a:ea typeface="Times New Roman"/>
                          <a:cs typeface="Arial"/>
                        </a:rPr>
                        <a:t> yang </a:t>
                      </a:r>
                      <a:r>
                        <a:rPr lang="en-US" sz="1300" dirty="0" err="1">
                          <a:solidFill>
                            <a:srgbClr val="000000"/>
                          </a:solidFill>
                          <a:latin typeface="Bookman Old Style" panose="02050604050505020204" pitchFamily="18" charset="0"/>
                          <a:ea typeface="Times New Roman"/>
                          <a:cs typeface="Arial"/>
                        </a:rPr>
                        <a:t>menunjang</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bidang</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Kesehatan</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endParaRPr>
                    </a:p>
                    <a:p>
                      <a:pPr marL="227013" lvl="0" indent="-227013" algn="just">
                        <a:lnSpc>
                          <a:spcPct val="100000"/>
                        </a:lnSpc>
                        <a:spcAft>
                          <a:spcPts val="0"/>
                        </a:spcAft>
                        <a:buFont typeface="+mj-lt"/>
                        <a:buAutoNum type="alphaLcPeriod" startAt="2"/>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di </a:t>
                      </a:r>
                      <a:r>
                        <a:rPr lang="en-US" sz="1300" dirty="0" err="1">
                          <a:solidFill>
                            <a:srgbClr val="000000"/>
                          </a:solidFill>
                          <a:latin typeface="Bookman Old Style" panose="02050604050505020204" pitchFamily="18" charset="0"/>
                          <a:ea typeface="Times New Roman"/>
                          <a:cs typeface="Arial"/>
                        </a:rPr>
                        <a:t>luar</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Dinas</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Kesehatan</a:t>
                      </a:r>
                      <a:r>
                        <a:rPr lang="en-US" sz="1300" dirty="0">
                          <a:solidFill>
                            <a:srgbClr val="000000"/>
                          </a:solidFill>
                          <a:latin typeface="Bookman Old Style" panose="02050604050505020204" pitchFamily="18" charset="0"/>
                          <a:ea typeface="Times New Roman"/>
                          <a:cs typeface="Arial"/>
                        </a:rPr>
                        <a:t> yang </a:t>
                      </a:r>
                      <a:r>
                        <a:rPr lang="en-US" sz="1300" dirty="0" err="1">
                          <a:solidFill>
                            <a:srgbClr val="000000"/>
                          </a:solidFill>
                          <a:latin typeface="Bookman Old Style" panose="02050604050505020204" pitchFamily="18" charset="0"/>
                          <a:ea typeface="Times New Roman"/>
                          <a:cs typeface="Arial"/>
                        </a:rPr>
                        <a:t>Menghasilkan</a:t>
                      </a:r>
                      <a:r>
                        <a:rPr lang="en-US" sz="1300" dirty="0">
                          <a:solidFill>
                            <a:srgbClr val="000000"/>
                          </a:solidFill>
                          <a:latin typeface="Bookman Old Style" panose="02050604050505020204" pitchFamily="18" charset="0"/>
                          <a:ea typeface="Times New Roman"/>
                          <a:cs typeface="Arial"/>
                        </a:rPr>
                        <a:t> </a:t>
                      </a:r>
                      <a:r>
                        <a:rPr lang="en-US" sz="1300" i="1" dirty="0">
                          <a:solidFill>
                            <a:srgbClr val="000000"/>
                          </a:solidFill>
                          <a:latin typeface="Bookman Old Style" panose="02050604050505020204" pitchFamily="18" charset="0"/>
                          <a:ea typeface="Times New Roman"/>
                          <a:cs typeface="Arial"/>
                        </a:rPr>
                        <a:t>Output</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Menunjang</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Kesehatan</a:t>
                      </a:r>
                      <a:r>
                        <a:rPr lang="id-ID" sz="1300" dirty="0">
                          <a:solidFill>
                            <a:srgbClr val="000000"/>
                          </a:solidFill>
                          <a:latin typeface="Bookman Old Style" panose="02050604050505020204" pitchFamily="18" charset="0"/>
                          <a:ea typeface="Times New Roman"/>
                          <a:cs typeface="Arial"/>
                        </a:rPr>
                        <a:t>, antara lain</a:t>
                      </a:r>
                      <a:r>
                        <a:rPr lang="en-GB"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461963" lvl="0" indent="-234950" algn="just">
                        <a:lnSpc>
                          <a:spcPct val="100000"/>
                        </a:lnSpc>
                        <a:spcAft>
                          <a:spcPts val="0"/>
                        </a:spcAft>
                        <a:buFont typeface="+mj-lt"/>
                        <a:buAutoNum type="arabicParenR"/>
                      </a:pPr>
                      <a:r>
                        <a:rPr lang="en-US" sz="1300" dirty="0" err="1">
                          <a:solidFill>
                            <a:srgbClr val="000000"/>
                          </a:solidFill>
                          <a:latin typeface="Bookman Old Style" panose="02050604050505020204" pitchFamily="18" charset="0"/>
                          <a:ea typeface="Times New Roman"/>
                          <a:cs typeface="Arial"/>
                        </a:rPr>
                        <a:t>Kegiatan</a:t>
                      </a:r>
                      <a:r>
                        <a:rPr lang="en-US" sz="1300" dirty="0">
                          <a:solidFill>
                            <a:srgbClr val="000000"/>
                          </a:solidFill>
                          <a:latin typeface="Bookman Old Style" panose="02050604050505020204" pitchFamily="18" charset="0"/>
                          <a:ea typeface="Times New Roman"/>
                          <a:cs typeface="Arial"/>
                        </a:rPr>
                        <a:t> .... pada SKPD ….</a:t>
                      </a:r>
                    </a:p>
                    <a:p>
                      <a:pPr marL="461963" lvl="0" indent="-234950" algn="just">
                        <a:lnSpc>
                          <a:spcPct val="100000"/>
                        </a:lnSpc>
                        <a:spcAft>
                          <a:spcPts val="0"/>
                        </a:spcAft>
                        <a:buFont typeface="+mj-lt"/>
                        <a:buAutoNum type="arabicParenR"/>
                      </a:pPr>
                      <a:r>
                        <a:rPr lang="en-US" sz="1300" dirty="0" err="1">
                          <a:solidFill>
                            <a:srgbClr val="000000"/>
                          </a:solidFill>
                          <a:latin typeface="Bookman Old Style" panose="02050604050505020204" pitchFamily="18" charset="0"/>
                          <a:ea typeface="Times New Roman"/>
                          <a:cs typeface="Arial"/>
                        </a:rPr>
                        <a:t>dst</a:t>
                      </a:r>
                      <a:r>
                        <a:rPr lang="en-US" sz="1300" dirty="0">
                          <a:solidFill>
                            <a:srgbClr val="000000"/>
                          </a:solidFill>
                          <a:latin typeface="Bookman Old Style" panose="02050604050505020204" pitchFamily="18" charset="0"/>
                          <a:ea typeface="Times New Roman"/>
                          <a:cs typeface="Arial"/>
                        </a:rPr>
                        <a:t> ....                                    </a:t>
                      </a:r>
                      <a:endParaRPr lang="id-ID" sz="1300" dirty="0">
                        <a:latin typeface="Bookman Old Style" panose="02050604050505020204" pitchFamily="18" charset="0"/>
                        <a:ea typeface="Times New Roman"/>
                        <a:cs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             </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a:solidFill>
                            <a:srgbClr val="000000"/>
                          </a:solidFill>
                          <a:latin typeface="Bookman Old Style" panose="02050604050505020204" pitchFamily="18" charset="0"/>
                          <a:ea typeface="Times New Roman"/>
                          <a:cs typeface="Arial"/>
                        </a:rPr>
                        <a:t>               </a:t>
                      </a:r>
                    </a:p>
                    <a:p>
                      <a:pPr algn="just">
                        <a:lnSpc>
                          <a:spcPct val="100000"/>
                        </a:lnSpc>
                        <a:spcAft>
                          <a:spcPts val="0"/>
                        </a:spcAft>
                      </a:pPr>
                      <a:endParaRPr lang="en-US" sz="1300" dirty="0">
                        <a:solidFill>
                          <a:srgbClr val="000000"/>
                        </a:solidFill>
                        <a:latin typeface="Bookman Old Style" panose="02050604050505020204" pitchFamily="18" charset="0"/>
                        <a:ea typeface="Times New Roman"/>
                        <a:cs typeface="Arial"/>
                      </a:endParaRPr>
                    </a:p>
                    <a:p>
                      <a:pPr algn="just">
                        <a:lnSpc>
                          <a:spcPct val="100000"/>
                        </a:lnSpc>
                        <a:spcAft>
                          <a:spcPts val="0"/>
                        </a:spcAft>
                      </a:pPr>
                      <a:endParaRPr lang="en-US" sz="1300" dirty="0">
                        <a:solidFill>
                          <a:srgbClr val="000000"/>
                        </a:solidFill>
                        <a:latin typeface="Bookman Old Style" panose="02050604050505020204" pitchFamily="18" charset="0"/>
                        <a:ea typeface="Times New Roman"/>
                        <a:cs typeface="Arial"/>
                      </a:endParaRPr>
                    </a:p>
                    <a:p>
                      <a:pPr algn="just">
                        <a:lnSpc>
                          <a:spcPct val="100000"/>
                        </a:lnSpc>
                        <a:spcAft>
                          <a:spcPts val="0"/>
                        </a:spcAft>
                      </a:pPr>
                      <a:endParaRPr lang="en-US" sz="1300" dirty="0">
                        <a:solidFill>
                          <a:srgbClr val="000000"/>
                        </a:solidFill>
                        <a:latin typeface="Bookman Old Style" panose="02050604050505020204" pitchFamily="18" charset="0"/>
                        <a:ea typeface="Times New Roman"/>
                        <a:cs typeface="Arial"/>
                      </a:endParaRPr>
                    </a:p>
                    <a:p>
                      <a:pPr algn="just">
                        <a:lnSpc>
                          <a:spcPct val="100000"/>
                        </a:lnSpc>
                        <a:spcAft>
                          <a:spcPts val="0"/>
                        </a:spcAft>
                      </a:pPr>
                      <a:endParaRPr lang="id-ID" sz="1300" dirty="0">
                        <a:latin typeface="Bookman Old Style" panose="02050604050505020204" pitchFamily="18" charset="0"/>
                        <a:ea typeface="Times New Roman"/>
                      </a:endParaRPr>
                    </a:p>
                    <a:p>
                      <a:pPr algn="just">
                        <a:lnSpc>
                          <a:spcPct val="100000"/>
                        </a:lnSpc>
                        <a:spcAft>
                          <a:spcPts val="0"/>
                        </a:spcAft>
                      </a:pP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endParaRPr lang="en-US" sz="1300" dirty="0">
                        <a:solidFill>
                          <a:srgbClr val="000000"/>
                        </a:solidFill>
                        <a:latin typeface="Bookman Old Style" panose="02050604050505020204" pitchFamily="18" charset="0"/>
                        <a:ea typeface="Times New Roman"/>
                        <a:cs typeface="Arial"/>
                      </a:endParaRPr>
                    </a:p>
                    <a:p>
                      <a:pPr algn="just">
                        <a:lnSpc>
                          <a:spcPct val="100000"/>
                        </a:lnSpc>
                        <a:spcAft>
                          <a:spcPts val="0"/>
                        </a:spcAft>
                      </a:pPr>
                      <a:endParaRPr lang="en-US" sz="1300" dirty="0">
                        <a:solidFill>
                          <a:srgbClr val="000000"/>
                        </a:solidFill>
                        <a:latin typeface="Bookman Old Style" panose="02050604050505020204" pitchFamily="18" charset="0"/>
                        <a:ea typeface="Times New Roman"/>
                        <a:cs typeface="Arial"/>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gn="just">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9050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id-ID" sz="1300">
                          <a:solidFill>
                            <a:srgbClr val="000000"/>
                          </a:solidFill>
                          <a:latin typeface="Bookman Old Style" panose="02050604050505020204" pitchFamily="18" charset="0"/>
                          <a:ea typeface="Times New Roman"/>
                          <a:cs typeface="Arial"/>
                        </a:rPr>
                        <a:t>2</a:t>
                      </a:r>
                      <a:r>
                        <a:rPr lang="en-US" sz="1300">
                          <a:solidFill>
                            <a:srgbClr val="000000"/>
                          </a:solidFill>
                          <a:latin typeface="Bookman Old Style" panose="02050604050505020204" pitchFamily="18" charset="0"/>
                          <a:ea typeface="Times New Roman"/>
                          <a:cs typeface="Arial"/>
                        </a:rPr>
                        <a:t>.</a:t>
                      </a:r>
                      <a:endParaRPr lang="id-ID" sz="130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300">
                          <a:solidFill>
                            <a:srgbClr val="000000"/>
                          </a:solidFill>
                          <a:latin typeface="Bookman Old Style" panose="02050604050505020204" pitchFamily="18" charset="0"/>
                          <a:ea typeface="Times New Roman"/>
                          <a:cs typeface="Arial"/>
                        </a:rPr>
                        <a:t>Anggaran Kesehatan (</a:t>
                      </a:r>
                      <a:r>
                        <a:rPr lang="id-ID" sz="1300">
                          <a:solidFill>
                            <a:srgbClr val="000000"/>
                          </a:solidFill>
                          <a:latin typeface="Bookman Old Style" panose="02050604050505020204" pitchFamily="18" charset="0"/>
                          <a:ea typeface="Times New Roman"/>
                          <a:cs typeface="Arial"/>
                        </a:rPr>
                        <a:t>a+b</a:t>
                      </a:r>
                      <a:r>
                        <a:rPr lang="en-US" sz="1300">
                          <a:solidFill>
                            <a:srgbClr val="000000"/>
                          </a:solidFill>
                          <a:latin typeface="Bookman Old Style" panose="02050604050505020204" pitchFamily="18" charset="0"/>
                          <a:ea typeface="Times New Roman"/>
                          <a:cs typeface="Arial"/>
                        </a:rPr>
                        <a:t>)</a:t>
                      </a:r>
                      <a:endParaRPr lang="id-ID" sz="130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nSpc>
                          <a:spcPct val="100000"/>
                        </a:lnSpc>
                        <a:spcAft>
                          <a:spcPts val="0"/>
                        </a:spcAft>
                      </a:pPr>
                      <a:r>
                        <a:rPr lang="en-US" sz="1300">
                          <a:solidFill>
                            <a:srgbClr val="000000"/>
                          </a:solidFill>
                          <a:latin typeface="Bookman Old Style" panose="02050604050505020204" pitchFamily="18" charset="0"/>
                          <a:ea typeface="Times New Roman"/>
                          <a:cs typeface="Arial"/>
                        </a:rPr>
                        <a:t>             Rp xxx</a:t>
                      </a:r>
                      <a:endParaRPr lang="id-ID" sz="130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81001">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a:solidFill>
                            <a:srgbClr val="000000"/>
                          </a:solidFill>
                          <a:latin typeface="Bookman Old Style" panose="02050604050505020204" pitchFamily="18" charset="0"/>
                          <a:ea typeface="Times New Roman"/>
                          <a:cs typeface="Arial"/>
                        </a:rPr>
                        <a:t>3.</a:t>
                      </a:r>
                      <a:endParaRPr lang="id-ID" sz="1300">
                        <a:latin typeface="Bookman Old Style" panose="02050604050505020204" pitchFamily="18" charset="0"/>
                        <a:ea typeface="Times New Roman"/>
                      </a:endParaRPr>
                    </a:p>
                    <a:p>
                      <a:pPr algn="ctr">
                        <a:lnSpc>
                          <a:spcPct val="100000"/>
                        </a:lnSpc>
                        <a:spcAft>
                          <a:spcPts val="0"/>
                        </a:spcAft>
                      </a:pPr>
                      <a:r>
                        <a:rPr lang="en-US" sz="1300">
                          <a:solidFill>
                            <a:srgbClr val="000000"/>
                          </a:solidFill>
                          <a:latin typeface="Bookman Old Style" panose="02050604050505020204" pitchFamily="18" charset="0"/>
                          <a:ea typeface="Times New Roman"/>
                          <a:cs typeface="Arial"/>
                        </a:rPr>
                        <a:t>4.</a:t>
                      </a:r>
                      <a:endParaRPr lang="id-ID" sz="130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300">
                          <a:solidFill>
                            <a:srgbClr val="000000"/>
                          </a:solidFill>
                          <a:latin typeface="Bookman Old Style" panose="02050604050505020204" pitchFamily="18" charset="0"/>
                          <a:ea typeface="Times New Roman"/>
                          <a:cs typeface="Arial"/>
                        </a:rPr>
                        <a:t>Total Belanja Daerah</a:t>
                      </a:r>
                      <a:endParaRPr lang="id-ID" sz="1300">
                        <a:latin typeface="Bookman Old Style" panose="02050604050505020204" pitchFamily="18" charset="0"/>
                        <a:ea typeface="Times New Roman"/>
                      </a:endParaRPr>
                    </a:p>
                    <a:p>
                      <a:pPr algn="just">
                        <a:lnSpc>
                          <a:spcPct val="100000"/>
                        </a:lnSpc>
                        <a:spcAft>
                          <a:spcPts val="0"/>
                        </a:spcAft>
                      </a:pPr>
                      <a:r>
                        <a:rPr lang="en-US" sz="1300">
                          <a:solidFill>
                            <a:srgbClr val="000000"/>
                          </a:solidFill>
                          <a:latin typeface="Bookman Old Style" panose="02050604050505020204" pitchFamily="18" charset="0"/>
                          <a:ea typeface="Times New Roman"/>
                          <a:cs typeface="Arial"/>
                        </a:rPr>
                        <a:t>Gaji ASN</a:t>
                      </a:r>
                      <a:endParaRPr lang="id-ID" sz="130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nSpc>
                          <a:spcPct val="100000"/>
                        </a:lnSpc>
                        <a:spcAft>
                          <a:spcPts val="0"/>
                        </a:spcAft>
                      </a:pPr>
                      <a:r>
                        <a:rPr lang="en-US" sz="1300">
                          <a:solidFill>
                            <a:srgbClr val="000000"/>
                          </a:solidFill>
                          <a:latin typeface="Bookman Old Style" panose="02050604050505020204" pitchFamily="18" charset="0"/>
                          <a:ea typeface="Times New Roman"/>
                          <a:cs typeface="Arial"/>
                        </a:rPr>
                        <a:t>             Rp xxx</a:t>
                      </a:r>
                      <a:endParaRPr lang="id-ID" sz="1300">
                        <a:latin typeface="Bookman Old Style" panose="02050604050505020204" pitchFamily="18" charset="0"/>
                        <a:ea typeface="Times New Roman"/>
                      </a:endParaRPr>
                    </a:p>
                    <a:p>
                      <a:pPr>
                        <a:lnSpc>
                          <a:spcPct val="100000"/>
                        </a:lnSpc>
                        <a:spcAft>
                          <a:spcPts val="0"/>
                        </a:spcAft>
                      </a:pPr>
                      <a:r>
                        <a:rPr lang="en-US" sz="1300">
                          <a:solidFill>
                            <a:srgbClr val="000000"/>
                          </a:solidFill>
                          <a:latin typeface="Bookman Old Style" panose="02050604050505020204" pitchFamily="18" charset="0"/>
                          <a:ea typeface="Times New Roman"/>
                          <a:cs typeface="Arial"/>
                        </a:rPr>
                        <a:t>             (Rp xxx)</a:t>
                      </a:r>
                      <a:endParaRPr lang="id-ID" sz="130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9050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a:solidFill>
                            <a:srgbClr val="000000"/>
                          </a:solidFill>
                          <a:latin typeface="Bookman Old Style" panose="02050604050505020204" pitchFamily="18" charset="0"/>
                          <a:ea typeface="Times New Roman"/>
                          <a:cs typeface="Arial"/>
                        </a:rPr>
                        <a:t>5.</a:t>
                      </a:r>
                      <a:endParaRPr lang="id-ID" sz="130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300">
                          <a:solidFill>
                            <a:srgbClr val="000000"/>
                          </a:solidFill>
                          <a:latin typeface="Bookman Old Style" panose="02050604050505020204" pitchFamily="18" charset="0"/>
                          <a:ea typeface="Times New Roman"/>
                          <a:cs typeface="Arial"/>
                        </a:rPr>
                        <a:t>Total Belanja Daerah di luar Gaji ASN (</a:t>
                      </a:r>
                      <a:r>
                        <a:rPr lang="id-ID" sz="1300">
                          <a:solidFill>
                            <a:srgbClr val="000000"/>
                          </a:solidFill>
                          <a:latin typeface="Bookman Old Style" panose="02050604050505020204" pitchFamily="18" charset="0"/>
                          <a:ea typeface="Times New Roman"/>
                          <a:cs typeface="Arial"/>
                        </a:rPr>
                        <a:t>3</a:t>
                      </a:r>
                      <a:r>
                        <a:rPr lang="en-US" sz="1300">
                          <a:solidFill>
                            <a:srgbClr val="000000"/>
                          </a:solidFill>
                          <a:latin typeface="Bookman Old Style" panose="02050604050505020204" pitchFamily="18" charset="0"/>
                          <a:ea typeface="Times New Roman"/>
                          <a:cs typeface="Arial"/>
                        </a:rPr>
                        <a:t>-4)</a:t>
                      </a:r>
                      <a:endParaRPr lang="id-ID" sz="130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nSpc>
                          <a:spcPct val="100000"/>
                        </a:lnSpc>
                        <a:spcAft>
                          <a:spcPts val="0"/>
                        </a:spcAft>
                      </a:pPr>
                      <a:r>
                        <a:rPr lang="en-US" sz="1300">
                          <a:solidFill>
                            <a:srgbClr val="000000"/>
                          </a:solidFill>
                          <a:latin typeface="Bookman Old Style" panose="02050604050505020204" pitchFamily="18" charset="0"/>
                          <a:ea typeface="Times New Roman"/>
                          <a:cs typeface="Arial"/>
                        </a:rPr>
                        <a:t>             Rp xxx</a:t>
                      </a:r>
                      <a:endParaRPr lang="id-ID" sz="130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9050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endParaRPr lang="en-US" sz="1300">
                        <a:solidFill>
                          <a:srgbClr val="000000"/>
                        </a:solidFill>
                        <a:latin typeface="Bookman Old Style" panose="02050604050505020204" pitchFamily="18" charset="0"/>
                        <a:ea typeface="Times New Roman"/>
                        <a:cs typeface="Arial"/>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300">
                          <a:solidFill>
                            <a:srgbClr val="000000"/>
                          </a:solidFill>
                          <a:latin typeface="Bookman Old Style" panose="02050604050505020204" pitchFamily="18" charset="0"/>
                          <a:ea typeface="Times New Roman"/>
                          <a:cs typeface="Arial"/>
                        </a:rPr>
                        <a:t>Rasio anggaran Kesehatan (3:6) x 100%</a:t>
                      </a:r>
                      <a:endParaRPr lang="id-ID" sz="130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dirty="0">
                          <a:solidFill>
                            <a:srgbClr val="000000"/>
                          </a:solidFill>
                          <a:latin typeface="Bookman Old Style" panose="02050604050505020204" pitchFamily="18" charset="0"/>
                          <a:ea typeface="Times New Roman"/>
                          <a:cs typeface="Arial"/>
                        </a:rPr>
                        <a:t>xxx%</a:t>
                      </a:r>
                      <a:endParaRPr lang="id-ID" sz="1300" dirty="0">
                        <a:latin typeface="Bookman Old Style" panose="02050604050505020204" pitchFamily="18" charset="0"/>
                        <a:ea typeface="Times New Roman"/>
                      </a:endParaRPr>
                    </a:p>
                  </a:txBody>
                  <a:tcPr marL="50031" marR="50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graphicFrame>
        <p:nvGraphicFramePr>
          <p:cNvPr id="24" name="Table 23">
            <a:extLst>
              <a:ext uri="{FF2B5EF4-FFF2-40B4-BE49-F238E27FC236}">
                <a16:creationId xmlns="" xmlns:a16="http://schemas.microsoft.com/office/drawing/2014/main" id="{68AC784A-1993-450E-9990-ACC2CE29E781}"/>
              </a:ext>
            </a:extLst>
          </p:cNvPr>
          <p:cNvGraphicFramePr>
            <a:graphicFrameLocks noGrp="1"/>
          </p:cNvGraphicFramePr>
          <p:nvPr>
            <p:extLst>
              <p:ext uri="{D42A27DB-BD31-4B8C-83A1-F6EECF244321}">
                <p14:modId xmlns:p14="http://schemas.microsoft.com/office/powerpoint/2010/main" xmlns="" val="160055852"/>
              </p:ext>
            </p:extLst>
          </p:nvPr>
        </p:nvGraphicFramePr>
        <p:xfrm>
          <a:off x="6223136" y="2264482"/>
          <a:ext cx="5730047" cy="4518837"/>
        </p:xfrm>
        <a:graphic>
          <a:graphicData uri="http://schemas.openxmlformats.org/drawingml/2006/table">
            <a:tbl>
              <a:tblPr/>
              <a:tblGrid>
                <a:gridCol w="477839">
                  <a:extLst>
                    <a:ext uri="{9D8B030D-6E8A-4147-A177-3AD203B41FA5}">
                      <a16:colId xmlns="" xmlns:a16="http://schemas.microsoft.com/office/drawing/2014/main" val="20000"/>
                    </a:ext>
                  </a:extLst>
                </a:gridCol>
                <a:gridCol w="3821380">
                  <a:extLst>
                    <a:ext uri="{9D8B030D-6E8A-4147-A177-3AD203B41FA5}">
                      <a16:colId xmlns="" xmlns:a16="http://schemas.microsoft.com/office/drawing/2014/main" val="20001"/>
                    </a:ext>
                  </a:extLst>
                </a:gridCol>
                <a:gridCol w="1430828">
                  <a:extLst>
                    <a:ext uri="{9D8B030D-6E8A-4147-A177-3AD203B41FA5}">
                      <a16:colId xmlns="" xmlns:a16="http://schemas.microsoft.com/office/drawing/2014/main" val="20002"/>
                    </a:ext>
                  </a:extLst>
                </a:gridCol>
              </a:tblGrid>
              <a:tr h="150217">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00">
                          <a:solidFill>
                            <a:srgbClr val="000000"/>
                          </a:solidFill>
                          <a:latin typeface="Bookman Old Style" panose="02050604050505020204" pitchFamily="18" charset="0"/>
                          <a:ea typeface="Times New Roman"/>
                          <a:cs typeface="Arial"/>
                        </a:rPr>
                        <a:t>NO</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00">
                          <a:solidFill>
                            <a:srgbClr val="000000"/>
                          </a:solidFill>
                          <a:latin typeface="Bookman Old Style" panose="02050604050505020204" pitchFamily="18" charset="0"/>
                          <a:ea typeface="Times New Roman"/>
                          <a:cs typeface="Arial"/>
                        </a:rPr>
                        <a:t>KOMPONEN PERHITUNGAN</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00">
                          <a:solidFill>
                            <a:srgbClr val="000000"/>
                          </a:solidFill>
                          <a:latin typeface="Bookman Old Style" panose="02050604050505020204" pitchFamily="18" charset="0"/>
                          <a:ea typeface="Times New Roman"/>
                          <a:cs typeface="Arial"/>
                        </a:rPr>
                        <a:t>JUMLAH DANA</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754607">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00">
                          <a:solidFill>
                            <a:srgbClr val="000000"/>
                          </a:solidFill>
                          <a:latin typeface="Bookman Old Style" panose="02050604050505020204" pitchFamily="18" charset="0"/>
                          <a:ea typeface="Times New Roman"/>
                          <a:cs typeface="Arial"/>
                        </a:rPr>
                        <a:t>1.</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227013" lvl="0" indent="-227013" algn="just">
                        <a:lnSpc>
                          <a:spcPct val="100000"/>
                        </a:lnSpc>
                        <a:spcAft>
                          <a:spcPts val="0"/>
                        </a:spcAft>
                        <a:buFont typeface="+mj-lt"/>
                        <a:buAutoNum type="alphaLcPeriod"/>
                      </a:pPr>
                      <a:r>
                        <a:rPr lang="en-US" sz="1100" dirty="0" err="1">
                          <a:solidFill>
                            <a:srgbClr val="000000"/>
                          </a:solidFill>
                          <a:latin typeface="Bookman Old Style" panose="02050604050505020204" pitchFamily="18" charset="0"/>
                          <a:ea typeface="Times New Roman"/>
                          <a:cs typeface="Arial"/>
                        </a:rPr>
                        <a:t>Belanja</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Langsung</a:t>
                      </a:r>
                      <a:r>
                        <a:rPr lang="en-US" sz="1100" dirty="0">
                          <a:solidFill>
                            <a:srgbClr val="000000"/>
                          </a:solidFill>
                          <a:latin typeface="Bookman Old Style" panose="02050604050505020204" pitchFamily="18" charset="0"/>
                          <a:ea typeface="Times New Roman"/>
                          <a:cs typeface="Arial"/>
                        </a:rPr>
                        <a:t> pada </a:t>
                      </a:r>
                      <a:r>
                        <a:rPr lang="en-US" sz="1100" dirty="0" err="1">
                          <a:solidFill>
                            <a:srgbClr val="000000"/>
                          </a:solidFill>
                          <a:latin typeface="Bookman Old Style" panose="02050604050505020204" pitchFamily="18" charset="0"/>
                          <a:ea typeface="Times New Roman"/>
                          <a:cs typeface="Arial"/>
                        </a:rPr>
                        <a:t>Dinas</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Kesehatan</a:t>
                      </a:r>
                      <a:r>
                        <a:rPr lang="en-US" sz="1100" dirty="0">
                          <a:solidFill>
                            <a:srgbClr val="000000"/>
                          </a:solidFill>
                          <a:latin typeface="Bookman Old Style" panose="02050604050505020204" pitchFamily="18" charset="0"/>
                          <a:ea typeface="Times New Roman"/>
                          <a:cs typeface="Arial"/>
                        </a:rPr>
                        <a:t>:</a:t>
                      </a:r>
                      <a:endParaRPr lang="id-ID" sz="1100" dirty="0">
                        <a:latin typeface="Bookman Old Style" panose="02050604050505020204" pitchFamily="18" charset="0"/>
                        <a:ea typeface="Times New Roman"/>
                        <a:cs typeface="Times New Roman"/>
                      </a:endParaRPr>
                    </a:p>
                    <a:p>
                      <a:pPr marL="461963" lvl="0" indent="-234950" algn="just">
                        <a:lnSpc>
                          <a:spcPct val="100000"/>
                        </a:lnSpc>
                        <a:spcAft>
                          <a:spcPts val="0"/>
                        </a:spcAft>
                        <a:buFont typeface="+mj-lt"/>
                        <a:buAutoNum type="arabicParenR"/>
                      </a:pPr>
                      <a:r>
                        <a:rPr lang="en-US" sz="1100" dirty="0" err="1">
                          <a:solidFill>
                            <a:srgbClr val="000000"/>
                          </a:solidFill>
                          <a:latin typeface="Bookman Old Style" panose="02050604050505020204" pitchFamily="18" charset="0"/>
                          <a:ea typeface="Times New Roman"/>
                          <a:cs typeface="Arial"/>
                        </a:rPr>
                        <a:t>Belanja</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pegawai</a:t>
                      </a:r>
                      <a:r>
                        <a:rPr lang="en-US" sz="1100" dirty="0">
                          <a:solidFill>
                            <a:srgbClr val="000000"/>
                          </a:solidFill>
                          <a:latin typeface="Bookman Old Style" panose="02050604050505020204" pitchFamily="18" charset="0"/>
                          <a:ea typeface="Times New Roman"/>
                          <a:cs typeface="Arial"/>
                        </a:rPr>
                        <a:t>;</a:t>
                      </a:r>
                    </a:p>
                    <a:p>
                      <a:pPr marL="461963" lvl="0" indent="-234950" algn="just">
                        <a:lnSpc>
                          <a:spcPct val="100000"/>
                        </a:lnSpc>
                        <a:spcAft>
                          <a:spcPts val="0"/>
                        </a:spcAft>
                        <a:buFont typeface="+mj-lt"/>
                        <a:buAutoNum type="arabicParenR"/>
                      </a:pPr>
                      <a:r>
                        <a:rPr lang="en-US" sz="1100" dirty="0" err="1">
                          <a:solidFill>
                            <a:srgbClr val="000000"/>
                          </a:solidFill>
                          <a:latin typeface="Bookman Old Style" panose="02050604050505020204" pitchFamily="18" charset="0"/>
                          <a:ea typeface="Times New Roman"/>
                          <a:cs typeface="Arial"/>
                        </a:rPr>
                        <a:t>Belanja</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barang</a:t>
                      </a:r>
                      <a:r>
                        <a:rPr lang="en-US" sz="1100" dirty="0">
                          <a:solidFill>
                            <a:srgbClr val="000000"/>
                          </a:solidFill>
                          <a:latin typeface="Bookman Old Style" panose="02050604050505020204" pitchFamily="18" charset="0"/>
                          <a:ea typeface="Times New Roman"/>
                          <a:cs typeface="Arial"/>
                        </a:rPr>
                        <a:t> dan </a:t>
                      </a:r>
                      <a:r>
                        <a:rPr lang="en-US" sz="1100" dirty="0" err="1">
                          <a:solidFill>
                            <a:srgbClr val="000000"/>
                          </a:solidFill>
                          <a:latin typeface="Bookman Old Style" panose="02050604050505020204" pitchFamily="18" charset="0"/>
                          <a:ea typeface="Times New Roman"/>
                          <a:cs typeface="Arial"/>
                        </a:rPr>
                        <a:t>jasa</a:t>
                      </a:r>
                      <a:r>
                        <a:rPr lang="en-US" sz="1100" dirty="0">
                          <a:solidFill>
                            <a:srgbClr val="000000"/>
                          </a:solidFill>
                          <a:latin typeface="Bookman Old Style" panose="02050604050505020204" pitchFamily="18" charset="0"/>
                          <a:ea typeface="Times New Roman"/>
                          <a:cs typeface="Arial"/>
                        </a:rPr>
                        <a:t>;</a:t>
                      </a:r>
                    </a:p>
                    <a:p>
                      <a:pPr marL="461963" lvl="0" indent="-234950" algn="just">
                        <a:lnSpc>
                          <a:spcPct val="100000"/>
                        </a:lnSpc>
                        <a:spcAft>
                          <a:spcPts val="0"/>
                        </a:spcAft>
                        <a:buFont typeface="+mj-lt"/>
                        <a:buAutoNum type="arabicParenR"/>
                      </a:pPr>
                      <a:r>
                        <a:rPr lang="en-US" sz="1100" dirty="0" err="1">
                          <a:solidFill>
                            <a:srgbClr val="000000"/>
                          </a:solidFill>
                          <a:latin typeface="Bookman Old Style" panose="02050604050505020204" pitchFamily="18" charset="0"/>
                          <a:ea typeface="Times New Roman"/>
                          <a:cs typeface="Arial"/>
                        </a:rPr>
                        <a:t>Belanja</a:t>
                      </a:r>
                      <a:r>
                        <a:rPr lang="en-US" sz="1100" dirty="0">
                          <a:solidFill>
                            <a:srgbClr val="000000"/>
                          </a:solidFill>
                          <a:latin typeface="Bookman Old Style" panose="02050604050505020204" pitchFamily="18" charset="0"/>
                          <a:ea typeface="Times New Roman"/>
                          <a:cs typeface="Arial"/>
                        </a:rPr>
                        <a:t> modal;</a:t>
                      </a:r>
                      <a:endParaRPr lang="id-ID" sz="1100" dirty="0">
                        <a:latin typeface="Bookman Old Style" panose="02050604050505020204" pitchFamily="18" charset="0"/>
                        <a:ea typeface="Times New Roman"/>
                        <a:cs typeface="Times New Roman"/>
                      </a:endParaRPr>
                    </a:p>
                    <a:p>
                      <a:pPr marL="227013" lvl="0" indent="-227013" algn="just">
                        <a:lnSpc>
                          <a:spcPct val="100000"/>
                        </a:lnSpc>
                        <a:spcAft>
                          <a:spcPts val="0"/>
                        </a:spcAft>
                        <a:buFont typeface="+mj-lt"/>
                        <a:buAutoNum type="alphaLcPeriod" startAt="2"/>
                      </a:pPr>
                      <a:r>
                        <a:rPr lang="en-US" sz="1100" dirty="0" err="1">
                          <a:solidFill>
                            <a:srgbClr val="000000"/>
                          </a:solidFill>
                          <a:latin typeface="Bookman Old Style" panose="02050604050505020204" pitchFamily="18" charset="0"/>
                          <a:ea typeface="Times New Roman"/>
                          <a:cs typeface="Arial"/>
                        </a:rPr>
                        <a:t>Belanja</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Langsung</a:t>
                      </a:r>
                      <a:r>
                        <a:rPr lang="en-US" sz="1100" dirty="0">
                          <a:solidFill>
                            <a:srgbClr val="000000"/>
                          </a:solidFill>
                          <a:latin typeface="Bookman Old Style" panose="02050604050505020204" pitchFamily="18" charset="0"/>
                          <a:ea typeface="Times New Roman"/>
                          <a:cs typeface="Arial"/>
                        </a:rPr>
                        <a:t> di </a:t>
                      </a:r>
                      <a:r>
                        <a:rPr lang="en-US" sz="1100" dirty="0" err="1">
                          <a:solidFill>
                            <a:srgbClr val="000000"/>
                          </a:solidFill>
                          <a:latin typeface="Bookman Old Style" panose="02050604050505020204" pitchFamily="18" charset="0"/>
                          <a:ea typeface="Times New Roman"/>
                          <a:cs typeface="Arial"/>
                        </a:rPr>
                        <a:t>luar</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Dinas</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Kesehatan</a:t>
                      </a:r>
                      <a:r>
                        <a:rPr lang="en-US" sz="1100" dirty="0">
                          <a:solidFill>
                            <a:srgbClr val="000000"/>
                          </a:solidFill>
                          <a:latin typeface="Bookman Old Style" panose="02050604050505020204" pitchFamily="18" charset="0"/>
                          <a:ea typeface="Times New Roman"/>
                          <a:cs typeface="Arial"/>
                        </a:rPr>
                        <a:t> yang </a:t>
                      </a:r>
                      <a:r>
                        <a:rPr lang="en-US" sz="1100" dirty="0" err="1">
                          <a:solidFill>
                            <a:srgbClr val="000000"/>
                          </a:solidFill>
                          <a:latin typeface="Bookman Old Style" panose="02050604050505020204" pitchFamily="18" charset="0"/>
                          <a:ea typeface="Times New Roman"/>
                          <a:cs typeface="Arial"/>
                        </a:rPr>
                        <a:t>Menghasilkan</a:t>
                      </a:r>
                      <a:r>
                        <a:rPr lang="en-US" sz="1100" dirty="0">
                          <a:solidFill>
                            <a:srgbClr val="000000"/>
                          </a:solidFill>
                          <a:latin typeface="Bookman Old Style" panose="02050604050505020204" pitchFamily="18" charset="0"/>
                          <a:ea typeface="Times New Roman"/>
                          <a:cs typeface="Arial"/>
                        </a:rPr>
                        <a:t> Output </a:t>
                      </a:r>
                      <a:r>
                        <a:rPr lang="en-US" sz="1100" dirty="0" err="1">
                          <a:solidFill>
                            <a:srgbClr val="000000"/>
                          </a:solidFill>
                          <a:latin typeface="Bookman Old Style" panose="02050604050505020204" pitchFamily="18" charset="0"/>
                          <a:ea typeface="Times New Roman"/>
                          <a:cs typeface="Arial"/>
                        </a:rPr>
                        <a:t>Menunjang</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Kesehatan</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antara</a:t>
                      </a:r>
                      <a:r>
                        <a:rPr lang="en-US" sz="1100" dirty="0">
                          <a:solidFill>
                            <a:srgbClr val="000000"/>
                          </a:solidFill>
                          <a:latin typeface="Bookman Old Style" panose="02050604050505020204" pitchFamily="18" charset="0"/>
                          <a:ea typeface="Times New Roman"/>
                          <a:cs typeface="Arial"/>
                        </a:rPr>
                        <a:t> lain:</a:t>
                      </a:r>
                      <a:endParaRPr lang="id-ID" sz="1100" dirty="0">
                        <a:latin typeface="Bookman Old Style" panose="02050604050505020204" pitchFamily="18" charset="0"/>
                        <a:ea typeface="Times New Roman"/>
                        <a:cs typeface="Times New Roman"/>
                      </a:endParaRPr>
                    </a:p>
                    <a:p>
                      <a:pPr marL="461963" lvl="0" indent="-228600" algn="just">
                        <a:lnSpc>
                          <a:spcPct val="100000"/>
                        </a:lnSpc>
                        <a:spcAft>
                          <a:spcPts val="0"/>
                        </a:spcAft>
                        <a:buFont typeface="+mj-lt"/>
                        <a:buAutoNum type="arabicParenR"/>
                      </a:pPr>
                      <a:r>
                        <a:rPr lang="en-US" sz="1100" dirty="0" err="1">
                          <a:solidFill>
                            <a:srgbClr val="000000"/>
                          </a:solidFill>
                          <a:latin typeface="Bookman Old Style" panose="02050604050505020204" pitchFamily="18" charset="0"/>
                          <a:ea typeface="Times New Roman"/>
                          <a:cs typeface="Arial"/>
                        </a:rPr>
                        <a:t>Kegiatan</a:t>
                      </a:r>
                      <a:r>
                        <a:rPr lang="en-US" sz="1100" dirty="0">
                          <a:solidFill>
                            <a:srgbClr val="000000"/>
                          </a:solidFill>
                          <a:latin typeface="Bookman Old Style" panose="02050604050505020204" pitchFamily="18" charset="0"/>
                          <a:ea typeface="Times New Roman"/>
                          <a:cs typeface="Arial"/>
                        </a:rPr>
                        <a:t> .... pada SKPD ....</a:t>
                      </a:r>
                    </a:p>
                    <a:p>
                      <a:pPr marL="461963" lvl="0" indent="-228600" algn="just">
                        <a:lnSpc>
                          <a:spcPct val="100000"/>
                        </a:lnSpc>
                        <a:spcAft>
                          <a:spcPts val="0"/>
                        </a:spcAft>
                        <a:buFont typeface="+mj-lt"/>
                        <a:buAutoNum type="arabicParenR"/>
                      </a:pPr>
                      <a:r>
                        <a:rPr lang="en-US" sz="1100" dirty="0" err="1">
                          <a:solidFill>
                            <a:srgbClr val="000000"/>
                          </a:solidFill>
                          <a:latin typeface="Bookman Old Style" panose="02050604050505020204" pitchFamily="18" charset="0"/>
                          <a:ea typeface="Times New Roman"/>
                          <a:cs typeface="Arial"/>
                        </a:rPr>
                        <a:t>dst</a:t>
                      </a:r>
                      <a:r>
                        <a:rPr lang="en-US" sz="1100" dirty="0">
                          <a:solidFill>
                            <a:srgbClr val="000000"/>
                          </a:solidFill>
                          <a:latin typeface="Bookman Old Style" panose="02050604050505020204" pitchFamily="18" charset="0"/>
                          <a:ea typeface="Times New Roman"/>
                          <a:cs typeface="Arial"/>
                        </a:rPr>
                        <a:t> ....</a:t>
                      </a:r>
                      <a:endParaRPr lang="id-ID" sz="1100" dirty="0">
                        <a:latin typeface="Bookman Old Style" panose="02050604050505020204" pitchFamily="18" charset="0"/>
                        <a:ea typeface="Times New Roman"/>
                        <a:cs typeface="Times New Roman"/>
                      </a:endParaRPr>
                    </a:p>
                    <a:p>
                      <a:pPr marL="2224088" indent="0" algn="just">
                        <a:lnSpc>
                          <a:spcPct val="100000"/>
                        </a:lnSpc>
                        <a:spcAft>
                          <a:spcPts val="0"/>
                        </a:spcAft>
                      </a:pPr>
                      <a:r>
                        <a:rPr lang="en-US" sz="1100" dirty="0" err="1">
                          <a:solidFill>
                            <a:srgbClr val="000000"/>
                          </a:solidFill>
                          <a:latin typeface="Bookman Old Style" panose="02050604050505020204" pitchFamily="18" charset="0"/>
                          <a:ea typeface="Times New Roman"/>
                          <a:cs typeface="Arial"/>
                        </a:rPr>
                        <a:t>Jumlah</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a+b</a:t>
                      </a:r>
                      <a:r>
                        <a:rPr lang="en-US" sz="1100" dirty="0">
                          <a:solidFill>
                            <a:srgbClr val="000000"/>
                          </a:solidFill>
                          <a:latin typeface="Bookman Old Style" panose="02050604050505020204" pitchFamily="18" charset="0"/>
                          <a:ea typeface="Times New Roman"/>
                          <a:cs typeface="Arial"/>
                        </a:rPr>
                        <a:t>)</a:t>
                      </a:r>
                      <a:endParaRPr lang="id-ID" sz="1100" dirty="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p>
                      <a:pPr algn="just">
                        <a:lnSpc>
                          <a:spcPct val="100000"/>
                        </a:lnSpc>
                        <a:spcAft>
                          <a:spcPts val="0"/>
                        </a:spcAft>
                      </a:pP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p>
                      <a:pPr algn="just">
                        <a:lnSpc>
                          <a:spcPct val="100000"/>
                        </a:lnSpc>
                        <a:spcAft>
                          <a:spcPts val="0"/>
                        </a:spcAft>
                      </a:pP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p>
                      <a:pPr algn="just">
                        <a:lnSpc>
                          <a:spcPct val="100000"/>
                        </a:lnSpc>
                        <a:spcAft>
                          <a:spcPts val="0"/>
                        </a:spcAft>
                      </a:pP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p>
                      <a:pPr algn="just">
                        <a:lnSpc>
                          <a:spcPct val="100000"/>
                        </a:lnSpc>
                        <a:spcAft>
                          <a:spcPts val="0"/>
                        </a:spcAft>
                      </a:pP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p>
                      <a:pPr algn="just">
                        <a:lnSpc>
                          <a:spcPct val="100000"/>
                        </a:lnSpc>
                        <a:spcAft>
                          <a:spcPts val="0"/>
                        </a:spcAft>
                      </a:pPr>
                      <a:endParaRPr lang="en-US" sz="1100" dirty="0">
                        <a:solidFill>
                          <a:srgbClr val="000000"/>
                        </a:solidFill>
                        <a:latin typeface="Bookman Old Style" panose="02050604050505020204" pitchFamily="18" charset="0"/>
                        <a:ea typeface="Times New Roman"/>
                        <a:cs typeface="Arial"/>
                      </a:endParaRPr>
                    </a:p>
                    <a:p>
                      <a:pPr algn="just">
                        <a:lnSpc>
                          <a:spcPct val="100000"/>
                        </a:lnSpc>
                        <a:spcAft>
                          <a:spcPts val="0"/>
                        </a:spcAft>
                      </a:pPr>
                      <a:endParaRPr lang="en-US" sz="1100" dirty="0">
                        <a:solidFill>
                          <a:srgbClr val="000000"/>
                        </a:solidFill>
                        <a:latin typeface="Bookman Old Style" panose="02050604050505020204" pitchFamily="18" charset="0"/>
                        <a:ea typeface="Times New Roman"/>
                        <a:cs typeface="Arial"/>
                      </a:endParaRPr>
                    </a:p>
                    <a:p>
                      <a:pPr algn="just">
                        <a:lnSpc>
                          <a:spcPct val="100000"/>
                        </a:lnSpc>
                        <a:spcAft>
                          <a:spcPts val="0"/>
                        </a:spcAft>
                      </a:pP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p>
                      <a:pPr>
                        <a:lnSpc>
                          <a:spcPct val="100000"/>
                        </a:lnSpc>
                        <a:spcAft>
                          <a:spcPts val="0"/>
                        </a:spcAft>
                      </a:pP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p>
                      <a:pPr>
                        <a:lnSpc>
                          <a:spcPct val="100000"/>
                        </a:lnSpc>
                        <a:spcAft>
                          <a:spcPts val="0"/>
                        </a:spcAft>
                      </a:pP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669079">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00">
                          <a:solidFill>
                            <a:srgbClr val="000000"/>
                          </a:solidFill>
                          <a:latin typeface="Bookman Old Style" panose="02050604050505020204" pitchFamily="18" charset="0"/>
                          <a:ea typeface="Times New Roman"/>
                          <a:cs typeface="Arial"/>
                        </a:rPr>
                        <a:t>2.</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227013" lvl="0" indent="-227013" algn="just">
                        <a:lnSpc>
                          <a:spcPct val="100000"/>
                        </a:lnSpc>
                        <a:spcAft>
                          <a:spcPts val="0"/>
                        </a:spcAft>
                        <a:buFont typeface="+mj-lt"/>
                        <a:buAutoNum type="alphaLcPeriod"/>
                      </a:pPr>
                      <a:r>
                        <a:rPr lang="en-US" sz="1100" dirty="0" err="1">
                          <a:solidFill>
                            <a:srgbClr val="000000"/>
                          </a:solidFill>
                          <a:latin typeface="Bookman Old Style" panose="02050604050505020204" pitchFamily="18" charset="0"/>
                          <a:ea typeface="Times New Roman"/>
                          <a:cs typeface="Arial"/>
                        </a:rPr>
                        <a:t>Belanja</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Tidak</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Langsung</a:t>
                      </a:r>
                      <a:r>
                        <a:rPr lang="en-US" sz="1100" dirty="0">
                          <a:solidFill>
                            <a:srgbClr val="000000"/>
                          </a:solidFill>
                          <a:latin typeface="Bookman Old Style" panose="02050604050505020204" pitchFamily="18" charset="0"/>
                          <a:ea typeface="Times New Roman"/>
                          <a:cs typeface="Arial"/>
                        </a:rPr>
                        <a:t> pada </a:t>
                      </a:r>
                      <a:r>
                        <a:rPr lang="en-US" sz="1100" dirty="0" err="1">
                          <a:solidFill>
                            <a:srgbClr val="000000"/>
                          </a:solidFill>
                          <a:latin typeface="Bookman Old Style" panose="02050604050505020204" pitchFamily="18" charset="0"/>
                          <a:ea typeface="Times New Roman"/>
                          <a:cs typeface="Arial"/>
                        </a:rPr>
                        <a:t>Dinas</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Kesehatan</a:t>
                      </a:r>
                      <a:endParaRPr lang="id-ID" sz="1100" dirty="0">
                        <a:latin typeface="Bookman Old Style" panose="02050604050505020204" pitchFamily="18" charset="0"/>
                        <a:ea typeface="Times New Roman"/>
                        <a:cs typeface="Times New Roman"/>
                      </a:endParaRPr>
                    </a:p>
                    <a:p>
                      <a:pPr marL="228600" algn="just">
                        <a:lnSpc>
                          <a:spcPct val="100000"/>
                        </a:lnSpc>
                        <a:spcAft>
                          <a:spcPts val="0"/>
                        </a:spcAft>
                      </a:pPr>
                      <a:r>
                        <a:rPr lang="en-US" sz="1100" dirty="0" err="1">
                          <a:solidFill>
                            <a:srgbClr val="000000"/>
                          </a:solidFill>
                          <a:latin typeface="Bookman Old Style" panose="02050604050505020204" pitchFamily="18" charset="0"/>
                          <a:ea typeface="Times New Roman"/>
                          <a:cs typeface="Arial"/>
                        </a:rPr>
                        <a:t>Belanja</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Pegawai</a:t>
                      </a:r>
                      <a:endParaRPr lang="id-ID" sz="1100" dirty="0">
                        <a:latin typeface="Bookman Old Style" panose="02050604050505020204" pitchFamily="18" charset="0"/>
                        <a:ea typeface="Times New Roman"/>
                      </a:endParaRPr>
                    </a:p>
                    <a:p>
                      <a:pPr marL="227013" lvl="0" indent="-227013" algn="just">
                        <a:lnSpc>
                          <a:spcPct val="100000"/>
                        </a:lnSpc>
                        <a:spcAft>
                          <a:spcPts val="0"/>
                        </a:spcAft>
                        <a:buFont typeface="+mj-lt"/>
                        <a:buAutoNum type="alphaLcPeriod" startAt="2"/>
                      </a:pPr>
                      <a:r>
                        <a:rPr lang="en-US" sz="1100" dirty="0" err="1">
                          <a:solidFill>
                            <a:srgbClr val="000000"/>
                          </a:solidFill>
                          <a:latin typeface="Bookman Old Style" panose="02050604050505020204" pitchFamily="18" charset="0"/>
                          <a:ea typeface="Times New Roman"/>
                          <a:cs typeface="Arial"/>
                        </a:rPr>
                        <a:t>Belanja</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Tidak</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Langsung</a:t>
                      </a:r>
                      <a:r>
                        <a:rPr lang="en-US" sz="1100" dirty="0">
                          <a:solidFill>
                            <a:srgbClr val="000000"/>
                          </a:solidFill>
                          <a:latin typeface="Bookman Old Style" panose="02050604050505020204" pitchFamily="18" charset="0"/>
                          <a:ea typeface="Times New Roman"/>
                          <a:cs typeface="Arial"/>
                        </a:rPr>
                        <a:t> pada SKPKD:</a:t>
                      </a:r>
                      <a:endParaRPr lang="id-ID" sz="1100" dirty="0">
                        <a:latin typeface="Bookman Old Style" panose="02050604050505020204" pitchFamily="18" charset="0"/>
                        <a:ea typeface="Times New Roman"/>
                        <a:cs typeface="Times New Roman"/>
                      </a:endParaRPr>
                    </a:p>
                    <a:p>
                      <a:pPr marL="461963" lvl="0" indent="-234950" algn="just">
                        <a:lnSpc>
                          <a:spcPct val="100000"/>
                        </a:lnSpc>
                        <a:spcAft>
                          <a:spcPts val="0"/>
                        </a:spcAft>
                        <a:buFont typeface="+mj-lt"/>
                        <a:buAutoNum type="arabicParenR"/>
                      </a:pPr>
                      <a:r>
                        <a:rPr lang="en-US" sz="1100" dirty="0" err="1">
                          <a:solidFill>
                            <a:srgbClr val="000000"/>
                          </a:solidFill>
                          <a:latin typeface="Bookman Old Style" panose="02050604050505020204" pitchFamily="18" charset="0"/>
                          <a:ea typeface="Times New Roman"/>
                          <a:cs typeface="Arial"/>
                        </a:rPr>
                        <a:t>Bantuan</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Keuangan</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kepada</a:t>
                      </a:r>
                      <a:r>
                        <a:rPr lang="en-US" sz="1100" dirty="0">
                          <a:solidFill>
                            <a:srgbClr val="000000"/>
                          </a:solidFill>
                          <a:latin typeface="Bookman Old Style" panose="02050604050505020204" pitchFamily="18" charset="0"/>
                          <a:ea typeface="Times New Roman"/>
                          <a:cs typeface="Arial"/>
                        </a:rPr>
                        <a:t> </a:t>
                      </a:r>
                      <a:r>
                        <a:rPr lang="en-US" sz="1100" kern="1200" dirty="0" err="1">
                          <a:solidFill>
                            <a:srgbClr val="000000"/>
                          </a:solidFill>
                          <a:latin typeface="Bookman Old Style" panose="02050604050505020204" pitchFamily="18" charset="0"/>
                          <a:ea typeface="Times New Roman"/>
                          <a:cs typeface="Arial"/>
                        </a:rPr>
                        <a:t>Pemerintah</a:t>
                      </a:r>
                      <a:r>
                        <a:rPr lang="en-US" sz="1100" kern="1200" dirty="0">
                          <a:solidFill>
                            <a:srgbClr val="000000"/>
                          </a:solidFill>
                          <a:latin typeface="Bookman Old Style" panose="02050604050505020204" pitchFamily="18" charset="0"/>
                          <a:ea typeface="Times New Roman"/>
                          <a:cs typeface="Arial"/>
                        </a:rPr>
                        <a:t> Daerah </a:t>
                      </a:r>
                      <a:r>
                        <a:rPr lang="en-US" sz="1100" dirty="0" err="1">
                          <a:solidFill>
                            <a:srgbClr val="000000"/>
                          </a:solidFill>
                          <a:latin typeface="Bookman Old Style" panose="02050604050505020204" pitchFamily="18" charset="0"/>
                          <a:ea typeface="Times New Roman"/>
                          <a:cs typeface="Arial"/>
                        </a:rPr>
                        <a:t>lainnya</a:t>
                      </a:r>
                      <a:r>
                        <a:rPr lang="en-US" sz="1100" dirty="0">
                          <a:solidFill>
                            <a:srgbClr val="000000"/>
                          </a:solidFill>
                          <a:latin typeface="Bookman Old Style" panose="02050604050505020204" pitchFamily="18" charset="0"/>
                          <a:ea typeface="Times New Roman"/>
                          <a:cs typeface="Arial"/>
                        </a:rPr>
                        <a:t> dan </a:t>
                      </a:r>
                      <a:r>
                        <a:rPr lang="en-US" sz="1100" dirty="0" err="1">
                          <a:solidFill>
                            <a:srgbClr val="000000"/>
                          </a:solidFill>
                          <a:latin typeface="Bookman Old Style" panose="02050604050505020204" pitchFamily="18" charset="0"/>
                          <a:ea typeface="Times New Roman"/>
                          <a:cs typeface="Arial"/>
                        </a:rPr>
                        <a:t>pemerintah</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desa</a:t>
                      </a:r>
                      <a:r>
                        <a:rPr lang="en-US" sz="1100" dirty="0">
                          <a:solidFill>
                            <a:srgbClr val="000000"/>
                          </a:solidFill>
                          <a:latin typeface="Bookman Old Style" panose="02050604050505020204" pitchFamily="18" charset="0"/>
                          <a:ea typeface="Times New Roman"/>
                          <a:cs typeface="Arial"/>
                        </a:rPr>
                        <a:t> yang </a:t>
                      </a:r>
                      <a:r>
                        <a:rPr lang="en-US" sz="1100" dirty="0" err="1">
                          <a:solidFill>
                            <a:srgbClr val="000000"/>
                          </a:solidFill>
                          <a:latin typeface="Bookman Old Style" panose="02050604050505020204" pitchFamily="18" charset="0"/>
                          <a:ea typeface="Times New Roman"/>
                          <a:cs typeface="Arial"/>
                        </a:rPr>
                        <a:t>menunjang</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bidang</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Kesehatan</a:t>
                      </a:r>
                      <a:r>
                        <a:rPr lang="en-US" sz="1100" dirty="0">
                          <a:solidFill>
                            <a:srgbClr val="000000"/>
                          </a:solidFill>
                          <a:latin typeface="Bookman Old Style" panose="02050604050505020204" pitchFamily="18" charset="0"/>
                          <a:ea typeface="Times New Roman"/>
                          <a:cs typeface="Arial"/>
                        </a:rPr>
                        <a:t>;</a:t>
                      </a:r>
                    </a:p>
                    <a:p>
                      <a:pPr marL="461963" lvl="0" indent="-234950" algn="just">
                        <a:lnSpc>
                          <a:spcPct val="100000"/>
                        </a:lnSpc>
                        <a:spcAft>
                          <a:spcPts val="0"/>
                        </a:spcAft>
                        <a:buFont typeface="+mj-lt"/>
                        <a:buAutoNum type="arabicParenR"/>
                      </a:pPr>
                      <a:r>
                        <a:rPr lang="en-US" sz="1100" dirty="0" err="1">
                          <a:solidFill>
                            <a:srgbClr val="000000"/>
                          </a:solidFill>
                          <a:latin typeface="Bookman Old Style" panose="02050604050505020204" pitchFamily="18" charset="0"/>
                          <a:ea typeface="Times New Roman"/>
                          <a:cs typeface="Arial"/>
                        </a:rPr>
                        <a:t>Hibah</a:t>
                      </a:r>
                      <a:r>
                        <a:rPr lang="en-US" sz="1100" dirty="0">
                          <a:solidFill>
                            <a:srgbClr val="000000"/>
                          </a:solidFill>
                          <a:latin typeface="Bookman Old Style" panose="02050604050505020204" pitchFamily="18" charset="0"/>
                          <a:ea typeface="Times New Roman"/>
                          <a:cs typeface="Arial"/>
                        </a:rPr>
                        <a:t> yang </a:t>
                      </a:r>
                      <a:r>
                        <a:rPr lang="en-US" sz="1100" dirty="0" err="1">
                          <a:solidFill>
                            <a:srgbClr val="000000"/>
                          </a:solidFill>
                          <a:latin typeface="Bookman Old Style" panose="02050604050505020204" pitchFamily="18" charset="0"/>
                          <a:ea typeface="Times New Roman"/>
                          <a:cs typeface="Arial"/>
                        </a:rPr>
                        <a:t>menunjang</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bidang</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Kesehatan</a:t>
                      </a:r>
                      <a:r>
                        <a:rPr lang="en-US" sz="1100" dirty="0">
                          <a:solidFill>
                            <a:srgbClr val="000000"/>
                          </a:solidFill>
                          <a:latin typeface="Bookman Old Style" panose="02050604050505020204" pitchFamily="18" charset="0"/>
                          <a:ea typeface="Times New Roman"/>
                          <a:cs typeface="Arial"/>
                        </a:rPr>
                        <a:t>; dan</a:t>
                      </a:r>
                    </a:p>
                    <a:p>
                      <a:pPr marL="461963" lvl="0" indent="-234950" algn="just">
                        <a:lnSpc>
                          <a:spcPct val="100000"/>
                        </a:lnSpc>
                        <a:spcAft>
                          <a:spcPts val="0"/>
                        </a:spcAft>
                        <a:buFont typeface="+mj-lt"/>
                        <a:buAutoNum type="arabicParenR"/>
                      </a:pPr>
                      <a:r>
                        <a:rPr lang="en-US" sz="1100" dirty="0" err="1">
                          <a:solidFill>
                            <a:srgbClr val="000000"/>
                          </a:solidFill>
                          <a:latin typeface="Bookman Old Style" panose="02050604050505020204" pitchFamily="18" charset="0"/>
                          <a:ea typeface="Times New Roman"/>
                          <a:cs typeface="Arial"/>
                        </a:rPr>
                        <a:t>Bantuan</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Sosial</a:t>
                      </a:r>
                      <a:r>
                        <a:rPr lang="en-US" sz="1100" dirty="0">
                          <a:solidFill>
                            <a:srgbClr val="000000"/>
                          </a:solidFill>
                          <a:latin typeface="Bookman Old Style" panose="02050604050505020204" pitchFamily="18" charset="0"/>
                          <a:ea typeface="Times New Roman"/>
                          <a:cs typeface="Arial"/>
                        </a:rPr>
                        <a:t> yang </a:t>
                      </a:r>
                      <a:r>
                        <a:rPr lang="en-US" sz="1100" dirty="0" err="1">
                          <a:solidFill>
                            <a:srgbClr val="000000"/>
                          </a:solidFill>
                          <a:latin typeface="Bookman Old Style" panose="02050604050505020204" pitchFamily="18" charset="0"/>
                          <a:ea typeface="Times New Roman"/>
                          <a:cs typeface="Arial"/>
                        </a:rPr>
                        <a:t>menunjang</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bidang</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Kesehatan</a:t>
                      </a:r>
                      <a:endParaRPr lang="id-ID" sz="1100" dirty="0">
                        <a:latin typeface="Bookman Old Style" panose="02050604050505020204" pitchFamily="18" charset="0"/>
                        <a:ea typeface="Times New Roman"/>
                        <a:cs typeface="Times New Roman"/>
                      </a:endParaRPr>
                    </a:p>
                    <a:p>
                      <a:pPr marL="457200" algn="just">
                        <a:lnSpc>
                          <a:spcPct val="100000"/>
                        </a:lnSpc>
                        <a:spcAft>
                          <a:spcPts val="0"/>
                        </a:spcAft>
                      </a:pP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Jumlah</a:t>
                      </a: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a+b</a:t>
                      </a:r>
                      <a:r>
                        <a:rPr lang="en-US" sz="1100" dirty="0">
                          <a:solidFill>
                            <a:srgbClr val="000000"/>
                          </a:solidFill>
                          <a:latin typeface="Bookman Old Style" panose="02050604050505020204" pitchFamily="18" charset="0"/>
                          <a:ea typeface="Times New Roman"/>
                          <a:cs typeface="Arial"/>
                        </a:rPr>
                        <a:t>)</a:t>
                      </a:r>
                      <a:endParaRPr lang="id-ID" sz="1100" dirty="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          </a:t>
                      </a:r>
                      <a:endParaRPr lang="id-ID" sz="1100" dirty="0">
                        <a:latin typeface="Bookman Old Style" panose="02050604050505020204" pitchFamily="18" charset="0"/>
                        <a:ea typeface="Times New Roman"/>
                      </a:endParaRPr>
                    </a:p>
                    <a:p>
                      <a:pPr algn="just">
                        <a:lnSpc>
                          <a:spcPct val="100000"/>
                        </a:lnSpc>
                        <a:spcAft>
                          <a:spcPts val="0"/>
                        </a:spcAft>
                      </a:pP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p>
                      <a:pPr algn="just">
                        <a:lnSpc>
                          <a:spcPct val="100000"/>
                        </a:lnSpc>
                        <a:spcAft>
                          <a:spcPts val="0"/>
                        </a:spcAft>
                      </a:pP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p>
                      <a:pPr algn="just">
                        <a:lnSpc>
                          <a:spcPct val="100000"/>
                        </a:lnSpc>
                        <a:spcAft>
                          <a:spcPts val="0"/>
                        </a:spcAft>
                      </a:pP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p>
                      <a:pPr algn="just">
                        <a:lnSpc>
                          <a:spcPct val="100000"/>
                        </a:lnSpc>
                        <a:spcAft>
                          <a:spcPts val="0"/>
                        </a:spcAft>
                      </a:pPr>
                      <a:endParaRPr lang="en-US" sz="1100" dirty="0">
                        <a:solidFill>
                          <a:srgbClr val="000000"/>
                        </a:solidFill>
                        <a:latin typeface="Bookman Old Style" panose="02050604050505020204" pitchFamily="18" charset="0"/>
                        <a:ea typeface="Times New Roman"/>
                        <a:cs typeface="Arial"/>
                      </a:endParaRPr>
                    </a:p>
                    <a:p>
                      <a:pPr algn="just">
                        <a:lnSpc>
                          <a:spcPct val="100000"/>
                        </a:lnSpc>
                        <a:spcAft>
                          <a:spcPts val="0"/>
                        </a:spcAft>
                      </a:pPr>
                      <a:endParaRPr lang="en-US" sz="1100" dirty="0">
                        <a:solidFill>
                          <a:srgbClr val="000000"/>
                        </a:solidFill>
                        <a:latin typeface="Bookman Old Style" panose="02050604050505020204" pitchFamily="18" charset="0"/>
                        <a:ea typeface="Times New Roman"/>
                        <a:cs typeface="Arial"/>
                      </a:endParaRPr>
                    </a:p>
                    <a:p>
                      <a:pPr algn="just">
                        <a:lnSpc>
                          <a:spcPct val="100000"/>
                        </a:lnSpc>
                        <a:spcAft>
                          <a:spcPts val="0"/>
                        </a:spcAft>
                      </a:pP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p>
                      <a:pPr>
                        <a:lnSpc>
                          <a:spcPct val="100000"/>
                        </a:lnSpc>
                        <a:spcAft>
                          <a:spcPts val="0"/>
                        </a:spcAft>
                      </a:pP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p>
                    <a:p>
                      <a:pPr>
                        <a:lnSpc>
                          <a:spcPct val="100000"/>
                        </a:lnSpc>
                        <a:spcAft>
                          <a:spcPts val="0"/>
                        </a:spcAft>
                      </a:pPr>
                      <a:endParaRPr lang="id-ID" sz="1100" dirty="0">
                        <a:latin typeface="Bookman Old Style" panose="02050604050505020204" pitchFamily="18" charset="0"/>
                        <a:ea typeface="Times New Roman"/>
                      </a:endParaRPr>
                    </a:p>
                    <a:p>
                      <a:pPr>
                        <a:lnSpc>
                          <a:spcPct val="100000"/>
                        </a:lnSpc>
                        <a:spcAft>
                          <a:spcPts val="0"/>
                        </a:spcAft>
                      </a:pPr>
                      <a:r>
                        <a:rPr lang="en-US" sz="1100" dirty="0">
                          <a:solidFill>
                            <a:srgbClr val="000000"/>
                          </a:solidFill>
                          <a:latin typeface="Bookman Old Style" panose="02050604050505020204" pitchFamily="18" charset="0"/>
                          <a:ea typeface="Times New Roman"/>
                          <a:cs typeface="Arial"/>
                        </a:rPr>
                        <a:t>             </a:t>
                      </a:r>
                      <a:r>
                        <a:rPr lang="en-US" sz="1100" dirty="0" err="1">
                          <a:solidFill>
                            <a:srgbClr val="000000"/>
                          </a:solidFill>
                          <a:latin typeface="Bookman Old Style" panose="02050604050505020204" pitchFamily="18" charset="0"/>
                          <a:ea typeface="Times New Roman"/>
                          <a:cs typeface="Arial"/>
                        </a:rPr>
                        <a:t>Rp</a:t>
                      </a:r>
                      <a:r>
                        <a:rPr lang="en-US" sz="1100" dirty="0">
                          <a:solidFill>
                            <a:srgbClr val="000000"/>
                          </a:solidFill>
                          <a:latin typeface="Bookman Old Style" panose="02050604050505020204" pitchFamily="18" charset="0"/>
                          <a:ea typeface="Times New Roman"/>
                          <a:cs typeface="Arial"/>
                        </a:rPr>
                        <a:t> xxx</a:t>
                      </a:r>
                      <a:endParaRPr lang="id-ID" sz="1100" dirty="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50217">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00">
                          <a:solidFill>
                            <a:srgbClr val="000000"/>
                          </a:solidFill>
                          <a:latin typeface="Bookman Old Style" panose="02050604050505020204" pitchFamily="18" charset="0"/>
                          <a:ea typeface="Times New Roman"/>
                          <a:cs typeface="Arial"/>
                        </a:rPr>
                        <a:t>3.</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00">
                          <a:solidFill>
                            <a:srgbClr val="000000"/>
                          </a:solidFill>
                          <a:latin typeface="Bookman Old Style" panose="02050604050505020204" pitchFamily="18" charset="0"/>
                          <a:ea typeface="Times New Roman"/>
                          <a:cs typeface="Arial"/>
                        </a:rPr>
                        <a:t>Anggaran Kesehatan (1+2)</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nSpc>
                          <a:spcPct val="100000"/>
                        </a:lnSpc>
                        <a:spcAft>
                          <a:spcPts val="0"/>
                        </a:spcAft>
                      </a:pPr>
                      <a:r>
                        <a:rPr lang="en-US" sz="1100">
                          <a:solidFill>
                            <a:srgbClr val="000000"/>
                          </a:solidFill>
                          <a:latin typeface="Bookman Old Style" panose="02050604050505020204" pitchFamily="18" charset="0"/>
                          <a:ea typeface="Times New Roman"/>
                          <a:cs typeface="Arial"/>
                        </a:rPr>
                        <a:t>             Rp xxx</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1727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00">
                          <a:solidFill>
                            <a:srgbClr val="000000"/>
                          </a:solidFill>
                          <a:latin typeface="Bookman Old Style" panose="02050604050505020204" pitchFamily="18" charset="0"/>
                          <a:ea typeface="Times New Roman"/>
                          <a:cs typeface="Arial"/>
                        </a:rPr>
                        <a:t>4.</a:t>
                      </a:r>
                      <a:endParaRPr lang="id-ID" sz="1100">
                        <a:latin typeface="Bookman Old Style" panose="02050604050505020204" pitchFamily="18" charset="0"/>
                        <a:ea typeface="Times New Roman"/>
                      </a:endParaRPr>
                    </a:p>
                    <a:p>
                      <a:pPr algn="ctr">
                        <a:lnSpc>
                          <a:spcPct val="100000"/>
                        </a:lnSpc>
                        <a:spcAft>
                          <a:spcPts val="0"/>
                        </a:spcAft>
                      </a:pPr>
                      <a:r>
                        <a:rPr lang="en-US" sz="1100">
                          <a:solidFill>
                            <a:srgbClr val="000000"/>
                          </a:solidFill>
                          <a:latin typeface="Bookman Old Style" panose="02050604050505020204" pitchFamily="18" charset="0"/>
                          <a:ea typeface="Times New Roman"/>
                          <a:cs typeface="Arial"/>
                        </a:rPr>
                        <a:t>5.</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00">
                          <a:solidFill>
                            <a:srgbClr val="000000"/>
                          </a:solidFill>
                          <a:latin typeface="Bookman Old Style" panose="02050604050505020204" pitchFamily="18" charset="0"/>
                          <a:ea typeface="Times New Roman"/>
                          <a:cs typeface="Arial"/>
                        </a:rPr>
                        <a:t>Total Belanja Daerah</a:t>
                      </a:r>
                      <a:endParaRPr lang="id-ID" sz="1100">
                        <a:latin typeface="Bookman Old Style" panose="02050604050505020204" pitchFamily="18" charset="0"/>
                        <a:ea typeface="Times New Roman"/>
                      </a:endParaRPr>
                    </a:p>
                    <a:p>
                      <a:pPr algn="just">
                        <a:lnSpc>
                          <a:spcPct val="100000"/>
                        </a:lnSpc>
                        <a:spcAft>
                          <a:spcPts val="0"/>
                        </a:spcAft>
                      </a:pPr>
                      <a:r>
                        <a:rPr lang="en-US" sz="1100">
                          <a:solidFill>
                            <a:srgbClr val="000000"/>
                          </a:solidFill>
                          <a:latin typeface="Bookman Old Style" panose="02050604050505020204" pitchFamily="18" charset="0"/>
                          <a:ea typeface="Times New Roman"/>
                          <a:cs typeface="Arial"/>
                        </a:rPr>
                        <a:t>Gaji ASN</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nSpc>
                          <a:spcPct val="100000"/>
                        </a:lnSpc>
                        <a:spcAft>
                          <a:spcPts val="0"/>
                        </a:spcAft>
                      </a:pPr>
                      <a:r>
                        <a:rPr lang="en-US" sz="1100">
                          <a:solidFill>
                            <a:srgbClr val="000000"/>
                          </a:solidFill>
                          <a:latin typeface="Bookman Old Style" panose="02050604050505020204" pitchFamily="18" charset="0"/>
                          <a:ea typeface="Times New Roman"/>
                          <a:cs typeface="Arial"/>
                        </a:rPr>
                        <a:t>             Rp xxx</a:t>
                      </a:r>
                      <a:endParaRPr lang="id-ID" sz="1100">
                        <a:latin typeface="Bookman Old Style" panose="02050604050505020204" pitchFamily="18" charset="0"/>
                        <a:ea typeface="Times New Roman"/>
                      </a:endParaRPr>
                    </a:p>
                    <a:p>
                      <a:pPr>
                        <a:lnSpc>
                          <a:spcPct val="100000"/>
                        </a:lnSpc>
                        <a:spcAft>
                          <a:spcPts val="0"/>
                        </a:spcAft>
                      </a:pPr>
                      <a:r>
                        <a:rPr lang="en-US" sz="1100">
                          <a:solidFill>
                            <a:srgbClr val="000000"/>
                          </a:solidFill>
                          <a:latin typeface="Bookman Old Style" panose="02050604050505020204" pitchFamily="18" charset="0"/>
                          <a:ea typeface="Times New Roman"/>
                          <a:cs typeface="Arial"/>
                        </a:rPr>
                        <a:t>             (Rp xxx)</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50217">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00">
                          <a:solidFill>
                            <a:srgbClr val="000000"/>
                          </a:solidFill>
                          <a:latin typeface="Bookman Old Style" panose="02050604050505020204" pitchFamily="18" charset="0"/>
                          <a:ea typeface="Times New Roman"/>
                          <a:cs typeface="Arial"/>
                        </a:rPr>
                        <a:t>6.</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00">
                          <a:solidFill>
                            <a:srgbClr val="000000"/>
                          </a:solidFill>
                          <a:latin typeface="Bookman Old Style" panose="02050604050505020204" pitchFamily="18" charset="0"/>
                          <a:ea typeface="Times New Roman"/>
                          <a:cs typeface="Arial"/>
                        </a:rPr>
                        <a:t>Total Belanja Daerah di luar Gaji ASN (4-5)</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nSpc>
                          <a:spcPct val="100000"/>
                        </a:lnSpc>
                        <a:spcAft>
                          <a:spcPts val="0"/>
                        </a:spcAft>
                      </a:pPr>
                      <a:r>
                        <a:rPr lang="en-US" sz="1100">
                          <a:solidFill>
                            <a:srgbClr val="000000"/>
                          </a:solidFill>
                          <a:latin typeface="Bookman Old Style" panose="02050604050505020204" pitchFamily="18" charset="0"/>
                          <a:ea typeface="Times New Roman"/>
                          <a:cs typeface="Arial"/>
                        </a:rPr>
                        <a:t>             Rp xxx</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150217">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endParaRPr lang="en-US" sz="1100">
                        <a:solidFill>
                          <a:srgbClr val="000000"/>
                        </a:solidFill>
                        <a:latin typeface="Bookman Old Style" panose="02050604050505020204" pitchFamily="18" charset="0"/>
                        <a:ea typeface="Times New Roman"/>
                        <a:cs typeface="Arial"/>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100">
                          <a:solidFill>
                            <a:srgbClr val="000000"/>
                          </a:solidFill>
                          <a:latin typeface="Bookman Old Style" panose="02050604050505020204" pitchFamily="18" charset="0"/>
                          <a:ea typeface="Times New Roman"/>
                          <a:cs typeface="Arial"/>
                        </a:rPr>
                        <a:t>Rasio anggaran Kesehatan (3:6) x 100%</a:t>
                      </a:r>
                      <a:endParaRPr lang="id-ID" sz="110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100" dirty="0">
                          <a:solidFill>
                            <a:srgbClr val="000000"/>
                          </a:solidFill>
                          <a:latin typeface="Bookman Old Style" panose="02050604050505020204" pitchFamily="18" charset="0"/>
                          <a:ea typeface="Times New Roman"/>
                          <a:cs typeface="Arial"/>
                        </a:rPr>
                        <a:t>xxx%</a:t>
                      </a:r>
                      <a:endParaRPr lang="id-ID" sz="1100" dirty="0">
                        <a:latin typeface="Bookman Old Style" panose="02050604050505020204" pitchFamily="18" charset="0"/>
                        <a:ea typeface="Times New Roman"/>
                      </a:endParaRPr>
                    </a:p>
                  </a:txBody>
                  <a:tcPr marL="34396" marR="34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1454987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48</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ounded Rectangle 55">
            <a:extLst>
              <a:ext uri="{FF2B5EF4-FFF2-40B4-BE49-F238E27FC236}">
                <a16:creationId xmlns="" xmlns:a16="http://schemas.microsoft.com/office/drawing/2014/main" id="{53A71044-F8B5-4DE3-B682-FAA05032384D}"/>
              </a:ext>
            </a:extLst>
          </p:cNvPr>
          <p:cNvSpPr/>
          <p:nvPr/>
        </p:nvSpPr>
        <p:spPr>
          <a:xfrm>
            <a:off x="2149311" y="964332"/>
            <a:ext cx="6693031" cy="654356"/>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000" b="1" dirty="0">
                <a:solidFill>
                  <a:prstClr val="black"/>
                </a:solidFill>
                <a:latin typeface="Bookman Old Style" panose="02050604050505020204" pitchFamily="18" charset="0"/>
              </a:rPr>
              <a:t>CONTOH FORMAT PERHITUNGAN </a:t>
            </a:r>
          </a:p>
          <a:p>
            <a:pPr lvl="0" algn="ctr">
              <a:defRPr/>
            </a:pPr>
            <a:r>
              <a:rPr lang="en-ID" sz="2000" b="1" dirty="0">
                <a:solidFill>
                  <a:prstClr val="black"/>
                </a:solidFill>
                <a:latin typeface="Bookman Old Style" panose="02050604050505020204" pitchFamily="18" charset="0"/>
              </a:rPr>
              <a:t>PENERIMAAN DANA TRANSFER UMUM </a:t>
            </a:r>
          </a:p>
        </p:txBody>
      </p:sp>
      <p:cxnSp>
        <p:nvCxnSpPr>
          <p:cNvPr id="21" name="Straight Connector 20">
            <a:extLst>
              <a:ext uri="{FF2B5EF4-FFF2-40B4-BE49-F238E27FC236}">
                <a16:creationId xmlns="" xmlns:a16="http://schemas.microsoft.com/office/drawing/2014/main" id="{A392CA3D-20D3-423C-B9D8-2309385823F4}"/>
              </a:ext>
            </a:extLst>
          </p:cNvPr>
          <p:cNvCxnSpPr/>
          <p:nvPr/>
        </p:nvCxnSpPr>
        <p:spPr>
          <a:xfrm>
            <a:off x="1270137" y="2191957"/>
            <a:ext cx="9080500" cy="0"/>
          </a:xfrm>
          <a:prstGeom prst="line">
            <a:avLst/>
          </a:prstGeom>
          <a:noFill/>
          <a:ln w="25400" cap="flat" cmpd="sng" algn="ctr">
            <a:solidFill>
              <a:srgbClr val="6076B4">
                <a:shade val="95000"/>
                <a:satMod val="105000"/>
              </a:srgbClr>
            </a:solidFill>
            <a:prstDash val="dash"/>
          </a:ln>
          <a:effectLst/>
        </p:spPr>
      </p:cxnSp>
      <p:cxnSp>
        <p:nvCxnSpPr>
          <p:cNvPr id="22" name="Straight Connector 21">
            <a:extLst>
              <a:ext uri="{FF2B5EF4-FFF2-40B4-BE49-F238E27FC236}">
                <a16:creationId xmlns="" xmlns:a16="http://schemas.microsoft.com/office/drawing/2014/main" id="{8396E6EF-228B-4D5A-93FF-FB69AB26C75C}"/>
              </a:ext>
            </a:extLst>
          </p:cNvPr>
          <p:cNvCxnSpPr>
            <a:cxnSpLocks/>
          </p:cNvCxnSpPr>
          <p:nvPr/>
        </p:nvCxnSpPr>
        <p:spPr>
          <a:xfrm>
            <a:off x="6109365" y="1760601"/>
            <a:ext cx="0" cy="5168100"/>
          </a:xfrm>
          <a:prstGeom prst="line">
            <a:avLst/>
          </a:prstGeom>
          <a:noFill/>
          <a:ln w="25400" cap="flat" cmpd="sng" algn="ctr">
            <a:solidFill>
              <a:srgbClr val="6076B4">
                <a:shade val="95000"/>
                <a:satMod val="105000"/>
              </a:srgbClr>
            </a:solidFill>
            <a:prstDash val="dash"/>
          </a:ln>
          <a:effectLst/>
        </p:spPr>
      </p:cxnSp>
      <p:sp>
        <p:nvSpPr>
          <p:cNvPr id="25" name="TextBox 20">
            <a:extLst>
              <a:ext uri="{FF2B5EF4-FFF2-40B4-BE49-F238E27FC236}">
                <a16:creationId xmlns="" xmlns:a16="http://schemas.microsoft.com/office/drawing/2014/main" id="{CE890312-31E1-4BCF-9523-EF991486E2A7}"/>
              </a:ext>
            </a:extLst>
          </p:cNvPr>
          <p:cNvSpPr txBox="1">
            <a:spLocks noChangeArrowheads="1"/>
          </p:cNvSpPr>
          <p:nvPr/>
        </p:nvSpPr>
        <p:spPr bwMode="auto">
          <a:xfrm>
            <a:off x="1270137" y="1810957"/>
            <a:ext cx="44577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black"/>
                </a:solidFill>
                <a:effectLst/>
                <a:uLnTx/>
                <a:uFillTx/>
                <a:latin typeface="Arial" pitchFamily="34" charset="0"/>
                <a:cs typeface="Arial" pitchFamily="34" charset="0"/>
              </a:rPr>
              <a:t>PP Nomor 12 Tahun 2019</a:t>
            </a:r>
          </a:p>
        </p:txBody>
      </p:sp>
      <p:sp>
        <p:nvSpPr>
          <p:cNvPr id="27" name="TextBox 21">
            <a:extLst>
              <a:ext uri="{FF2B5EF4-FFF2-40B4-BE49-F238E27FC236}">
                <a16:creationId xmlns="" xmlns:a16="http://schemas.microsoft.com/office/drawing/2014/main" id="{30B2722F-7F48-4D78-A89E-99E26B8B03DC}"/>
              </a:ext>
            </a:extLst>
          </p:cNvPr>
          <p:cNvSpPr txBox="1">
            <a:spLocks noChangeArrowheads="1"/>
          </p:cNvSpPr>
          <p:nvPr/>
        </p:nvSpPr>
        <p:spPr bwMode="auto">
          <a:xfrm>
            <a:off x="6305687" y="1810957"/>
            <a:ext cx="3962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d-ID" sz="1600" b="1" i="0" u="none" strike="noStrike" kern="0" cap="none" spc="0" normalizeH="0" baseline="0" noProof="0">
                <a:ln>
                  <a:noFill/>
                </a:ln>
                <a:solidFill>
                  <a:prstClr val="black"/>
                </a:solidFill>
                <a:effectLst/>
                <a:uLnTx/>
                <a:uFillTx/>
                <a:latin typeface="Arial" pitchFamily="34" charset="0"/>
                <a:cs typeface="Arial" pitchFamily="34" charset="0"/>
              </a:rPr>
              <a:t>Permendagri No13 Tahun 2006</a:t>
            </a:r>
          </a:p>
        </p:txBody>
      </p:sp>
      <p:graphicFrame>
        <p:nvGraphicFramePr>
          <p:cNvPr id="19" name="Table 18">
            <a:extLst>
              <a:ext uri="{FF2B5EF4-FFF2-40B4-BE49-F238E27FC236}">
                <a16:creationId xmlns="" xmlns:a16="http://schemas.microsoft.com/office/drawing/2014/main" id="{6AD3275B-7371-436F-AFEE-7446BEB27A99}"/>
              </a:ext>
            </a:extLst>
          </p:cNvPr>
          <p:cNvGraphicFramePr>
            <a:graphicFrameLocks noGrp="1"/>
          </p:cNvGraphicFramePr>
          <p:nvPr>
            <p:extLst>
              <p:ext uri="{D42A27DB-BD31-4B8C-83A1-F6EECF244321}">
                <p14:modId xmlns:p14="http://schemas.microsoft.com/office/powerpoint/2010/main" xmlns="" val="2227107400"/>
              </p:ext>
            </p:extLst>
          </p:nvPr>
        </p:nvGraphicFramePr>
        <p:xfrm>
          <a:off x="1187781" y="2354610"/>
          <a:ext cx="4705156" cy="4343400"/>
        </p:xfrm>
        <a:graphic>
          <a:graphicData uri="http://schemas.openxmlformats.org/drawingml/2006/table">
            <a:tbl>
              <a:tblPr/>
              <a:tblGrid>
                <a:gridCol w="490190">
                  <a:extLst>
                    <a:ext uri="{9D8B030D-6E8A-4147-A177-3AD203B41FA5}">
                      <a16:colId xmlns="" xmlns:a16="http://schemas.microsoft.com/office/drawing/2014/main" val="20000"/>
                    </a:ext>
                  </a:extLst>
                </a:gridCol>
                <a:gridCol w="2727366">
                  <a:extLst>
                    <a:ext uri="{9D8B030D-6E8A-4147-A177-3AD203B41FA5}">
                      <a16:colId xmlns="" xmlns:a16="http://schemas.microsoft.com/office/drawing/2014/main" val="20001"/>
                    </a:ext>
                  </a:extLst>
                </a:gridCol>
                <a:gridCol w="1487600">
                  <a:extLst>
                    <a:ext uri="{9D8B030D-6E8A-4147-A177-3AD203B41FA5}">
                      <a16:colId xmlns="" xmlns:a16="http://schemas.microsoft.com/office/drawing/2014/main" val="20002"/>
                    </a:ext>
                  </a:extLst>
                </a:gridCol>
              </a:tblGrid>
              <a:tr h="57912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50000"/>
                        </a:lnSpc>
                        <a:spcAft>
                          <a:spcPts val="0"/>
                        </a:spcAft>
                      </a:pPr>
                      <a:r>
                        <a:rPr lang="en-US" sz="1200" dirty="0">
                          <a:solidFill>
                            <a:srgbClr val="000000"/>
                          </a:solidFill>
                          <a:latin typeface="Bookman Old Style"/>
                          <a:ea typeface="Times New Roman"/>
                          <a:cs typeface="Arial"/>
                        </a:rPr>
                        <a:t>NO</a:t>
                      </a:r>
                      <a:endParaRPr lang="id-ID" sz="1200" dirty="0">
                        <a:latin typeface="Times New Roman"/>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50000"/>
                        </a:lnSpc>
                        <a:spcAft>
                          <a:spcPts val="0"/>
                        </a:spcAft>
                      </a:pPr>
                      <a:r>
                        <a:rPr lang="en-US" sz="1200">
                          <a:solidFill>
                            <a:srgbClr val="000000"/>
                          </a:solidFill>
                          <a:latin typeface="Bookman Old Style"/>
                          <a:ea typeface="Times New Roman"/>
                          <a:cs typeface="Arial"/>
                        </a:rPr>
                        <a:t>KOMPONEN PERHITUNGAN</a:t>
                      </a:r>
                      <a:endParaRPr lang="id-ID" sz="1200">
                        <a:latin typeface="Times New Roman"/>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50000"/>
                        </a:lnSpc>
                        <a:spcAft>
                          <a:spcPts val="0"/>
                        </a:spcAft>
                      </a:pPr>
                      <a:r>
                        <a:rPr lang="en-US" sz="1200" dirty="0">
                          <a:solidFill>
                            <a:srgbClr val="000000"/>
                          </a:solidFill>
                          <a:latin typeface="Bookman Old Style"/>
                          <a:ea typeface="Times New Roman"/>
                          <a:cs typeface="Arial"/>
                        </a:rPr>
                        <a:t>JUMLAH DANA</a:t>
                      </a:r>
                      <a:endParaRPr lang="id-ID" sz="1200" dirty="0">
                        <a:latin typeface="Times New Roman"/>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44780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50000"/>
                        </a:lnSpc>
                        <a:spcAft>
                          <a:spcPts val="0"/>
                        </a:spcAft>
                      </a:pPr>
                      <a:r>
                        <a:rPr lang="en-US" sz="1200">
                          <a:solidFill>
                            <a:srgbClr val="000000"/>
                          </a:solidFill>
                          <a:latin typeface="Bookman Old Style"/>
                          <a:ea typeface="Times New Roman"/>
                          <a:cs typeface="Arial"/>
                        </a:rPr>
                        <a:t>1.</a:t>
                      </a:r>
                      <a:endParaRPr lang="id-ID" sz="1200">
                        <a:latin typeface="Times New Roman"/>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50000"/>
                        </a:lnSpc>
                        <a:spcAft>
                          <a:spcPts val="0"/>
                        </a:spcAft>
                      </a:pPr>
                      <a:r>
                        <a:rPr lang="en-US" sz="1200" dirty="0" err="1">
                          <a:solidFill>
                            <a:srgbClr val="000000"/>
                          </a:solidFill>
                          <a:latin typeface="Bookman Old Style"/>
                          <a:ea typeface="Times New Roman"/>
                          <a:cs typeface="Arial"/>
                        </a:rPr>
                        <a:t>Penerimaan</a:t>
                      </a:r>
                      <a:endParaRPr lang="id-ID" sz="1200" dirty="0">
                        <a:latin typeface="Times New Roman"/>
                        <a:ea typeface="Times New Roman"/>
                      </a:endParaRPr>
                    </a:p>
                    <a:p>
                      <a:pPr marL="228600" algn="just">
                        <a:lnSpc>
                          <a:spcPct val="150000"/>
                        </a:lnSpc>
                        <a:spcAft>
                          <a:spcPts val="0"/>
                        </a:spcAft>
                      </a:pPr>
                      <a:r>
                        <a:rPr lang="en-US" sz="1200" dirty="0">
                          <a:solidFill>
                            <a:srgbClr val="000000"/>
                          </a:solidFill>
                          <a:latin typeface="Bookman Old Style"/>
                          <a:ea typeface="Times New Roman"/>
                          <a:cs typeface="Arial"/>
                        </a:rPr>
                        <a:t>Dana Transfer </a:t>
                      </a:r>
                      <a:r>
                        <a:rPr lang="en-US" sz="1200" dirty="0" err="1">
                          <a:solidFill>
                            <a:srgbClr val="000000"/>
                          </a:solidFill>
                          <a:latin typeface="Bookman Old Style"/>
                          <a:ea typeface="Times New Roman"/>
                          <a:cs typeface="Arial"/>
                        </a:rPr>
                        <a:t>Umum</a:t>
                      </a:r>
                      <a:endParaRPr lang="id-ID" sz="1200" dirty="0">
                        <a:latin typeface="Times New Roman"/>
                        <a:ea typeface="Times New Roman"/>
                      </a:endParaRPr>
                    </a:p>
                    <a:p>
                      <a:pPr marL="574675" lvl="0" indent="-342900" algn="just">
                        <a:lnSpc>
                          <a:spcPct val="150000"/>
                        </a:lnSpc>
                        <a:spcAft>
                          <a:spcPts val="0"/>
                        </a:spcAft>
                        <a:buFont typeface="+mj-lt"/>
                        <a:buAutoNum type="alphaLcParenR"/>
                      </a:pPr>
                      <a:r>
                        <a:rPr lang="en-US" sz="1200" dirty="0">
                          <a:solidFill>
                            <a:srgbClr val="000000"/>
                          </a:solidFill>
                          <a:latin typeface="Bookman Old Style"/>
                          <a:ea typeface="Times New Roman"/>
                          <a:cs typeface="Arial"/>
                        </a:rPr>
                        <a:t>DAU</a:t>
                      </a:r>
                    </a:p>
                    <a:p>
                      <a:pPr marL="574675" lvl="0" indent="-342900" algn="just">
                        <a:lnSpc>
                          <a:spcPct val="150000"/>
                        </a:lnSpc>
                        <a:spcAft>
                          <a:spcPts val="0"/>
                        </a:spcAft>
                        <a:buFont typeface="+mj-lt"/>
                        <a:buAutoNum type="alphaLcParenR"/>
                      </a:pPr>
                      <a:r>
                        <a:rPr lang="en-US" sz="1200" dirty="0">
                          <a:solidFill>
                            <a:srgbClr val="000000"/>
                          </a:solidFill>
                          <a:latin typeface="Bookman Old Style"/>
                          <a:ea typeface="Times New Roman"/>
                          <a:cs typeface="Arial"/>
                        </a:rPr>
                        <a:t>DBH</a:t>
                      </a:r>
                      <a:endParaRPr lang="id-ID" sz="1200" dirty="0">
                        <a:latin typeface="Times New Roman"/>
                        <a:ea typeface="Times New Roman"/>
                        <a:cs typeface="Times New Roman"/>
                      </a:endParaRPr>
                    </a:p>
                    <a:p>
                      <a:pPr marL="574675" indent="0" algn="just">
                        <a:lnSpc>
                          <a:spcPct val="150000"/>
                        </a:lnSpc>
                        <a:spcAft>
                          <a:spcPts val="0"/>
                        </a:spcAft>
                      </a:pPr>
                      <a:r>
                        <a:rPr lang="en-US" sz="1200" dirty="0" err="1">
                          <a:solidFill>
                            <a:srgbClr val="000000"/>
                          </a:solidFill>
                          <a:latin typeface="Bookman Old Style"/>
                          <a:ea typeface="Times New Roman"/>
                          <a:cs typeface="Arial"/>
                        </a:rPr>
                        <a:t>Jumlah</a:t>
                      </a:r>
                      <a:r>
                        <a:rPr lang="en-US" sz="1200" dirty="0">
                          <a:solidFill>
                            <a:srgbClr val="000000"/>
                          </a:solidFill>
                          <a:latin typeface="Bookman Old Style"/>
                          <a:ea typeface="Times New Roman"/>
                          <a:cs typeface="Arial"/>
                        </a:rPr>
                        <a:t> </a:t>
                      </a:r>
                      <a:r>
                        <a:rPr lang="en-US" sz="1200" dirty="0" err="1">
                          <a:solidFill>
                            <a:srgbClr val="000000"/>
                          </a:solidFill>
                          <a:latin typeface="Bookman Old Style"/>
                          <a:ea typeface="Times New Roman"/>
                          <a:cs typeface="Arial"/>
                        </a:rPr>
                        <a:t>Penerimaan</a:t>
                      </a:r>
                      <a:endParaRPr lang="id-ID" sz="1200" dirty="0">
                        <a:latin typeface="Times New Roman"/>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endParaRPr lang="en-US" sz="1200" dirty="0">
                        <a:solidFill>
                          <a:srgbClr val="000000"/>
                        </a:solidFill>
                        <a:latin typeface="Bookman Old Style"/>
                        <a:ea typeface="Times New Roman"/>
                        <a:cs typeface="Arial"/>
                      </a:endParaRPr>
                    </a:p>
                    <a:p>
                      <a:pPr algn="l">
                        <a:lnSpc>
                          <a:spcPct val="150000"/>
                        </a:lnSpc>
                        <a:spcAft>
                          <a:spcPts val="0"/>
                        </a:spcAft>
                      </a:pPr>
                      <a:endParaRPr lang="en-US" sz="1200" dirty="0">
                        <a:solidFill>
                          <a:srgbClr val="000000"/>
                        </a:solidFill>
                        <a:latin typeface="Bookman Old Style"/>
                        <a:ea typeface="Times New Roman"/>
                        <a:cs typeface="Arial"/>
                      </a:endParaRPr>
                    </a:p>
                    <a:p>
                      <a:pPr algn="l">
                        <a:lnSpc>
                          <a:spcPct val="150000"/>
                        </a:lnSpc>
                        <a:spcAft>
                          <a:spcPts val="0"/>
                        </a:spcAft>
                      </a:pPr>
                      <a:r>
                        <a:rPr lang="en-US" sz="1200" dirty="0" err="1">
                          <a:solidFill>
                            <a:srgbClr val="000000"/>
                          </a:solidFill>
                          <a:latin typeface="Bookman Old Style"/>
                          <a:ea typeface="Times New Roman"/>
                          <a:cs typeface="Arial"/>
                        </a:rPr>
                        <a:t>Rp</a:t>
                      </a:r>
                      <a:r>
                        <a:rPr lang="en-US" sz="1200" dirty="0">
                          <a:solidFill>
                            <a:srgbClr val="000000"/>
                          </a:solidFill>
                          <a:latin typeface="Bookman Old Style"/>
                          <a:ea typeface="Times New Roman"/>
                          <a:cs typeface="Arial"/>
                        </a:rPr>
                        <a:t>          xxx</a:t>
                      </a:r>
                      <a:endParaRPr lang="id-ID" sz="1200" dirty="0">
                        <a:latin typeface="Times New Roman"/>
                        <a:ea typeface="Times New Roman"/>
                      </a:endParaRPr>
                    </a:p>
                    <a:p>
                      <a:pPr algn="l">
                        <a:lnSpc>
                          <a:spcPct val="150000"/>
                        </a:lnSpc>
                        <a:spcAft>
                          <a:spcPts val="0"/>
                        </a:spcAft>
                      </a:pPr>
                      <a:r>
                        <a:rPr lang="en-US" sz="1200" dirty="0" err="1">
                          <a:solidFill>
                            <a:srgbClr val="000000"/>
                          </a:solidFill>
                          <a:latin typeface="Bookman Old Style"/>
                          <a:ea typeface="Times New Roman"/>
                          <a:cs typeface="Arial"/>
                        </a:rPr>
                        <a:t>Rp</a:t>
                      </a:r>
                      <a:r>
                        <a:rPr lang="en-US" sz="1200" dirty="0">
                          <a:solidFill>
                            <a:srgbClr val="000000"/>
                          </a:solidFill>
                          <a:latin typeface="Bookman Old Style"/>
                          <a:ea typeface="Times New Roman"/>
                          <a:cs typeface="Arial"/>
                        </a:rPr>
                        <a:t>          xxx</a:t>
                      </a:r>
                      <a:endParaRPr lang="id-ID" sz="1200" dirty="0">
                        <a:latin typeface="Times New Roman"/>
                        <a:ea typeface="Times New Roman"/>
                      </a:endParaRPr>
                    </a:p>
                    <a:p>
                      <a:pPr algn="l">
                        <a:lnSpc>
                          <a:spcPct val="150000"/>
                        </a:lnSpc>
                        <a:spcAft>
                          <a:spcPts val="0"/>
                        </a:spcAft>
                      </a:pPr>
                      <a:r>
                        <a:rPr lang="en-US" sz="1200" dirty="0" err="1">
                          <a:solidFill>
                            <a:srgbClr val="000000"/>
                          </a:solidFill>
                          <a:latin typeface="Bookman Old Style"/>
                          <a:ea typeface="Times New Roman"/>
                          <a:cs typeface="Arial"/>
                        </a:rPr>
                        <a:t>Rp</a:t>
                      </a:r>
                      <a:r>
                        <a:rPr lang="en-US" sz="1200" dirty="0">
                          <a:solidFill>
                            <a:srgbClr val="000000"/>
                          </a:solidFill>
                          <a:latin typeface="Bookman Old Style"/>
                          <a:ea typeface="Times New Roman"/>
                          <a:cs typeface="Arial"/>
                        </a:rPr>
                        <a:t>          xxx</a:t>
                      </a:r>
                      <a:endParaRPr lang="id-ID" sz="1200" dirty="0">
                        <a:latin typeface="Times New Roman"/>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73736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50000"/>
                        </a:lnSpc>
                        <a:spcAft>
                          <a:spcPts val="0"/>
                        </a:spcAft>
                      </a:pPr>
                      <a:r>
                        <a:rPr lang="en-US" sz="1200">
                          <a:solidFill>
                            <a:srgbClr val="000000"/>
                          </a:solidFill>
                          <a:latin typeface="Bookman Old Style"/>
                          <a:ea typeface="Times New Roman"/>
                          <a:cs typeface="Arial"/>
                        </a:rPr>
                        <a:t>2.</a:t>
                      </a:r>
                      <a:endParaRPr lang="id-ID" sz="1200">
                        <a:latin typeface="Times New Roman"/>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50000"/>
                        </a:lnSpc>
                        <a:spcAft>
                          <a:spcPts val="0"/>
                        </a:spcAft>
                      </a:pPr>
                      <a:r>
                        <a:rPr lang="en-US" sz="1200" dirty="0" err="1">
                          <a:solidFill>
                            <a:srgbClr val="000000"/>
                          </a:solidFill>
                          <a:latin typeface="Bookman Old Style"/>
                          <a:ea typeface="Times New Roman"/>
                          <a:cs typeface="Arial"/>
                        </a:rPr>
                        <a:t>Pengurang</a:t>
                      </a:r>
                      <a:endParaRPr lang="id-ID" sz="1200" dirty="0">
                        <a:latin typeface="Times New Roman"/>
                        <a:ea typeface="Times New Roman"/>
                      </a:endParaRPr>
                    </a:p>
                    <a:p>
                      <a:pPr marL="574675" lvl="0" indent="-342900" algn="just">
                        <a:lnSpc>
                          <a:spcPct val="150000"/>
                        </a:lnSpc>
                        <a:spcAft>
                          <a:spcPts val="0"/>
                        </a:spcAft>
                        <a:buFont typeface="+mj-lt"/>
                        <a:buAutoNum type="alphaLcParenR"/>
                      </a:pPr>
                      <a:r>
                        <a:rPr lang="en-US" sz="1200" dirty="0">
                          <a:solidFill>
                            <a:srgbClr val="000000"/>
                          </a:solidFill>
                          <a:latin typeface="Bookman Old Style"/>
                          <a:ea typeface="Times New Roman"/>
                          <a:cs typeface="Arial"/>
                        </a:rPr>
                        <a:t>DAU </a:t>
                      </a:r>
                      <a:r>
                        <a:rPr lang="en-US" sz="1200" dirty="0" err="1">
                          <a:solidFill>
                            <a:srgbClr val="000000"/>
                          </a:solidFill>
                          <a:latin typeface="Bookman Old Style"/>
                          <a:ea typeface="Times New Roman"/>
                          <a:cs typeface="Arial"/>
                        </a:rPr>
                        <a:t>Tambahan</a:t>
                      </a:r>
                      <a:endParaRPr lang="id-ID" sz="1200" dirty="0">
                        <a:latin typeface="Times New Roman"/>
                        <a:ea typeface="Times New Roman"/>
                        <a:cs typeface="Times New Roman"/>
                      </a:endParaRPr>
                    </a:p>
                    <a:p>
                      <a:pPr marL="574675" lvl="0" indent="-342900" algn="just">
                        <a:lnSpc>
                          <a:spcPct val="150000"/>
                        </a:lnSpc>
                        <a:spcAft>
                          <a:spcPts val="0"/>
                        </a:spcAft>
                        <a:buFont typeface="+mj-lt"/>
                        <a:buAutoNum type="alphaLcParenR"/>
                      </a:pPr>
                      <a:r>
                        <a:rPr lang="en-US" sz="1200" dirty="0">
                          <a:solidFill>
                            <a:srgbClr val="000000"/>
                          </a:solidFill>
                          <a:latin typeface="Bookman Old Style"/>
                          <a:ea typeface="Times New Roman"/>
                          <a:cs typeface="Arial"/>
                        </a:rPr>
                        <a:t>DBH yang </a:t>
                      </a:r>
                      <a:r>
                        <a:rPr lang="en-US" sz="1200" dirty="0" err="1">
                          <a:solidFill>
                            <a:srgbClr val="000000"/>
                          </a:solidFill>
                          <a:latin typeface="Bookman Old Style"/>
                          <a:ea typeface="Times New Roman"/>
                          <a:cs typeface="Arial"/>
                        </a:rPr>
                        <a:t>bersifat</a:t>
                      </a:r>
                      <a:r>
                        <a:rPr lang="en-US" sz="1200" dirty="0">
                          <a:solidFill>
                            <a:srgbClr val="000000"/>
                          </a:solidFill>
                          <a:latin typeface="Bookman Old Style"/>
                          <a:ea typeface="Times New Roman"/>
                          <a:cs typeface="Arial"/>
                        </a:rPr>
                        <a:t> </a:t>
                      </a:r>
                      <a:r>
                        <a:rPr lang="en-US" sz="1200" i="1" dirty="0">
                          <a:solidFill>
                            <a:srgbClr val="000000"/>
                          </a:solidFill>
                          <a:latin typeface="Bookman Old Style"/>
                          <a:ea typeface="Times New Roman"/>
                          <a:cs typeface="Arial"/>
                        </a:rPr>
                        <a:t>earmarked</a:t>
                      </a:r>
                      <a:endParaRPr lang="id-ID" sz="1200" dirty="0">
                        <a:latin typeface="Times New Roman"/>
                        <a:ea typeface="Times New Roman"/>
                        <a:cs typeface="Times New Roman"/>
                      </a:endParaRPr>
                    </a:p>
                    <a:p>
                      <a:pPr marL="574675" lvl="0" indent="-342900" algn="just">
                        <a:lnSpc>
                          <a:spcPct val="150000"/>
                        </a:lnSpc>
                        <a:spcAft>
                          <a:spcPts val="0"/>
                        </a:spcAft>
                        <a:buFont typeface="+mj-lt"/>
                        <a:buAutoNum type="alphaLcParenR"/>
                      </a:pPr>
                      <a:r>
                        <a:rPr lang="en-US" sz="1200" dirty="0">
                          <a:solidFill>
                            <a:srgbClr val="000000"/>
                          </a:solidFill>
                          <a:latin typeface="Bookman Old Style"/>
                          <a:ea typeface="Times New Roman"/>
                          <a:cs typeface="Arial"/>
                        </a:rPr>
                        <a:t>ADD</a:t>
                      </a:r>
                      <a:endParaRPr lang="id-ID" sz="1200" dirty="0">
                        <a:latin typeface="Times New Roman"/>
                        <a:ea typeface="Times New Roman"/>
                        <a:cs typeface="Times New Roman"/>
                      </a:endParaRPr>
                    </a:p>
                    <a:p>
                      <a:pPr marL="574675" indent="0" algn="just">
                        <a:lnSpc>
                          <a:spcPct val="150000"/>
                        </a:lnSpc>
                        <a:spcAft>
                          <a:spcPts val="0"/>
                        </a:spcAft>
                      </a:pPr>
                      <a:r>
                        <a:rPr lang="en-US" sz="1200" dirty="0" err="1">
                          <a:solidFill>
                            <a:srgbClr val="000000"/>
                          </a:solidFill>
                          <a:latin typeface="Bookman Old Style"/>
                          <a:ea typeface="Times New Roman"/>
                          <a:cs typeface="Arial"/>
                        </a:rPr>
                        <a:t>Jumlah</a:t>
                      </a:r>
                      <a:r>
                        <a:rPr lang="en-US" sz="1200" dirty="0">
                          <a:solidFill>
                            <a:srgbClr val="000000"/>
                          </a:solidFill>
                          <a:latin typeface="Bookman Old Style"/>
                          <a:ea typeface="Times New Roman"/>
                          <a:cs typeface="Arial"/>
                        </a:rPr>
                        <a:t> </a:t>
                      </a:r>
                      <a:r>
                        <a:rPr lang="en-US" sz="1200" dirty="0" err="1">
                          <a:solidFill>
                            <a:srgbClr val="000000"/>
                          </a:solidFill>
                          <a:latin typeface="Bookman Old Style"/>
                          <a:ea typeface="Times New Roman"/>
                          <a:cs typeface="Arial"/>
                        </a:rPr>
                        <a:t>Pengurang</a:t>
                      </a:r>
                      <a:endParaRPr lang="id-ID" sz="1200" dirty="0">
                        <a:latin typeface="Times New Roman"/>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endParaRPr lang="en-US" sz="1200" dirty="0">
                        <a:solidFill>
                          <a:srgbClr val="000000"/>
                        </a:solidFill>
                        <a:latin typeface="Bookman Old Style"/>
                        <a:ea typeface="Times New Roman"/>
                        <a:cs typeface="Arial"/>
                      </a:endParaRPr>
                    </a:p>
                    <a:p>
                      <a:pPr algn="l">
                        <a:lnSpc>
                          <a:spcPct val="150000"/>
                        </a:lnSpc>
                        <a:spcAft>
                          <a:spcPts val="0"/>
                        </a:spcAft>
                      </a:pPr>
                      <a:r>
                        <a:rPr lang="en-US" sz="1200" dirty="0" err="1">
                          <a:solidFill>
                            <a:srgbClr val="000000"/>
                          </a:solidFill>
                          <a:latin typeface="Bookman Old Style"/>
                          <a:ea typeface="Times New Roman"/>
                          <a:cs typeface="Arial"/>
                        </a:rPr>
                        <a:t>Rp</a:t>
                      </a:r>
                      <a:r>
                        <a:rPr lang="en-US" sz="1200" dirty="0">
                          <a:solidFill>
                            <a:srgbClr val="000000"/>
                          </a:solidFill>
                          <a:latin typeface="Bookman Old Style"/>
                          <a:ea typeface="Times New Roman"/>
                          <a:cs typeface="Arial"/>
                        </a:rPr>
                        <a:t>          xxx</a:t>
                      </a:r>
                      <a:endParaRPr lang="id-ID" sz="1200" dirty="0">
                        <a:latin typeface="Times New Roman"/>
                        <a:ea typeface="Times New Roman"/>
                      </a:endParaRPr>
                    </a:p>
                    <a:p>
                      <a:pPr algn="l">
                        <a:lnSpc>
                          <a:spcPct val="150000"/>
                        </a:lnSpc>
                        <a:spcAft>
                          <a:spcPts val="0"/>
                        </a:spcAft>
                      </a:pPr>
                      <a:r>
                        <a:rPr lang="en-US" sz="1200" dirty="0" err="1">
                          <a:solidFill>
                            <a:srgbClr val="000000"/>
                          </a:solidFill>
                          <a:latin typeface="Bookman Old Style"/>
                          <a:ea typeface="Times New Roman"/>
                          <a:cs typeface="Arial"/>
                        </a:rPr>
                        <a:t>Rp</a:t>
                      </a:r>
                      <a:r>
                        <a:rPr lang="en-US" sz="1200" dirty="0">
                          <a:solidFill>
                            <a:srgbClr val="000000"/>
                          </a:solidFill>
                          <a:latin typeface="Bookman Old Style"/>
                          <a:ea typeface="Times New Roman"/>
                          <a:cs typeface="Arial"/>
                        </a:rPr>
                        <a:t>          xxx</a:t>
                      </a:r>
                      <a:endParaRPr lang="id-ID" sz="1200" dirty="0">
                        <a:latin typeface="Times New Roman"/>
                        <a:ea typeface="Times New Roman"/>
                      </a:endParaRPr>
                    </a:p>
                    <a:p>
                      <a:pPr algn="l">
                        <a:lnSpc>
                          <a:spcPct val="150000"/>
                        </a:lnSpc>
                        <a:spcAft>
                          <a:spcPts val="0"/>
                        </a:spcAft>
                      </a:pPr>
                      <a:endParaRPr lang="en-US" sz="1200" dirty="0">
                        <a:solidFill>
                          <a:srgbClr val="000000"/>
                        </a:solidFill>
                        <a:latin typeface="Bookman Old Style"/>
                        <a:ea typeface="Times New Roman"/>
                        <a:cs typeface="Arial"/>
                      </a:endParaRPr>
                    </a:p>
                    <a:p>
                      <a:pPr algn="l">
                        <a:lnSpc>
                          <a:spcPct val="150000"/>
                        </a:lnSpc>
                        <a:spcAft>
                          <a:spcPts val="0"/>
                        </a:spcAft>
                      </a:pPr>
                      <a:r>
                        <a:rPr lang="en-US" sz="1200" dirty="0" err="1">
                          <a:solidFill>
                            <a:srgbClr val="000000"/>
                          </a:solidFill>
                          <a:latin typeface="Bookman Old Style"/>
                          <a:ea typeface="Times New Roman"/>
                          <a:cs typeface="Arial"/>
                        </a:rPr>
                        <a:t>Rp</a:t>
                      </a:r>
                      <a:r>
                        <a:rPr lang="en-US" sz="1200" dirty="0">
                          <a:solidFill>
                            <a:srgbClr val="000000"/>
                          </a:solidFill>
                          <a:latin typeface="Bookman Old Style"/>
                          <a:ea typeface="Times New Roman"/>
                          <a:cs typeface="Arial"/>
                        </a:rPr>
                        <a:t>          xxx</a:t>
                      </a:r>
                      <a:endParaRPr lang="id-ID" sz="1200" dirty="0">
                        <a:latin typeface="Times New Roman"/>
                        <a:ea typeface="Times New Roman"/>
                      </a:endParaRPr>
                    </a:p>
                    <a:p>
                      <a:pPr algn="l">
                        <a:lnSpc>
                          <a:spcPct val="150000"/>
                        </a:lnSpc>
                        <a:spcAft>
                          <a:spcPts val="0"/>
                        </a:spcAft>
                      </a:pPr>
                      <a:r>
                        <a:rPr lang="en-US" sz="1200" dirty="0" err="1">
                          <a:solidFill>
                            <a:srgbClr val="000000"/>
                          </a:solidFill>
                          <a:latin typeface="Bookman Old Style"/>
                          <a:ea typeface="Times New Roman"/>
                          <a:cs typeface="Arial"/>
                        </a:rPr>
                        <a:t>Rp</a:t>
                      </a:r>
                      <a:r>
                        <a:rPr lang="en-US" sz="1200" dirty="0">
                          <a:solidFill>
                            <a:srgbClr val="000000"/>
                          </a:solidFill>
                          <a:latin typeface="Bookman Old Style"/>
                          <a:ea typeface="Times New Roman"/>
                          <a:cs typeface="Arial"/>
                        </a:rPr>
                        <a:t>          xxx</a:t>
                      </a:r>
                      <a:endParaRPr lang="id-ID" sz="1200" dirty="0">
                        <a:latin typeface="Times New Roman"/>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7912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50000"/>
                        </a:lnSpc>
                        <a:spcAft>
                          <a:spcPts val="0"/>
                        </a:spcAft>
                      </a:pPr>
                      <a:r>
                        <a:rPr lang="en-US" sz="1200">
                          <a:solidFill>
                            <a:srgbClr val="000000"/>
                          </a:solidFill>
                          <a:latin typeface="Bookman Old Style"/>
                          <a:ea typeface="Times New Roman"/>
                          <a:cs typeface="Arial"/>
                        </a:rPr>
                        <a:t>3.</a:t>
                      </a:r>
                      <a:endParaRPr lang="id-ID" sz="1200">
                        <a:latin typeface="Times New Roman"/>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50000"/>
                        </a:lnSpc>
                        <a:spcAft>
                          <a:spcPts val="0"/>
                        </a:spcAft>
                      </a:pPr>
                      <a:r>
                        <a:rPr lang="en-US" sz="1200" dirty="0" err="1">
                          <a:solidFill>
                            <a:srgbClr val="000000"/>
                          </a:solidFill>
                          <a:latin typeface="Bookman Old Style"/>
                          <a:ea typeface="Times New Roman"/>
                          <a:cs typeface="Arial"/>
                        </a:rPr>
                        <a:t>Jumlah</a:t>
                      </a:r>
                      <a:r>
                        <a:rPr lang="en-US" sz="1200" dirty="0">
                          <a:solidFill>
                            <a:srgbClr val="000000"/>
                          </a:solidFill>
                          <a:latin typeface="Bookman Old Style"/>
                          <a:ea typeface="Times New Roman"/>
                          <a:cs typeface="Arial"/>
                        </a:rPr>
                        <a:t> Dana Transfer </a:t>
                      </a:r>
                      <a:r>
                        <a:rPr lang="en-US" sz="1200" dirty="0" err="1">
                          <a:solidFill>
                            <a:srgbClr val="000000"/>
                          </a:solidFill>
                          <a:latin typeface="Bookman Old Style"/>
                          <a:ea typeface="Times New Roman"/>
                          <a:cs typeface="Arial"/>
                        </a:rPr>
                        <a:t>Umum</a:t>
                      </a:r>
                      <a:r>
                        <a:rPr lang="en-US" sz="1200" dirty="0">
                          <a:solidFill>
                            <a:srgbClr val="000000"/>
                          </a:solidFill>
                          <a:latin typeface="Bookman Old Style"/>
                          <a:ea typeface="Times New Roman"/>
                          <a:cs typeface="Arial"/>
                        </a:rPr>
                        <a:t> yang </a:t>
                      </a:r>
                      <a:r>
                        <a:rPr lang="en-US" sz="1200" dirty="0" err="1">
                          <a:solidFill>
                            <a:srgbClr val="000000"/>
                          </a:solidFill>
                          <a:latin typeface="Bookman Old Style"/>
                          <a:ea typeface="Times New Roman"/>
                          <a:cs typeface="Arial"/>
                        </a:rPr>
                        <a:t>Diperhitungkan</a:t>
                      </a:r>
                      <a:endParaRPr lang="id-ID" sz="1200" dirty="0">
                        <a:latin typeface="Times New Roman"/>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l">
                        <a:lnSpc>
                          <a:spcPct val="150000"/>
                        </a:lnSpc>
                        <a:spcAft>
                          <a:spcPts val="0"/>
                        </a:spcAft>
                      </a:pPr>
                      <a:r>
                        <a:rPr lang="en-US" sz="1200" dirty="0" err="1">
                          <a:solidFill>
                            <a:srgbClr val="000000"/>
                          </a:solidFill>
                          <a:latin typeface="Bookman Old Style"/>
                          <a:ea typeface="Times New Roman"/>
                          <a:cs typeface="Arial"/>
                        </a:rPr>
                        <a:t>Rp</a:t>
                      </a:r>
                      <a:r>
                        <a:rPr lang="en-US" sz="1200" dirty="0">
                          <a:solidFill>
                            <a:srgbClr val="000000"/>
                          </a:solidFill>
                          <a:latin typeface="Bookman Old Style"/>
                          <a:ea typeface="Times New Roman"/>
                          <a:cs typeface="Arial"/>
                        </a:rPr>
                        <a:t>          xxx</a:t>
                      </a:r>
                      <a:endParaRPr lang="id-ID" sz="1200" dirty="0">
                        <a:latin typeface="Times New Roman"/>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graphicFrame>
        <p:nvGraphicFramePr>
          <p:cNvPr id="20" name="Table 19">
            <a:extLst>
              <a:ext uri="{FF2B5EF4-FFF2-40B4-BE49-F238E27FC236}">
                <a16:creationId xmlns="" xmlns:a16="http://schemas.microsoft.com/office/drawing/2014/main" id="{D3EF582E-B64C-4E37-8D9C-2CA872692AF4}"/>
              </a:ext>
            </a:extLst>
          </p:cNvPr>
          <p:cNvGraphicFramePr>
            <a:graphicFrameLocks noGrp="1"/>
          </p:cNvGraphicFramePr>
          <p:nvPr>
            <p:extLst>
              <p:ext uri="{D42A27DB-BD31-4B8C-83A1-F6EECF244321}">
                <p14:modId xmlns:p14="http://schemas.microsoft.com/office/powerpoint/2010/main" xmlns="" val="1702598259"/>
              </p:ext>
            </p:extLst>
          </p:nvPr>
        </p:nvGraphicFramePr>
        <p:xfrm>
          <a:off x="6305686" y="2362200"/>
          <a:ext cx="5213867" cy="4364663"/>
        </p:xfrm>
        <a:graphic>
          <a:graphicData uri="http://schemas.openxmlformats.org/drawingml/2006/table">
            <a:tbl>
              <a:tblPr/>
              <a:tblGrid>
                <a:gridCol w="415625">
                  <a:extLst>
                    <a:ext uri="{9D8B030D-6E8A-4147-A177-3AD203B41FA5}">
                      <a16:colId xmlns="" xmlns:a16="http://schemas.microsoft.com/office/drawing/2014/main" val="20000"/>
                    </a:ext>
                  </a:extLst>
                </a:gridCol>
                <a:gridCol w="3149806">
                  <a:extLst>
                    <a:ext uri="{9D8B030D-6E8A-4147-A177-3AD203B41FA5}">
                      <a16:colId xmlns="" xmlns:a16="http://schemas.microsoft.com/office/drawing/2014/main" val="20001"/>
                    </a:ext>
                  </a:extLst>
                </a:gridCol>
                <a:gridCol w="1648436">
                  <a:extLst>
                    <a:ext uri="{9D8B030D-6E8A-4147-A177-3AD203B41FA5}">
                      <a16:colId xmlns="" xmlns:a16="http://schemas.microsoft.com/office/drawing/2014/main" val="20002"/>
                    </a:ext>
                  </a:extLst>
                </a:gridCol>
              </a:tblGrid>
              <a:tr h="599440">
                <a:tc>
                  <a:txBody>
                    <a:bodyPr/>
                    <a:lstStyle/>
                    <a:p>
                      <a:pPr algn="ctr">
                        <a:lnSpc>
                          <a:spcPct val="150000"/>
                        </a:lnSpc>
                        <a:spcAft>
                          <a:spcPts val="0"/>
                        </a:spcAft>
                      </a:pPr>
                      <a:r>
                        <a:rPr lang="en-US" sz="1200" dirty="0">
                          <a:solidFill>
                            <a:srgbClr val="000000"/>
                          </a:solidFill>
                          <a:latin typeface="Bookman Old Style" panose="02050604050505020204" pitchFamily="18" charset="0"/>
                          <a:ea typeface="Times New Roman"/>
                          <a:cs typeface="Arial"/>
                        </a:rPr>
                        <a:t>NO</a:t>
                      </a:r>
                      <a:endParaRPr lang="id-ID" sz="1200" dirty="0">
                        <a:latin typeface="Bookman Old Style" panose="02050604050505020204" pitchFamily="18" charset="0"/>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solidFill>
                            <a:srgbClr val="000000"/>
                          </a:solidFill>
                          <a:latin typeface="Bookman Old Style" panose="02050604050505020204" pitchFamily="18" charset="0"/>
                          <a:ea typeface="Times New Roman"/>
                          <a:cs typeface="Arial"/>
                        </a:rPr>
                        <a:t>KOMPONEN PERHITUNGAN</a:t>
                      </a:r>
                      <a:endParaRPr lang="id-ID" sz="1200">
                        <a:latin typeface="Bookman Old Style" panose="02050604050505020204" pitchFamily="18" charset="0"/>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solidFill>
                            <a:srgbClr val="000000"/>
                          </a:solidFill>
                          <a:latin typeface="Bookman Old Style" panose="02050604050505020204" pitchFamily="18" charset="0"/>
                          <a:ea typeface="Times New Roman"/>
                          <a:cs typeface="Arial"/>
                        </a:rPr>
                        <a:t>JUMLAH DANA</a:t>
                      </a:r>
                      <a:endParaRPr lang="id-ID" sz="1200">
                        <a:latin typeface="Bookman Old Style" panose="02050604050505020204" pitchFamily="18" charset="0"/>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431251">
                <a:tc>
                  <a:txBody>
                    <a:bodyPr/>
                    <a:lstStyle/>
                    <a:p>
                      <a:pPr algn="ctr">
                        <a:lnSpc>
                          <a:spcPct val="150000"/>
                        </a:lnSpc>
                        <a:spcAft>
                          <a:spcPts val="0"/>
                        </a:spcAft>
                      </a:pPr>
                      <a:r>
                        <a:rPr lang="en-US" sz="1200">
                          <a:solidFill>
                            <a:srgbClr val="000000"/>
                          </a:solidFill>
                          <a:latin typeface="Bookman Old Style" panose="02050604050505020204" pitchFamily="18" charset="0"/>
                          <a:ea typeface="Times New Roman"/>
                          <a:cs typeface="Arial"/>
                        </a:rPr>
                        <a:t>1.</a:t>
                      </a:r>
                      <a:endParaRPr lang="id-ID" sz="1200">
                        <a:latin typeface="Bookman Old Style" panose="02050604050505020204" pitchFamily="18" charset="0"/>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dirty="0" err="1">
                          <a:solidFill>
                            <a:srgbClr val="000000"/>
                          </a:solidFill>
                          <a:latin typeface="Bookman Old Style" panose="02050604050505020204" pitchFamily="18" charset="0"/>
                          <a:ea typeface="Times New Roman"/>
                          <a:cs typeface="Arial"/>
                        </a:rPr>
                        <a:t>Penerimaan</a:t>
                      </a:r>
                      <a:endParaRPr lang="id-ID" sz="1200" dirty="0">
                        <a:latin typeface="Bookman Old Style" panose="02050604050505020204" pitchFamily="18" charset="0"/>
                        <a:ea typeface="Times New Roman"/>
                      </a:endParaRPr>
                    </a:p>
                    <a:p>
                      <a:pPr marL="228600" algn="just">
                        <a:lnSpc>
                          <a:spcPct val="150000"/>
                        </a:lnSpc>
                        <a:spcAft>
                          <a:spcPts val="0"/>
                        </a:spcAft>
                      </a:pPr>
                      <a:r>
                        <a:rPr lang="en-US" sz="1200" dirty="0">
                          <a:solidFill>
                            <a:srgbClr val="000000"/>
                          </a:solidFill>
                          <a:latin typeface="Bookman Old Style" panose="02050604050505020204" pitchFamily="18" charset="0"/>
                          <a:ea typeface="Times New Roman"/>
                          <a:cs typeface="Arial"/>
                        </a:rPr>
                        <a:t>Dana Transfer </a:t>
                      </a:r>
                      <a:r>
                        <a:rPr lang="en-US" sz="1200" dirty="0" err="1">
                          <a:solidFill>
                            <a:srgbClr val="000000"/>
                          </a:solidFill>
                          <a:latin typeface="Bookman Old Style" panose="02050604050505020204" pitchFamily="18" charset="0"/>
                          <a:ea typeface="Times New Roman"/>
                          <a:cs typeface="Arial"/>
                        </a:rPr>
                        <a:t>Umum</a:t>
                      </a:r>
                      <a:endParaRPr lang="id-ID" sz="1200" dirty="0">
                        <a:latin typeface="Bookman Old Style" panose="02050604050505020204" pitchFamily="18" charset="0"/>
                        <a:ea typeface="Times New Roman"/>
                      </a:endParaRPr>
                    </a:p>
                    <a:p>
                      <a:pPr marL="574675" lvl="0" indent="-347663" algn="just">
                        <a:lnSpc>
                          <a:spcPct val="150000"/>
                        </a:lnSpc>
                        <a:spcAft>
                          <a:spcPts val="0"/>
                        </a:spcAft>
                        <a:buFont typeface="+mj-lt"/>
                        <a:buAutoNum type="alphaLcParenR"/>
                      </a:pPr>
                      <a:r>
                        <a:rPr lang="en-US" sz="1200" dirty="0">
                          <a:solidFill>
                            <a:srgbClr val="000000"/>
                          </a:solidFill>
                          <a:latin typeface="Bookman Old Style" panose="02050604050505020204" pitchFamily="18" charset="0"/>
                          <a:ea typeface="Times New Roman"/>
                          <a:cs typeface="Arial"/>
                        </a:rPr>
                        <a:t>DAU</a:t>
                      </a:r>
                    </a:p>
                    <a:p>
                      <a:pPr marL="574675" lvl="0" indent="-347663" algn="just">
                        <a:lnSpc>
                          <a:spcPct val="150000"/>
                        </a:lnSpc>
                        <a:spcAft>
                          <a:spcPts val="0"/>
                        </a:spcAft>
                        <a:buFont typeface="+mj-lt"/>
                        <a:buAutoNum type="alphaLcParenR"/>
                      </a:pPr>
                      <a:r>
                        <a:rPr lang="en-US" sz="1200" dirty="0">
                          <a:solidFill>
                            <a:srgbClr val="000000"/>
                          </a:solidFill>
                          <a:latin typeface="Bookman Old Style" panose="02050604050505020204" pitchFamily="18" charset="0"/>
                          <a:ea typeface="Times New Roman"/>
                          <a:cs typeface="Arial"/>
                        </a:rPr>
                        <a:t>DBH</a:t>
                      </a:r>
                      <a:endParaRPr lang="id-ID" sz="1200" dirty="0">
                        <a:latin typeface="Bookman Old Style" panose="02050604050505020204" pitchFamily="18" charset="0"/>
                        <a:ea typeface="Times New Roman"/>
                        <a:cs typeface="Times New Roman"/>
                      </a:endParaRPr>
                    </a:p>
                    <a:p>
                      <a:pPr marL="574675" indent="0" algn="just">
                        <a:lnSpc>
                          <a:spcPct val="150000"/>
                        </a:lnSpc>
                        <a:spcAft>
                          <a:spcPts val="0"/>
                        </a:spcAft>
                      </a:pPr>
                      <a:r>
                        <a:rPr lang="en-US" sz="1200" dirty="0" err="1">
                          <a:solidFill>
                            <a:srgbClr val="000000"/>
                          </a:solidFill>
                          <a:latin typeface="Bookman Old Style" panose="02050604050505020204" pitchFamily="18" charset="0"/>
                          <a:ea typeface="Times New Roman"/>
                          <a:cs typeface="Arial"/>
                        </a:rPr>
                        <a:t>Jumlah</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Penerimaan</a:t>
                      </a:r>
                      <a:endParaRPr lang="id-ID" sz="1200" dirty="0">
                        <a:latin typeface="Bookman Old Style" panose="02050604050505020204" pitchFamily="18" charset="0"/>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en-US" sz="1200">
                        <a:solidFill>
                          <a:srgbClr val="000000"/>
                        </a:solidFill>
                        <a:latin typeface="Bookman Old Style" panose="02050604050505020204" pitchFamily="18" charset="0"/>
                        <a:ea typeface="Times New Roman"/>
                        <a:cs typeface="Arial"/>
                      </a:endParaRPr>
                    </a:p>
                    <a:p>
                      <a:pPr algn="l">
                        <a:lnSpc>
                          <a:spcPct val="15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gn="l">
                        <a:lnSpc>
                          <a:spcPct val="15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gn="l">
                        <a:lnSpc>
                          <a:spcPct val="15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734532">
                <a:tc>
                  <a:txBody>
                    <a:bodyPr/>
                    <a:lstStyle/>
                    <a:p>
                      <a:pPr algn="ctr">
                        <a:lnSpc>
                          <a:spcPct val="150000"/>
                        </a:lnSpc>
                        <a:spcAft>
                          <a:spcPts val="0"/>
                        </a:spcAft>
                      </a:pPr>
                      <a:r>
                        <a:rPr lang="en-US" sz="1200">
                          <a:solidFill>
                            <a:srgbClr val="000000"/>
                          </a:solidFill>
                          <a:latin typeface="Bookman Old Style" panose="02050604050505020204" pitchFamily="18" charset="0"/>
                          <a:ea typeface="Times New Roman"/>
                          <a:cs typeface="Arial"/>
                        </a:rPr>
                        <a:t>2.</a:t>
                      </a:r>
                      <a:endParaRPr lang="id-ID" sz="1200">
                        <a:latin typeface="Bookman Old Style" panose="02050604050505020204" pitchFamily="18" charset="0"/>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dirty="0" err="1">
                          <a:solidFill>
                            <a:srgbClr val="000000"/>
                          </a:solidFill>
                          <a:latin typeface="Bookman Old Style" panose="02050604050505020204" pitchFamily="18" charset="0"/>
                          <a:ea typeface="Times New Roman"/>
                          <a:cs typeface="Arial"/>
                        </a:rPr>
                        <a:t>Pengurang</a:t>
                      </a:r>
                      <a:endParaRPr lang="id-ID" sz="1200" dirty="0">
                        <a:latin typeface="Bookman Old Style" panose="02050604050505020204" pitchFamily="18" charset="0"/>
                        <a:ea typeface="Times New Roman"/>
                      </a:endParaRPr>
                    </a:p>
                    <a:p>
                      <a:pPr marL="574675" lvl="0" indent="-342900" algn="just">
                        <a:lnSpc>
                          <a:spcPct val="150000"/>
                        </a:lnSpc>
                        <a:spcAft>
                          <a:spcPts val="0"/>
                        </a:spcAft>
                        <a:buFont typeface="+mj-lt"/>
                        <a:buAutoNum type="alphaLcParenR"/>
                      </a:pPr>
                      <a:r>
                        <a:rPr lang="en-US" sz="1200" dirty="0">
                          <a:solidFill>
                            <a:srgbClr val="000000"/>
                          </a:solidFill>
                          <a:latin typeface="Bookman Old Style" panose="02050604050505020204" pitchFamily="18" charset="0"/>
                          <a:ea typeface="Times New Roman"/>
                          <a:cs typeface="Arial"/>
                        </a:rPr>
                        <a:t>DAU </a:t>
                      </a:r>
                      <a:r>
                        <a:rPr lang="en-US" sz="1200" dirty="0" err="1">
                          <a:solidFill>
                            <a:srgbClr val="000000"/>
                          </a:solidFill>
                          <a:latin typeface="Bookman Old Style" panose="02050604050505020204" pitchFamily="18" charset="0"/>
                          <a:ea typeface="Times New Roman"/>
                          <a:cs typeface="Arial"/>
                        </a:rPr>
                        <a:t>Tambahan</a:t>
                      </a:r>
                      <a:endParaRPr lang="id-ID" sz="1200" dirty="0">
                        <a:latin typeface="Bookman Old Style" panose="02050604050505020204" pitchFamily="18" charset="0"/>
                        <a:ea typeface="Times New Roman"/>
                        <a:cs typeface="Times New Roman"/>
                      </a:endParaRPr>
                    </a:p>
                    <a:p>
                      <a:pPr marL="574675" lvl="0" indent="-342900" algn="just">
                        <a:lnSpc>
                          <a:spcPct val="150000"/>
                        </a:lnSpc>
                        <a:spcAft>
                          <a:spcPts val="0"/>
                        </a:spcAft>
                        <a:buFont typeface="+mj-lt"/>
                        <a:buAutoNum type="alphaLcParenR"/>
                      </a:pPr>
                      <a:r>
                        <a:rPr lang="en-US" sz="1200" dirty="0">
                          <a:solidFill>
                            <a:srgbClr val="000000"/>
                          </a:solidFill>
                          <a:latin typeface="Bookman Old Style" panose="02050604050505020204" pitchFamily="18" charset="0"/>
                          <a:ea typeface="Times New Roman"/>
                          <a:cs typeface="Arial"/>
                        </a:rPr>
                        <a:t>DBH yang </a:t>
                      </a:r>
                      <a:r>
                        <a:rPr lang="en-US" sz="1200" dirty="0" err="1">
                          <a:solidFill>
                            <a:srgbClr val="000000"/>
                          </a:solidFill>
                          <a:latin typeface="Bookman Old Style" panose="02050604050505020204" pitchFamily="18" charset="0"/>
                          <a:ea typeface="Times New Roman"/>
                          <a:cs typeface="Arial"/>
                        </a:rPr>
                        <a:t>bersifat</a:t>
                      </a:r>
                      <a:r>
                        <a:rPr lang="en-US" sz="1200" dirty="0">
                          <a:solidFill>
                            <a:srgbClr val="000000"/>
                          </a:solidFill>
                          <a:latin typeface="Bookman Old Style" panose="02050604050505020204" pitchFamily="18" charset="0"/>
                          <a:ea typeface="Times New Roman"/>
                          <a:cs typeface="Arial"/>
                        </a:rPr>
                        <a:t> </a:t>
                      </a:r>
                      <a:r>
                        <a:rPr lang="en-US" sz="1200" i="1" dirty="0">
                          <a:solidFill>
                            <a:srgbClr val="000000"/>
                          </a:solidFill>
                          <a:latin typeface="Bookman Old Style" panose="02050604050505020204" pitchFamily="18" charset="0"/>
                          <a:ea typeface="Times New Roman"/>
                          <a:cs typeface="Arial"/>
                        </a:rPr>
                        <a:t>earmarked</a:t>
                      </a:r>
                      <a:endParaRPr lang="id-ID" sz="1200" dirty="0">
                        <a:latin typeface="Bookman Old Style" panose="02050604050505020204" pitchFamily="18" charset="0"/>
                        <a:ea typeface="Times New Roman"/>
                        <a:cs typeface="Times New Roman"/>
                      </a:endParaRPr>
                    </a:p>
                    <a:p>
                      <a:pPr marL="574675" lvl="0" indent="-342900" algn="just">
                        <a:lnSpc>
                          <a:spcPct val="150000"/>
                        </a:lnSpc>
                        <a:spcAft>
                          <a:spcPts val="0"/>
                        </a:spcAft>
                        <a:buFont typeface="+mj-lt"/>
                        <a:buAutoNum type="alphaLcParenR"/>
                      </a:pPr>
                      <a:r>
                        <a:rPr lang="en-US" sz="1200" dirty="0">
                          <a:solidFill>
                            <a:srgbClr val="000000"/>
                          </a:solidFill>
                          <a:latin typeface="Bookman Old Style" panose="02050604050505020204" pitchFamily="18" charset="0"/>
                          <a:ea typeface="Times New Roman"/>
                          <a:cs typeface="Arial"/>
                        </a:rPr>
                        <a:t>ADD</a:t>
                      </a:r>
                      <a:endParaRPr lang="id-ID" sz="1200" dirty="0">
                        <a:latin typeface="Bookman Old Style" panose="02050604050505020204" pitchFamily="18" charset="0"/>
                        <a:ea typeface="Times New Roman"/>
                        <a:cs typeface="Times New Roman"/>
                      </a:endParaRPr>
                    </a:p>
                    <a:p>
                      <a:pPr marL="574675" indent="0" algn="just">
                        <a:lnSpc>
                          <a:spcPct val="150000"/>
                        </a:lnSpc>
                        <a:spcAft>
                          <a:spcPts val="0"/>
                        </a:spcAft>
                      </a:pPr>
                      <a:r>
                        <a:rPr lang="en-US" sz="1200" dirty="0" err="1">
                          <a:solidFill>
                            <a:srgbClr val="000000"/>
                          </a:solidFill>
                          <a:latin typeface="Bookman Old Style" panose="02050604050505020204" pitchFamily="18" charset="0"/>
                          <a:ea typeface="Times New Roman"/>
                          <a:cs typeface="Arial"/>
                        </a:rPr>
                        <a:t>Jumlah</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Pengurang</a:t>
                      </a:r>
                      <a:endParaRPr lang="id-ID" sz="1200" dirty="0">
                        <a:latin typeface="Bookman Old Style" panose="02050604050505020204" pitchFamily="18" charset="0"/>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en-US" sz="1200">
                        <a:solidFill>
                          <a:srgbClr val="000000"/>
                        </a:solidFill>
                        <a:latin typeface="Bookman Old Style" panose="02050604050505020204" pitchFamily="18" charset="0"/>
                        <a:ea typeface="Times New Roman"/>
                        <a:cs typeface="Arial"/>
                      </a:endParaRPr>
                    </a:p>
                    <a:p>
                      <a:pPr algn="l">
                        <a:lnSpc>
                          <a:spcPct val="15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gn="l">
                        <a:lnSpc>
                          <a:spcPct val="15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gn="l">
                        <a:lnSpc>
                          <a:spcPct val="15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gn="l">
                        <a:lnSpc>
                          <a:spcPct val="15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99440">
                <a:tc>
                  <a:txBody>
                    <a:bodyPr/>
                    <a:lstStyle/>
                    <a:p>
                      <a:pPr algn="ctr">
                        <a:lnSpc>
                          <a:spcPct val="150000"/>
                        </a:lnSpc>
                        <a:spcAft>
                          <a:spcPts val="0"/>
                        </a:spcAft>
                      </a:pPr>
                      <a:r>
                        <a:rPr lang="en-US" sz="1200">
                          <a:solidFill>
                            <a:srgbClr val="000000"/>
                          </a:solidFill>
                          <a:latin typeface="Bookman Old Style" panose="02050604050505020204" pitchFamily="18" charset="0"/>
                          <a:ea typeface="Times New Roman"/>
                          <a:cs typeface="Arial"/>
                        </a:rPr>
                        <a:t>3.</a:t>
                      </a:r>
                      <a:endParaRPr lang="id-ID" sz="1200">
                        <a:latin typeface="Bookman Old Style" panose="02050604050505020204" pitchFamily="18" charset="0"/>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a:solidFill>
                            <a:srgbClr val="000000"/>
                          </a:solidFill>
                          <a:latin typeface="Bookman Old Style" panose="02050604050505020204" pitchFamily="18" charset="0"/>
                          <a:ea typeface="Times New Roman"/>
                          <a:cs typeface="Arial"/>
                        </a:rPr>
                        <a:t>Jumlah Dana Transfer Umum yang Diperhitungkan</a:t>
                      </a:r>
                      <a:endParaRPr lang="id-ID" sz="1200">
                        <a:latin typeface="Bookman Old Style" panose="02050604050505020204" pitchFamily="18" charset="0"/>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200" dirty="0" err="1">
                          <a:solidFill>
                            <a:srgbClr val="000000"/>
                          </a:solidFill>
                          <a:latin typeface="Bookman Old Style" panose="02050604050505020204" pitchFamily="18" charset="0"/>
                          <a:ea typeface="Times New Roman"/>
                          <a:cs typeface="Arial"/>
                        </a:rPr>
                        <a:t>Rp</a:t>
                      </a:r>
                      <a:r>
                        <a:rPr lang="en-US" sz="1200" dirty="0">
                          <a:solidFill>
                            <a:srgbClr val="000000"/>
                          </a:solidFill>
                          <a:latin typeface="Bookman Old Style" panose="02050604050505020204" pitchFamily="18" charset="0"/>
                          <a:ea typeface="Times New Roman"/>
                          <a:cs typeface="Arial"/>
                        </a:rPr>
                        <a:t>          xxx</a:t>
                      </a:r>
                      <a:endParaRPr lang="id-ID" sz="1200" dirty="0">
                        <a:latin typeface="Bookman Old Style" panose="02050604050505020204" pitchFamily="18" charset="0"/>
                        <a:ea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971652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49</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ounded Rectangle 55">
            <a:extLst>
              <a:ext uri="{FF2B5EF4-FFF2-40B4-BE49-F238E27FC236}">
                <a16:creationId xmlns="" xmlns:a16="http://schemas.microsoft.com/office/drawing/2014/main" id="{53A71044-F8B5-4DE3-B682-FAA05032384D}"/>
              </a:ext>
            </a:extLst>
          </p:cNvPr>
          <p:cNvSpPr/>
          <p:nvPr/>
        </p:nvSpPr>
        <p:spPr>
          <a:xfrm>
            <a:off x="2149311" y="964332"/>
            <a:ext cx="6693031" cy="654356"/>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000" b="1" dirty="0">
                <a:solidFill>
                  <a:prstClr val="black"/>
                </a:solidFill>
                <a:latin typeface="Bookman Old Style" panose="02050604050505020204" pitchFamily="18" charset="0"/>
              </a:rPr>
              <a:t>CONTOH FORMAT PERHITUNGAN </a:t>
            </a:r>
          </a:p>
          <a:p>
            <a:pPr lvl="0" algn="ctr">
              <a:defRPr/>
            </a:pPr>
            <a:r>
              <a:rPr lang="en-ID" sz="2000" b="1" dirty="0">
                <a:solidFill>
                  <a:prstClr val="black"/>
                </a:solidFill>
                <a:latin typeface="Bookman Old Style" panose="02050604050505020204" pitchFamily="18" charset="0"/>
              </a:rPr>
              <a:t>BELANJA INFRASTRUKTUR DAERAH</a:t>
            </a:r>
          </a:p>
        </p:txBody>
      </p:sp>
      <p:cxnSp>
        <p:nvCxnSpPr>
          <p:cNvPr id="21" name="Straight Connector 20">
            <a:extLst>
              <a:ext uri="{FF2B5EF4-FFF2-40B4-BE49-F238E27FC236}">
                <a16:creationId xmlns="" xmlns:a16="http://schemas.microsoft.com/office/drawing/2014/main" id="{A392CA3D-20D3-423C-B9D8-2309385823F4}"/>
              </a:ext>
            </a:extLst>
          </p:cNvPr>
          <p:cNvCxnSpPr/>
          <p:nvPr/>
        </p:nvCxnSpPr>
        <p:spPr>
          <a:xfrm>
            <a:off x="1270137" y="2191957"/>
            <a:ext cx="9080500" cy="0"/>
          </a:xfrm>
          <a:prstGeom prst="line">
            <a:avLst/>
          </a:prstGeom>
          <a:noFill/>
          <a:ln w="25400" cap="flat" cmpd="sng" algn="ctr">
            <a:solidFill>
              <a:srgbClr val="6076B4">
                <a:shade val="95000"/>
                <a:satMod val="105000"/>
              </a:srgbClr>
            </a:solidFill>
            <a:prstDash val="dash"/>
          </a:ln>
          <a:effectLst/>
        </p:spPr>
      </p:cxnSp>
      <p:cxnSp>
        <p:nvCxnSpPr>
          <p:cNvPr id="22" name="Straight Connector 21">
            <a:extLst>
              <a:ext uri="{FF2B5EF4-FFF2-40B4-BE49-F238E27FC236}">
                <a16:creationId xmlns="" xmlns:a16="http://schemas.microsoft.com/office/drawing/2014/main" id="{8396E6EF-228B-4D5A-93FF-FB69AB26C75C}"/>
              </a:ext>
            </a:extLst>
          </p:cNvPr>
          <p:cNvCxnSpPr>
            <a:cxnSpLocks/>
          </p:cNvCxnSpPr>
          <p:nvPr/>
        </p:nvCxnSpPr>
        <p:spPr>
          <a:xfrm>
            <a:off x="6109365" y="1760601"/>
            <a:ext cx="0" cy="5168100"/>
          </a:xfrm>
          <a:prstGeom prst="line">
            <a:avLst/>
          </a:prstGeom>
          <a:noFill/>
          <a:ln w="25400" cap="flat" cmpd="sng" algn="ctr">
            <a:solidFill>
              <a:srgbClr val="6076B4">
                <a:shade val="95000"/>
                <a:satMod val="105000"/>
              </a:srgbClr>
            </a:solidFill>
            <a:prstDash val="dash"/>
          </a:ln>
          <a:effectLst/>
        </p:spPr>
      </p:cxnSp>
      <p:sp>
        <p:nvSpPr>
          <p:cNvPr id="25" name="TextBox 20">
            <a:extLst>
              <a:ext uri="{FF2B5EF4-FFF2-40B4-BE49-F238E27FC236}">
                <a16:creationId xmlns="" xmlns:a16="http://schemas.microsoft.com/office/drawing/2014/main" id="{CE890312-31E1-4BCF-9523-EF991486E2A7}"/>
              </a:ext>
            </a:extLst>
          </p:cNvPr>
          <p:cNvSpPr txBox="1">
            <a:spLocks noChangeArrowheads="1"/>
          </p:cNvSpPr>
          <p:nvPr/>
        </p:nvSpPr>
        <p:spPr bwMode="auto">
          <a:xfrm>
            <a:off x="1270137" y="1810957"/>
            <a:ext cx="44577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black"/>
                </a:solidFill>
                <a:effectLst/>
                <a:uLnTx/>
                <a:uFillTx/>
                <a:latin typeface="Arial" pitchFamily="34" charset="0"/>
                <a:cs typeface="Arial" pitchFamily="34" charset="0"/>
              </a:rPr>
              <a:t>PP Nomor 12 Tahun 2019</a:t>
            </a:r>
          </a:p>
        </p:txBody>
      </p:sp>
      <p:sp>
        <p:nvSpPr>
          <p:cNvPr id="27" name="TextBox 21">
            <a:extLst>
              <a:ext uri="{FF2B5EF4-FFF2-40B4-BE49-F238E27FC236}">
                <a16:creationId xmlns="" xmlns:a16="http://schemas.microsoft.com/office/drawing/2014/main" id="{30B2722F-7F48-4D78-A89E-99E26B8B03DC}"/>
              </a:ext>
            </a:extLst>
          </p:cNvPr>
          <p:cNvSpPr txBox="1">
            <a:spLocks noChangeArrowheads="1"/>
          </p:cNvSpPr>
          <p:nvPr/>
        </p:nvSpPr>
        <p:spPr bwMode="auto">
          <a:xfrm>
            <a:off x="6305687" y="1810957"/>
            <a:ext cx="3962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d-ID" sz="1600" b="1" i="0" u="none" strike="noStrike" kern="0" cap="none" spc="0" normalizeH="0" baseline="0" noProof="0">
                <a:ln>
                  <a:noFill/>
                </a:ln>
                <a:solidFill>
                  <a:prstClr val="black"/>
                </a:solidFill>
                <a:effectLst/>
                <a:uLnTx/>
                <a:uFillTx/>
                <a:latin typeface="Arial" pitchFamily="34" charset="0"/>
                <a:cs typeface="Arial" pitchFamily="34" charset="0"/>
              </a:rPr>
              <a:t>Permendagri No13 Tahun 2006</a:t>
            </a:r>
          </a:p>
        </p:txBody>
      </p:sp>
      <p:graphicFrame>
        <p:nvGraphicFramePr>
          <p:cNvPr id="18" name="Table 17">
            <a:extLst>
              <a:ext uri="{FF2B5EF4-FFF2-40B4-BE49-F238E27FC236}">
                <a16:creationId xmlns="" xmlns:a16="http://schemas.microsoft.com/office/drawing/2014/main" id="{78B1C0F7-D743-46B9-9074-82F25357E53C}"/>
              </a:ext>
            </a:extLst>
          </p:cNvPr>
          <p:cNvGraphicFramePr>
            <a:graphicFrameLocks noGrp="1"/>
          </p:cNvGraphicFramePr>
          <p:nvPr>
            <p:extLst>
              <p:ext uri="{D42A27DB-BD31-4B8C-83A1-F6EECF244321}">
                <p14:modId xmlns:p14="http://schemas.microsoft.com/office/powerpoint/2010/main" xmlns="" val="1328912999"/>
              </p:ext>
            </p:extLst>
          </p:nvPr>
        </p:nvGraphicFramePr>
        <p:xfrm>
          <a:off x="1022487" y="2339595"/>
          <a:ext cx="4953000" cy="3983589"/>
        </p:xfrm>
        <a:graphic>
          <a:graphicData uri="http://schemas.openxmlformats.org/drawingml/2006/table">
            <a:tbl>
              <a:tblPr/>
              <a:tblGrid>
                <a:gridCol w="495300">
                  <a:extLst>
                    <a:ext uri="{9D8B030D-6E8A-4147-A177-3AD203B41FA5}">
                      <a16:colId xmlns="" xmlns:a16="http://schemas.microsoft.com/office/drawing/2014/main" val="20000"/>
                    </a:ext>
                  </a:extLst>
                </a:gridCol>
                <a:gridCol w="2889250">
                  <a:extLst>
                    <a:ext uri="{9D8B030D-6E8A-4147-A177-3AD203B41FA5}">
                      <a16:colId xmlns="" xmlns:a16="http://schemas.microsoft.com/office/drawing/2014/main" val="20001"/>
                    </a:ext>
                  </a:extLst>
                </a:gridCol>
                <a:gridCol w="1568450">
                  <a:extLst>
                    <a:ext uri="{9D8B030D-6E8A-4147-A177-3AD203B41FA5}">
                      <a16:colId xmlns="" xmlns:a16="http://schemas.microsoft.com/office/drawing/2014/main" val="20002"/>
                    </a:ext>
                  </a:extLst>
                </a:gridCol>
              </a:tblGrid>
              <a:tr h="537643">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dirty="0">
                          <a:solidFill>
                            <a:srgbClr val="000000"/>
                          </a:solidFill>
                          <a:latin typeface="Bookman Old Style" panose="02050604050505020204" pitchFamily="18" charset="0"/>
                          <a:ea typeface="Times New Roman"/>
                          <a:cs typeface="Arial"/>
                        </a:rPr>
                        <a:t>NO</a:t>
                      </a:r>
                      <a:endParaRPr lang="id-ID" sz="1300" dirty="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a:solidFill>
                            <a:srgbClr val="000000"/>
                          </a:solidFill>
                          <a:latin typeface="Bookman Old Style" panose="02050604050505020204" pitchFamily="18" charset="0"/>
                          <a:ea typeface="Times New Roman"/>
                          <a:cs typeface="Arial"/>
                        </a:rPr>
                        <a:t>KOMPONEN PERHITUNGAN</a:t>
                      </a:r>
                      <a:endParaRPr lang="id-ID" sz="130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a:solidFill>
                            <a:srgbClr val="000000"/>
                          </a:solidFill>
                          <a:latin typeface="Bookman Old Style" panose="02050604050505020204" pitchFamily="18" charset="0"/>
                          <a:ea typeface="Times New Roman"/>
                          <a:cs typeface="Arial"/>
                        </a:rPr>
                        <a:t>JUMLAH DANA</a:t>
                      </a:r>
                      <a:endParaRPr lang="id-ID" sz="130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529007">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dirty="0">
                          <a:solidFill>
                            <a:srgbClr val="000000"/>
                          </a:solidFill>
                          <a:latin typeface="Bookman Old Style" panose="02050604050505020204" pitchFamily="18" charset="0"/>
                          <a:ea typeface="Times New Roman"/>
                          <a:cs typeface="Arial"/>
                        </a:rPr>
                        <a:t>1.</a:t>
                      </a:r>
                      <a:endParaRPr lang="id-ID" sz="1300" dirty="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342900" lvl="0" indent="-342900" algn="just">
                        <a:lnSpc>
                          <a:spcPct val="100000"/>
                        </a:lnSpc>
                        <a:spcAft>
                          <a:spcPts val="0"/>
                        </a:spcAft>
                        <a:buFont typeface="+mj-lt"/>
                        <a:buAutoNum type="alphaL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Modal:</a:t>
                      </a:r>
                      <a:endParaRPr lang="id-ID" sz="1300" dirty="0">
                        <a:latin typeface="Bookman Old Style" panose="02050604050505020204" pitchFamily="18" charset="0"/>
                        <a:ea typeface="Times New Roman"/>
                        <a:cs typeface="Times New Roman"/>
                      </a:endParaRPr>
                    </a:p>
                    <a:p>
                      <a:pPr marL="342900" lvl="0" indent="20638" algn="just">
                        <a:lnSpc>
                          <a:spcPct val="100000"/>
                        </a:lnSpc>
                        <a:spcAft>
                          <a:spcPts val="0"/>
                        </a:spcAft>
                        <a:buFont typeface="+mj-lt"/>
                        <a:buAutoNum type="arabicParenR"/>
                      </a:pPr>
                      <a:r>
                        <a:rPr lang="en-US" sz="1300" dirty="0" err="1">
                          <a:solidFill>
                            <a:srgbClr val="000000"/>
                          </a:solidFill>
                          <a:latin typeface="Bookman Old Style" panose="02050604050505020204" pitchFamily="18" charset="0"/>
                          <a:ea typeface="Times New Roman"/>
                          <a:cs typeface="Arial"/>
                        </a:rPr>
                        <a:t>tanah</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342900" lvl="0" indent="20638" algn="just">
                        <a:lnSpc>
                          <a:spcPct val="100000"/>
                        </a:lnSpc>
                        <a:spcAft>
                          <a:spcPts val="0"/>
                        </a:spcAft>
                        <a:buFont typeface="+mj-lt"/>
                        <a:buAutoNum type="arabicParenR"/>
                      </a:pPr>
                      <a:r>
                        <a:rPr lang="en-US" sz="1300" dirty="0" err="1">
                          <a:solidFill>
                            <a:srgbClr val="000000"/>
                          </a:solidFill>
                          <a:latin typeface="Bookman Old Style" panose="02050604050505020204" pitchFamily="18" charset="0"/>
                          <a:ea typeface="Times New Roman"/>
                          <a:cs typeface="Arial"/>
                        </a:rPr>
                        <a:t>peralatan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dan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mesin</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342900" lvl="0" indent="20638" algn="just">
                        <a:lnSpc>
                          <a:spcPct val="100000"/>
                        </a:lnSpc>
                        <a:spcAft>
                          <a:spcPts val="0"/>
                        </a:spcAft>
                        <a:buFont typeface="+mj-lt"/>
                        <a:buAutoNum type="arabicParenR"/>
                      </a:pPr>
                      <a:r>
                        <a:rPr lang="en-US" sz="1300" dirty="0" err="1">
                          <a:solidFill>
                            <a:srgbClr val="000000"/>
                          </a:solidFill>
                          <a:latin typeface="Bookman Old Style" panose="02050604050505020204" pitchFamily="18" charset="0"/>
                          <a:ea typeface="Times New Roman"/>
                          <a:cs typeface="Arial"/>
                        </a:rPr>
                        <a:t>bangunan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dan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Gedung</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342900" lvl="0" indent="20638" algn="just">
                        <a:lnSpc>
                          <a:spcPct val="100000"/>
                        </a:lnSpc>
                        <a:spcAft>
                          <a:spcPts val="0"/>
                        </a:spcAft>
                        <a:buFont typeface="+mj-lt"/>
                        <a:buAutoNum type="arabicParenR"/>
                      </a:pPr>
                      <a:r>
                        <a:rPr lang="en-US" sz="1300" dirty="0" err="1">
                          <a:solidFill>
                            <a:srgbClr val="000000"/>
                          </a:solidFill>
                          <a:latin typeface="Bookman Old Style" panose="02050604050505020204" pitchFamily="18" charset="0"/>
                          <a:ea typeface="Times New Roman"/>
                          <a:cs typeface="Arial"/>
                        </a:rPr>
                        <a:t>jalan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irigasi</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dan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jaringan</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342900" lvl="0" indent="20638" algn="just">
                        <a:lnSpc>
                          <a:spcPct val="100000"/>
                        </a:lnSpc>
                        <a:spcAft>
                          <a:spcPts val="0"/>
                        </a:spcAft>
                        <a:buFont typeface="+mj-lt"/>
                        <a:buAutoNum type="arabicParenR"/>
                      </a:pPr>
                      <a:r>
                        <a:rPr lang="en-US" sz="1300" dirty="0" err="1">
                          <a:solidFill>
                            <a:srgbClr val="000000"/>
                          </a:solidFill>
                          <a:latin typeface="Bookman Old Style" panose="02050604050505020204" pitchFamily="18" charset="0"/>
                          <a:ea typeface="Times New Roman"/>
                          <a:cs typeface="Arial"/>
                        </a:rPr>
                        <a:t>aset</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tetap</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lainnya</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342900" lvl="0" indent="20638" algn="just">
                        <a:lnSpc>
                          <a:spcPct val="100000"/>
                        </a:lnSpc>
                        <a:spcAft>
                          <a:spcPts val="0"/>
                        </a:spcAft>
                        <a:buFont typeface="+mj-lt"/>
                        <a:buAutoNum type="arabicParenR"/>
                      </a:pPr>
                      <a:r>
                        <a:rPr lang="en-US" sz="1300" dirty="0" err="1">
                          <a:solidFill>
                            <a:srgbClr val="000000"/>
                          </a:solidFill>
                          <a:latin typeface="Bookman Old Style" panose="02050604050505020204" pitchFamily="18" charset="0"/>
                          <a:ea typeface="Times New Roman"/>
                          <a:cs typeface="Arial"/>
                        </a:rPr>
                        <a:t>aset</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lainnya</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342900" lvl="0" indent="-342900" algn="just">
                        <a:lnSpc>
                          <a:spcPct val="100000"/>
                        </a:lnSpc>
                        <a:spcAft>
                          <a:spcPts val="0"/>
                        </a:spcAft>
                        <a:buFont typeface="+mj-lt"/>
                        <a:buAutoNum type="alphaLcParenR" startAt="2"/>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Pemeliharaan</a:t>
                      </a:r>
                      <a:endParaRPr lang="id-ID" sz="1300" dirty="0">
                        <a:latin typeface="Bookman Old Style" panose="02050604050505020204" pitchFamily="18" charset="0"/>
                        <a:ea typeface="Times New Roman"/>
                        <a:cs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nSpc>
                          <a:spcPct val="100000"/>
                        </a:lnSpc>
                        <a:spcAft>
                          <a:spcPts val="0"/>
                        </a:spcAft>
                      </a:pP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nSpc>
                          <a:spcPct val="100000"/>
                        </a:lnSpc>
                        <a:spcAft>
                          <a:spcPts val="0"/>
                        </a:spcAft>
                      </a:pP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622169">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dirty="0">
                          <a:solidFill>
                            <a:srgbClr val="000000"/>
                          </a:solidFill>
                          <a:latin typeface="Bookman Old Style" panose="02050604050505020204" pitchFamily="18" charset="0"/>
                          <a:ea typeface="Times New Roman"/>
                          <a:cs typeface="Arial"/>
                        </a:rPr>
                        <a:t>2.</a:t>
                      </a:r>
                      <a:endParaRPr lang="id-ID" sz="1300" dirty="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342900" lvl="0" indent="-342900" algn="just">
                        <a:lnSpc>
                          <a:spcPct val="100000"/>
                        </a:lnSpc>
                        <a:spcAft>
                          <a:spcPts val="0"/>
                        </a:spcAft>
                        <a:buFont typeface="+mj-lt"/>
                        <a:buAutoNum type="alphaL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Hibah</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342900" lvl="0" indent="-342900" algn="just">
                        <a:lnSpc>
                          <a:spcPct val="100000"/>
                        </a:lnSpc>
                        <a:spcAft>
                          <a:spcPts val="0"/>
                        </a:spcAft>
                        <a:buFont typeface="+mj-lt"/>
                        <a:buAutoNum type="alphaL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Bantuan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Sosial</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p>
                      <a:pPr marL="342900" lvl="0" indent="-342900" algn="just">
                        <a:lnSpc>
                          <a:spcPct val="100000"/>
                        </a:lnSpc>
                        <a:spcAft>
                          <a:spcPts val="0"/>
                        </a:spcAft>
                        <a:buFont typeface="+mj-lt"/>
                        <a:buAutoNum type="alphaLcParenR"/>
                      </a:pPr>
                      <a:r>
                        <a:rPr lang="en-US" sz="1300" dirty="0" err="1">
                          <a:solidFill>
                            <a:srgbClr val="000000"/>
                          </a:solidFill>
                          <a:latin typeface="Bookman Old Style" panose="02050604050505020204" pitchFamily="18" charset="0"/>
                          <a:ea typeface="Times New Roman"/>
                          <a:cs typeface="Arial"/>
                        </a:rPr>
                        <a:t>Belanja</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Bantuan</a:t>
                      </a: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Keuangan</a:t>
                      </a:r>
                      <a:r>
                        <a:rPr lang="en-US" sz="1300" dirty="0">
                          <a:solidFill>
                            <a:srgbClr val="000000"/>
                          </a:solidFill>
                          <a:latin typeface="Bookman Old Style" panose="02050604050505020204" pitchFamily="18" charset="0"/>
                          <a:ea typeface="Times New Roman"/>
                          <a:cs typeface="Arial"/>
                        </a:rPr>
                        <a:t>.</a:t>
                      </a:r>
                      <a:endParaRPr lang="id-ID" sz="1300" dirty="0">
                        <a:latin typeface="Bookman Old Style" panose="02050604050505020204" pitchFamily="18" charset="0"/>
                        <a:ea typeface="Times New Roman"/>
                        <a:cs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p>
                      <a:pPr>
                        <a:lnSpc>
                          <a:spcPct val="100000"/>
                        </a:lnSpc>
                        <a:spcAft>
                          <a:spcPts val="0"/>
                        </a:spcAft>
                      </a:pP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24207">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a:solidFill>
                            <a:srgbClr val="000000"/>
                          </a:solidFill>
                          <a:latin typeface="Bookman Old Style" panose="02050604050505020204" pitchFamily="18" charset="0"/>
                          <a:ea typeface="Times New Roman"/>
                          <a:cs typeface="Arial"/>
                        </a:rPr>
                        <a:t>3.</a:t>
                      </a:r>
                      <a:endParaRPr lang="id-ID" sz="130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300">
                          <a:solidFill>
                            <a:srgbClr val="000000"/>
                          </a:solidFill>
                          <a:latin typeface="Bookman Old Style" panose="02050604050505020204" pitchFamily="18" charset="0"/>
                          <a:ea typeface="Times New Roman"/>
                          <a:cs typeface="Arial"/>
                        </a:rPr>
                        <a:t>Jumlah Belanja Infrastruktur Daerah (1+2)</a:t>
                      </a:r>
                      <a:endParaRPr lang="id-ID" sz="130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nSpc>
                          <a:spcPct val="100000"/>
                        </a:lnSpc>
                        <a:spcAft>
                          <a:spcPts val="0"/>
                        </a:spcAft>
                      </a:pPr>
                      <a:r>
                        <a:rPr lang="en-US" sz="1300" dirty="0">
                          <a:solidFill>
                            <a:srgbClr val="000000"/>
                          </a:solidFill>
                          <a:latin typeface="Bookman Old Style" panose="02050604050505020204" pitchFamily="18" charset="0"/>
                          <a:ea typeface="Times New Roman"/>
                          <a:cs typeface="Arial"/>
                        </a:rPr>
                        <a:t>               </a:t>
                      </a:r>
                      <a:r>
                        <a:rPr lang="en-US" sz="1300" dirty="0" err="1">
                          <a:solidFill>
                            <a:srgbClr val="000000"/>
                          </a:solidFill>
                          <a:latin typeface="Bookman Old Style" panose="02050604050505020204" pitchFamily="18" charset="0"/>
                          <a:ea typeface="Times New Roman"/>
                          <a:cs typeface="Arial"/>
                        </a:rPr>
                        <a:t>Rp</a:t>
                      </a:r>
                      <a:r>
                        <a:rPr lang="en-US" sz="1300" dirty="0">
                          <a:solidFill>
                            <a:srgbClr val="000000"/>
                          </a:solidFill>
                          <a:latin typeface="Bookman Old Style" panose="02050604050505020204" pitchFamily="18" charset="0"/>
                          <a:ea typeface="Times New Roman"/>
                          <a:cs typeface="Arial"/>
                        </a:rPr>
                        <a:t> xxx</a:t>
                      </a:r>
                      <a:endParaRPr lang="id-ID" sz="1300" dirty="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81461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300">
                          <a:solidFill>
                            <a:srgbClr val="000000"/>
                          </a:solidFill>
                          <a:latin typeface="Bookman Old Style" panose="02050604050505020204" pitchFamily="18" charset="0"/>
                          <a:ea typeface="Times New Roman"/>
                          <a:cs typeface="Arial"/>
                        </a:rPr>
                        <a:t>4.</a:t>
                      </a:r>
                      <a:endParaRPr lang="id-ID" sz="130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300">
                          <a:solidFill>
                            <a:srgbClr val="000000"/>
                          </a:solidFill>
                          <a:latin typeface="Bookman Old Style" panose="02050604050505020204" pitchFamily="18" charset="0"/>
                          <a:ea typeface="Times New Roman"/>
                          <a:cs typeface="Arial"/>
                        </a:rPr>
                        <a:t>Persentase Belanja Infrastruktur Terhadap Transfer ke Daerah yang Penggunaannya Bersifat Umum</a:t>
                      </a:r>
                      <a:endParaRPr lang="id-ID" sz="130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endParaRPr lang="en-US" sz="1300" dirty="0">
                        <a:solidFill>
                          <a:srgbClr val="000000"/>
                        </a:solidFill>
                        <a:latin typeface="Bookman Old Style" panose="02050604050505020204" pitchFamily="18" charset="0"/>
                        <a:ea typeface="Times New Roman"/>
                        <a:cs typeface="Arial"/>
                      </a:endParaRPr>
                    </a:p>
                    <a:p>
                      <a:pPr algn="ctr">
                        <a:lnSpc>
                          <a:spcPct val="100000"/>
                        </a:lnSpc>
                        <a:spcAft>
                          <a:spcPts val="0"/>
                        </a:spcAft>
                      </a:pPr>
                      <a:r>
                        <a:rPr lang="en-US" sz="1300" dirty="0">
                          <a:solidFill>
                            <a:srgbClr val="000000"/>
                          </a:solidFill>
                          <a:latin typeface="Bookman Old Style" panose="02050604050505020204" pitchFamily="18" charset="0"/>
                          <a:ea typeface="Times New Roman"/>
                          <a:cs typeface="Arial"/>
                        </a:rPr>
                        <a:t>xxx%</a:t>
                      </a:r>
                      <a:endParaRPr lang="id-ID" sz="1300" dirty="0">
                        <a:latin typeface="Bookman Old Style" panose="02050604050505020204" pitchFamily="18" charset="0"/>
                        <a:ea typeface="Times New Roman"/>
                      </a:endParaRPr>
                    </a:p>
                  </a:txBody>
                  <a:tcPr marL="68792" marR="68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aphicFrame>
        <p:nvGraphicFramePr>
          <p:cNvPr id="24" name="Table 23">
            <a:extLst>
              <a:ext uri="{FF2B5EF4-FFF2-40B4-BE49-F238E27FC236}">
                <a16:creationId xmlns="" xmlns:a16="http://schemas.microsoft.com/office/drawing/2014/main" id="{A6C56FC4-C34B-440A-8DE4-5032DFCC2AE8}"/>
              </a:ext>
            </a:extLst>
          </p:cNvPr>
          <p:cNvGraphicFramePr>
            <a:graphicFrameLocks noGrp="1"/>
          </p:cNvGraphicFramePr>
          <p:nvPr>
            <p:extLst>
              <p:ext uri="{D42A27DB-BD31-4B8C-83A1-F6EECF244321}">
                <p14:modId xmlns:p14="http://schemas.microsoft.com/office/powerpoint/2010/main" xmlns="" val="221643287"/>
              </p:ext>
            </p:extLst>
          </p:nvPr>
        </p:nvGraphicFramePr>
        <p:xfrm>
          <a:off x="6243244" y="2339595"/>
          <a:ext cx="5672237" cy="4253658"/>
        </p:xfrm>
        <a:graphic>
          <a:graphicData uri="http://schemas.openxmlformats.org/drawingml/2006/table">
            <a:tbl>
              <a:tblPr/>
              <a:tblGrid>
                <a:gridCol w="400012">
                  <a:extLst>
                    <a:ext uri="{9D8B030D-6E8A-4147-A177-3AD203B41FA5}">
                      <a16:colId xmlns="" xmlns:a16="http://schemas.microsoft.com/office/drawing/2014/main" val="20000"/>
                    </a:ext>
                  </a:extLst>
                </a:gridCol>
                <a:gridCol w="3472175">
                  <a:extLst>
                    <a:ext uri="{9D8B030D-6E8A-4147-A177-3AD203B41FA5}">
                      <a16:colId xmlns="" xmlns:a16="http://schemas.microsoft.com/office/drawing/2014/main" val="20001"/>
                    </a:ext>
                  </a:extLst>
                </a:gridCol>
                <a:gridCol w="1800050">
                  <a:extLst>
                    <a:ext uri="{9D8B030D-6E8A-4147-A177-3AD203B41FA5}">
                      <a16:colId xmlns="" xmlns:a16="http://schemas.microsoft.com/office/drawing/2014/main" val="20002"/>
                    </a:ext>
                  </a:extLst>
                </a:gridCol>
              </a:tblGrid>
              <a:tr h="243114">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200" dirty="0">
                          <a:solidFill>
                            <a:srgbClr val="000000"/>
                          </a:solidFill>
                          <a:latin typeface="Bookman Old Style" panose="02050604050505020204" pitchFamily="18" charset="0"/>
                          <a:ea typeface="Times New Roman"/>
                          <a:cs typeface="Arial"/>
                        </a:rPr>
                        <a:t>NO</a:t>
                      </a:r>
                      <a:endParaRPr lang="id-ID" sz="1200" dirty="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200">
                          <a:solidFill>
                            <a:srgbClr val="000000"/>
                          </a:solidFill>
                          <a:latin typeface="Bookman Old Style" panose="02050604050505020204" pitchFamily="18" charset="0"/>
                          <a:ea typeface="Times New Roman"/>
                          <a:cs typeface="Arial"/>
                        </a:rPr>
                        <a:t>KOMPONEN PERHITUNGAN</a:t>
                      </a:r>
                      <a:endParaRPr lang="id-ID" sz="120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200">
                          <a:solidFill>
                            <a:srgbClr val="000000"/>
                          </a:solidFill>
                          <a:latin typeface="Bookman Old Style" panose="02050604050505020204" pitchFamily="18" charset="0"/>
                          <a:ea typeface="Times New Roman"/>
                          <a:cs typeface="Arial"/>
                        </a:rPr>
                        <a:t>JUMLAH DANA</a:t>
                      </a:r>
                      <a:endParaRPr lang="id-ID" sz="120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923742">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200">
                          <a:solidFill>
                            <a:srgbClr val="000000"/>
                          </a:solidFill>
                          <a:latin typeface="Bookman Old Style" panose="02050604050505020204" pitchFamily="18" charset="0"/>
                          <a:ea typeface="Times New Roman"/>
                          <a:cs typeface="Arial"/>
                        </a:rPr>
                        <a:t>1.</a:t>
                      </a:r>
                      <a:endParaRPr lang="id-ID" sz="120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200" dirty="0" err="1">
                          <a:solidFill>
                            <a:srgbClr val="000000"/>
                          </a:solidFill>
                          <a:latin typeface="Bookman Old Style" panose="02050604050505020204" pitchFamily="18" charset="0"/>
                          <a:ea typeface="Times New Roman"/>
                          <a:cs typeface="Arial"/>
                        </a:rPr>
                        <a:t>Belanja</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Langsung</a:t>
                      </a:r>
                      <a:r>
                        <a:rPr lang="en-US" sz="1200" dirty="0">
                          <a:solidFill>
                            <a:srgbClr val="000000"/>
                          </a:solidFill>
                          <a:latin typeface="Bookman Old Style" panose="02050604050505020204" pitchFamily="18" charset="0"/>
                          <a:ea typeface="Times New Roman"/>
                          <a:cs typeface="Arial"/>
                        </a:rPr>
                        <a:t> </a:t>
                      </a:r>
                      <a:endParaRPr lang="id-ID" sz="1200" dirty="0">
                        <a:latin typeface="Bookman Old Style" panose="02050604050505020204" pitchFamily="18" charset="0"/>
                        <a:ea typeface="Times New Roman"/>
                      </a:endParaRPr>
                    </a:p>
                    <a:p>
                      <a:pPr marL="342900" lvl="0" indent="-342900" algn="just">
                        <a:lnSpc>
                          <a:spcPct val="100000"/>
                        </a:lnSpc>
                        <a:spcAft>
                          <a:spcPts val="0"/>
                        </a:spcAft>
                        <a:buFont typeface="+mj-lt"/>
                        <a:buAutoNum type="alphaLcParenR"/>
                      </a:pPr>
                      <a:r>
                        <a:rPr lang="en-US" sz="1200" dirty="0" err="1">
                          <a:solidFill>
                            <a:srgbClr val="000000"/>
                          </a:solidFill>
                          <a:latin typeface="Bookman Old Style" panose="02050604050505020204" pitchFamily="18" charset="0"/>
                          <a:ea typeface="Times New Roman"/>
                          <a:cs typeface="Arial"/>
                        </a:rPr>
                        <a:t>Belanja</a:t>
                      </a:r>
                      <a:r>
                        <a:rPr lang="en-US" sz="1200" dirty="0">
                          <a:solidFill>
                            <a:srgbClr val="000000"/>
                          </a:solidFill>
                          <a:latin typeface="Bookman Old Style" panose="02050604050505020204" pitchFamily="18" charset="0"/>
                          <a:ea typeface="Times New Roman"/>
                          <a:cs typeface="Arial"/>
                        </a:rPr>
                        <a:t> Modal</a:t>
                      </a:r>
                      <a:endParaRPr lang="id-ID" sz="1200" dirty="0">
                        <a:latin typeface="Bookman Old Style" panose="02050604050505020204" pitchFamily="18" charset="0"/>
                        <a:ea typeface="Times New Roman"/>
                        <a:cs typeface="Times New Roman"/>
                      </a:endParaRPr>
                    </a:p>
                    <a:p>
                      <a:pPr marL="342900" lvl="0" indent="15875" algn="just">
                        <a:lnSpc>
                          <a:spcPct val="100000"/>
                        </a:lnSpc>
                        <a:spcAft>
                          <a:spcPts val="0"/>
                        </a:spcAft>
                        <a:buFont typeface="+mj-lt"/>
                        <a:buAutoNum type="arabicParenR"/>
                      </a:pPr>
                      <a:r>
                        <a:rPr lang="en-US" sz="1200" dirty="0" err="1">
                          <a:solidFill>
                            <a:srgbClr val="000000"/>
                          </a:solidFill>
                          <a:latin typeface="Bookman Old Style" panose="02050604050505020204" pitchFamily="18" charset="0"/>
                          <a:ea typeface="Times New Roman"/>
                          <a:cs typeface="Arial"/>
                        </a:rPr>
                        <a:t>tanah</a:t>
                      </a:r>
                      <a:r>
                        <a:rPr lang="en-US" sz="1200" dirty="0">
                          <a:solidFill>
                            <a:srgbClr val="000000"/>
                          </a:solidFill>
                          <a:latin typeface="Bookman Old Style" panose="02050604050505020204" pitchFamily="18" charset="0"/>
                          <a:ea typeface="Times New Roman"/>
                          <a:cs typeface="Arial"/>
                        </a:rPr>
                        <a:t>;</a:t>
                      </a:r>
                      <a:endParaRPr lang="id-ID" sz="1200" dirty="0">
                        <a:latin typeface="Bookman Old Style" panose="02050604050505020204" pitchFamily="18" charset="0"/>
                        <a:ea typeface="Times New Roman"/>
                        <a:cs typeface="Times New Roman"/>
                      </a:endParaRPr>
                    </a:p>
                    <a:p>
                      <a:pPr marL="342900" lvl="0" indent="15875" algn="just">
                        <a:lnSpc>
                          <a:spcPct val="100000"/>
                        </a:lnSpc>
                        <a:spcAft>
                          <a:spcPts val="0"/>
                        </a:spcAft>
                        <a:buFont typeface="+mj-lt"/>
                        <a:buAutoNum type="arabicParenR"/>
                      </a:pPr>
                      <a:r>
                        <a:rPr lang="en-US" sz="1200" dirty="0" err="1">
                          <a:solidFill>
                            <a:srgbClr val="000000"/>
                          </a:solidFill>
                          <a:latin typeface="Bookman Old Style" panose="02050604050505020204" pitchFamily="18" charset="0"/>
                          <a:ea typeface="Times New Roman"/>
                          <a:cs typeface="Arial"/>
                        </a:rPr>
                        <a:t>peralatan</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dan</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mesin</a:t>
                      </a:r>
                      <a:r>
                        <a:rPr lang="en-US" sz="1200" dirty="0">
                          <a:solidFill>
                            <a:srgbClr val="000000"/>
                          </a:solidFill>
                          <a:latin typeface="Bookman Old Style" panose="02050604050505020204" pitchFamily="18" charset="0"/>
                          <a:ea typeface="Times New Roman"/>
                          <a:cs typeface="Arial"/>
                        </a:rPr>
                        <a:t>;</a:t>
                      </a:r>
                      <a:endParaRPr lang="id-ID" sz="1200" dirty="0">
                        <a:latin typeface="Bookman Old Style" panose="02050604050505020204" pitchFamily="18" charset="0"/>
                        <a:ea typeface="Times New Roman"/>
                        <a:cs typeface="Times New Roman"/>
                      </a:endParaRPr>
                    </a:p>
                    <a:p>
                      <a:pPr marL="342900" lvl="0" indent="15875" algn="just">
                        <a:lnSpc>
                          <a:spcPct val="100000"/>
                        </a:lnSpc>
                        <a:spcAft>
                          <a:spcPts val="0"/>
                        </a:spcAft>
                        <a:buFont typeface="+mj-lt"/>
                        <a:buAutoNum type="arabicParenR"/>
                      </a:pPr>
                      <a:r>
                        <a:rPr lang="en-US" sz="1200" dirty="0" err="1">
                          <a:solidFill>
                            <a:srgbClr val="000000"/>
                          </a:solidFill>
                          <a:latin typeface="Bookman Old Style" panose="02050604050505020204" pitchFamily="18" charset="0"/>
                          <a:ea typeface="Times New Roman"/>
                          <a:cs typeface="Arial"/>
                        </a:rPr>
                        <a:t>bangunan</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dan</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Gedung</a:t>
                      </a:r>
                      <a:r>
                        <a:rPr lang="en-US" sz="1200" dirty="0">
                          <a:solidFill>
                            <a:srgbClr val="000000"/>
                          </a:solidFill>
                          <a:latin typeface="Bookman Old Style" panose="02050604050505020204" pitchFamily="18" charset="0"/>
                          <a:ea typeface="Times New Roman"/>
                          <a:cs typeface="Arial"/>
                        </a:rPr>
                        <a:t>;</a:t>
                      </a:r>
                      <a:endParaRPr lang="id-ID" sz="1200" dirty="0">
                        <a:latin typeface="Bookman Old Style" panose="02050604050505020204" pitchFamily="18" charset="0"/>
                        <a:ea typeface="Times New Roman"/>
                        <a:cs typeface="Times New Roman"/>
                      </a:endParaRPr>
                    </a:p>
                    <a:p>
                      <a:pPr marL="342900" lvl="0" indent="15875" algn="just">
                        <a:lnSpc>
                          <a:spcPct val="100000"/>
                        </a:lnSpc>
                        <a:spcAft>
                          <a:spcPts val="0"/>
                        </a:spcAft>
                        <a:buFont typeface="+mj-lt"/>
                        <a:buAutoNum type="arabicParenR"/>
                      </a:pPr>
                      <a:r>
                        <a:rPr lang="en-US" sz="1200" dirty="0" err="1">
                          <a:solidFill>
                            <a:srgbClr val="000000"/>
                          </a:solidFill>
                          <a:latin typeface="Bookman Old Style" panose="02050604050505020204" pitchFamily="18" charset="0"/>
                          <a:ea typeface="Times New Roman"/>
                          <a:cs typeface="Arial"/>
                        </a:rPr>
                        <a:t>jalan</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irigasi</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dan</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jaringan</a:t>
                      </a:r>
                      <a:r>
                        <a:rPr lang="en-US" sz="1200" dirty="0">
                          <a:solidFill>
                            <a:srgbClr val="000000"/>
                          </a:solidFill>
                          <a:latin typeface="Bookman Old Style" panose="02050604050505020204" pitchFamily="18" charset="0"/>
                          <a:ea typeface="Times New Roman"/>
                          <a:cs typeface="Arial"/>
                        </a:rPr>
                        <a:t>;</a:t>
                      </a:r>
                      <a:endParaRPr lang="id-ID" sz="1200" dirty="0">
                        <a:latin typeface="Bookman Old Style" panose="02050604050505020204" pitchFamily="18" charset="0"/>
                        <a:ea typeface="Times New Roman"/>
                        <a:cs typeface="Times New Roman"/>
                      </a:endParaRPr>
                    </a:p>
                    <a:p>
                      <a:pPr marL="342900" lvl="0" indent="15875" algn="just">
                        <a:lnSpc>
                          <a:spcPct val="100000"/>
                        </a:lnSpc>
                        <a:spcAft>
                          <a:spcPts val="0"/>
                        </a:spcAft>
                        <a:buFont typeface="+mj-lt"/>
                        <a:buAutoNum type="arabicParenR"/>
                      </a:pPr>
                      <a:r>
                        <a:rPr lang="en-US" sz="1200" dirty="0" err="1">
                          <a:solidFill>
                            <a:srgbClr val="000000"/>
                          </a:solidFill>
                          <a:latin typeface="Bookman Old Style" panose="02050604050505020204" pitchFamily="18" charset="0"/>
                          <a:ea typeface="Times New Roman"/>
                          <a:cs typeface="Arial"/>
                        </a:rPr>
                        <a:t>aset</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tetap</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lainnya</a:t>
                      </a:r>
                      <a:r>
                        <a:rPr lang="en-US" sz="1200" dirty="0">
                          <a:solidFill>
                            <a:srgbClr val="000000"/>
                          </a:solidFill>
                          <a:latin typeface="Bookman Old Style" panose="02050604050505020204" pitchFamily="18" charset="0"/>
                          <a:ea typeface="Times New Roman"/>
                          <a:cs typeface="Arial"/>
                        </a:rPr>
                        <a:t>;</a:t>
                      </a:r>
                      <a:endParaRPr lang="id-ID" sz="1200" dirty="0">
                        <a:latin typeface="Bookman Old Style" panose="02050604050505020204" pitchFamily="18" charset="0"/>
                        <a:ea typeface="Times New Roman"/>
                        <a:cs typeface="Times New Roman"/>
                      </a:endParaRPr>
                    </a:p>
                    <a:p>
                      <a:pPr marL="342900" lvl="0" indent="15875" algn="just">
                        <a:lnSpc>
                          <a:spcPct val="100000"/>
                        </a:lnSpc>
                        <a:spcAft>
                          <a:spcPts val="0"/>
                        </a:spcAft>
                        <a:buFont typeface="+mj-lt"/>
                        <a:buAutoNum type="arabicParenR"/>
                      </a:pPr>
                      <a:r>
                        <a:rPr lang="en-US" sz="1200" dirty="0" err="1">
                          <a:solidFill>
                            <a:srgbClr val="000000"/>
                          </a:solidFill>
                          <a:latin typeface="Bookman Old Style" panose="02050604050505020204" pitchFamily="18" charset="0"/>
                          <a:ea typeface="Times New Roman"/>
                          <a:cs typeface="Arial"/>
                        </a:rPr>
                        <a:t>aset</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lainnya</a:t>
                      </a:r>
                      <a:r>
                        <a:rPr lang="en-US" sz="1200" dirty="0">
                          <a:solidFill>
                            <a:srgbClr val="000000"/>
                          </a:solidFill>
                          <a:latin typeface="Bookman Old Style" panose="02050604050505020204" pitchFamily="18" charset="0"/>
                          <a:ea typeface="Times New Roman"/>
                          <a:cs typeface="Arial"/>
                        </a:rPr>
                        <a:t>.</a:t>
                      </a:r>
                      <a:endParaRPr lang="id-ID" sz="1200" dirty="0">
                        <a:latin typeface="Bookman Old Style" panose="02050604050505020204" pitchFamily="18" charset="0"/>
                        <a:ea typeface="Times New Roman"/>
                        <a:cs typeface="Times New Roman"/>
                      </a:endParaRPr>
                    </a:p>
                    <a:p>
                      <a:pPr marL="342900" lvl="0" indent="-342900" algn="just">
                        <a:lnSpc>
                          <a:spcPct val="100000"/>
                        </a:lnSpc>
                        <a:spcAft>
                          <a:spcPts val="0"/>
                        </a:spcAft>
                        <a:buFont typeface="+mj-lt"/>
                        <a:buAutoNum type="alphaLcParenR" startAt="2"/>
                      </a:pPr>
                      <a:r>
                        <a:rPr lang="en-US" sz="1200" dirty="0" err="1">
                          <a:solidFill>
                            <a:srgbClr val="000000"/>
                          </a:solidFill>
                          <a:latin typeface="Bookman Old Style" panose="02050604050505020204" pitchFamily="18" charset="0"/>
                          <a:ea typeface="Times New Roman"/>
                          <a:cs typeface="Arial"/>
                        </a:rPr>
                        <a:t>Belanja</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Pemeliharaan</a:t>
                      </a:r>
                      <a:endParaRPr lang="id-ID" sz="1200" dirty="0">
                        <a:latin typeface="Bookman Old Style" panose="02050604050505020204" pitchFamily="18" charset="0"/>
                        <a:ea typeface="Times New Roman"/>
                        <a:cs typeface="Times New Roman"/>
                      </a:endParaRPr>
                    </a:p>
                    <a:p>
                      <a:pPr marL="339725" indent="0" algn="just">
                        <a:lnSpc>
                          <a:spcPct val="100000"/>
                        </a:lnSpc>
                        <a:spcAft>
                          <a:spcPts val="0"/>
                        </a:spcAft>
                      </a:pPr>
                      <a:r>
                        <a:rPr lang="en-US" sz="1200" dirty="0" err="1">
                          <a:solidFill>
                            <a:srgbClr val="000000"/>
                          </a:solidFill>
                          <a:latin typeface="Bookman Old Style" panose="02050604050505020204" pitchFamily="18" charset="0"/>
                          <a:ea typeface="Times New Roman"/>
                          <a:cs typeface="Arial"/>
                        </a:rPr>
                        <a:t>Jumlah</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Belanja</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Langsung</a:t>
                      </a:r>
                      <a:endParaRPr lang="id-ID" sz="1200" dirty="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nSpc>
                          <a:spcPct val="100000"/>
                        </a:lnSpc>
                        <a:spcAft>
                          <a:spcPts val="0"/>
                        </a:spcAft>
                      </a:pPr>
                      <a:endParaRPr lang="en-US" sz="1200">
                        <a:solidFill>
                          <a:srgbClr val="000000"/>
                        </a:solidFill>
                        <a:latin typeface="Bookman Old Style" panose="02050604050505020204" pitchFamily="18" charset="0"/>
                        <a:ea typeface="Times New Roman"/>
                        <a:cs typeface="Arial"/>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                  Rp xxx</a:t>
                      </a:r>
                      <a:endParaRPr lang="id-ID" sz="1200">
                        <a:latin typeface="Bookman Old Style" panose="02050604050505020204" pitchFamily="18" charset="0"/>
                        <a:ea typeface="Times New Roman"/>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                  Rp xxx</a:t>
                      </a:r>
                      <a:endParaRPr lang="id-ID" sz="1200">
                        <a:latin typeface="Bookman Old Style" panose="02050604050505020204" pitchFamily="18" charset="0"/>
                        <a:ea typeface="Times New Roman"/>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                  Rp xxx</a:t>
                      </a:r>
                      <a:endParaRPr lang="id-ID" sz="120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08668">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200">
                          <a:solidFill>
                            <a:srgbClr val="000000"/>
                          </a:solidFill>
                          <a:latin typeface="Bookman Old Style" panose="02050604050505020204" pitchFamily="18" charset="0"/>
                          <a:ea typeface="Times New Roman"/>
                          <a:cs typeface="Arial"/>
                        </a:rPr>
                        <a:t>2.</a:t>
                      </a:r>
                      <a:endParaRPr lang="id-ID" sz="120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200" dirty="0" err="1">
                          <a:solidFill>
                            <a:srgbClr val="000000"/>
                          </a:solidFill>
                          <a:latin typeface="Bookman Old Style" panose="02050604050505020204" pitchFamily="18" charset="0"/>
                          <a:ea typeface="Times New Roman"/>
                          <a:cs typeface="Arial"/>
                        </a:rPr>
                        <a:t>Belanja</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Tidak</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Langsung</a:t>
                      </a:r>
                      <a:endParaRPr lang="id-ID" sz="1200" dirty="0">
                        <a:latin typeface="Bookman Old Style" panose="02050604050505020204" pitchFamily="18" charset="0"/>
                        <a:ea typeface="Times New Roman"/>
                      </a:endParaRPr>
                    </a:p>
                    <a:p>
                      <a:pPr marL="342900" lvl="0" indent="-342900" algn="just">
                        <a:lnSpc>
                          <a:spcPct val="100000"/>
                        </a:lnSpc>
                        <a:spcAft>
                          <a:spcPts val="0"/>
                        </a:spcAft>
                        <a:buFont typeface="+mj-lt"/>
                        <a:buAutoNum type="alphaLcParenR"/>
                      </a:pPr>
                      <a:r>
                        <a:rPr lang="en-US" sz="1200" dirty="0" err="1">
                          <a:solidFill>
                            <a:srgbClr val="000000"/>
                          </a:solidFill>
                          <a:latin typeface="Bookman Old Style" panose="02050604050505020204" pitchFamily="18" charset="0"/>
                          <a:ea typeface="Times New Roman"/>
                          <a:cs typeface="Arial"/>
                        </a:rPr>
                        <a:t>Belanja</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Hibah</a:t>
                      </a:r>
                      <a:r>
                        <a:rPr lang="en-US" sz="1200" dirty="0">
                          <a:solidFill>
                            <a:srgbClr val="000000"/>
                          </a:solidFill>
                          <a:latin typeface="Bookman Old Style" panose="02050604050505020204" pitchFamily="18" charset="0"/>
                          <a:ea typeface="Times New Roman"/>
                          <a:cs typeface="Arial"/>
                        </a:rPr>
                        <a:t>;</a:t>
                      </a:r>
                      <a:endParaRPr lang="id-ID" sz="1200" dirty="0">
                        <a:latin typeface="Bookman Old Style" panose="02050604050505020204" pitchFamily="18" charset="0"/>
                        <a:ea typeface="Times New Roman"/>
                        <a:cs typeface="Times New Roman"/>
                      </a:endParaRPr>
                    </a:p>
                    <a:p>
                      <a:pPr marL="342900" lvl="0" indent="-342900" algn="just">
                        <a:lnSpc>
                          <a:spcPct val="100000"/>
                        </a:lnSpc>
                        <a:spcAft>
                          <a:spcPts val="0"/>
                        </a:spcAft>
                        <a:buFont typeface="+mj-lt"/>
                        <a:buAutoNum type="alphaLcParenR"/>
                      </a:pPr>
                      <a:r>
                        <a:rPr lang="en-US" sz="1200" dirty="0" err="1">
                          <a:solidFill>
                            <a:srgbClr val="000000"/>
                          </a:solidFill>
                          <a:latin typeface="Bookman Old Style" panose="02050604050505020204" pitchFamily="18" charset="0"/>
                          <a:ea typeface="Times New Roman"/>
                          <a:cs typeface="Arial"/>
                        </a:rPr>
                        <a:t>Belanja</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Bantuan</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Sosial</a:t>
                      </a:r>
                      <a:r>
                        <a:rPr lang="en-US" sz="1200" dirty="0">
                          <a:solidFill>
                            <a:srgbClr val="000000"/>
                          </a:solidFill>
                          <a:latin typeface="Bookman Old Style" panose="02050604050505020204" pitchFamily="18" charset="0"/>
                          <a:ea typeface="Times New Roman"/>
                          <a:cs typeface="Arial"/>
                        </a:rPr>
                        <a:t>;</a:t>
                      </a:r>
                      <a:endParaRPr lang="id-ID" sz="1200" dirty="0">
                        <a:latin typeface="Bookman Old Style" panose="02050604050505020204" pitchFamily="18" charset="0"/>
                        <a:ea typeface="Times New Roman"/>
                        <a:cs typeface="Times New Roman"/>
                      </a:endParaRPr>
                    </a:p>
                    <a:p>
                      <a:pPr marL="342900" lvl="0" indent="-342900" algn="just">
                        <a:lnSpc>
                          <a:spcPct val="100000"/>
                        </a:lnSpc>
                        <a:spcAft>
                          <a:spcPts val="0"/>
                        </a:spcAft>
                        <a:buFont typeface="+mj-lt"/>
                        <a:buAutoNum type="alphaLcParenR"/>
                      </a:pPr>
                      <a:r>
                        <a:rPr lang="en-US" sz="1200" dirty="0" err="1">
                          <a:solidFill>
                            <a:srgbClr val="000000"/>
                          </a:solidFill>
                          <a:latin typeface="Bookman Old Style" panose="02050604050505020204" pitchFamily="18" charset="0"/>
                          <a:ea typeface="Times New Roman"/>
                          <a:cs typeface="Arial"/>
                        </a:rPr>
                        <a:t>Belanja</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Bantuan</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Keuangan</a:t>
                      </a:r>
                      <a:r>
                        <a:rPr lang="en-US" sz="1200" dirty="0">
                          <a:solidFill>
                            <a:srgbClr val="000000"/>
                          </a:solidFill>
                          <a:latin typeface="Bookman Old Style" panose="02050604050505020204" pitchFamily="18" charset="0"/>
                          <a:ea typeface="Times New Roman"/>
                          <a:cs typeface="Arial"/>
                        </a:rPr>
                        <a:t>.</a:t>
                      </a:r>
                      <a:endParaRPr lang="id-ID" sz="1200" dirty="0">
                        <a:latin typeface="Bookman Old Style" panose="02050604050505020204" pitchFamily="18" charset="0"/>
                        <a:ea typeface="Times New Roman"/>
                        <a:cs typeface="Times New Roman"/>
                      </a:endParaRPr>
                    </a:p>
                    <a:p>
                      <a:pPr marL="457200" algn="just">
                        <a:lnSpc>
                          <a:spcPct val="100000"/>
                        </a:lnSpc>
                        <a:spcAft>
                          <a:spcPts val="0"/>
                        </a:spcAft>
                      </a:pPr>
                      <a:r>
                        <a:rPr lang="en-US" sz="1200" dirty="0" err="1">
                          <a:solidFill>
                            <a:srgbClr val="000000"/>
                          </a:solidFill>
                          <a:latin typeface="Bookman Old Style" panose="02050604050505020204" pitchFamily="18" charset="0"/>
                          <a:ea typeface="Times New Roman"/>
                          <a:cs typeface="Arial"/>
                        </a:rPr>
                        <a:t>Jumlah</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Belanja</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Tidak</a:t>
                      </a:r>
                      <a:r>
                        <a:rPr lang="en-US" sz="1200" dirty="0">
                          <a:solidFill>
                            <a:srgbClr val="000000"/>
                          </a:solidFill>
                          <a:latin typeface="Bookman Old Style" panose="02050604050505020204" pitchFamily="18" charset="0"/>
                          <a:ea typeface="Times New Roman"/>
                          <a:cs typeface="Arial"/>
                        </a:rPr>
                        <a:t> </a:t>
                      </a:r>
                      <a:r>
                        <a:rPr lang="en-US" sz="1200" dirty="0" err="1">
                          <a:solidFill>
                            <a:srgbClr val="000000"/>
                          </a:solidFill>
                          <a:latin typeface="Bookman Old Style" panose="02050604050505020204" pitchFamily="18" charset="0"/>
                          <a:ea typeface="Times New Roman"/>
                          <a:cs typeface="Arial"/>
                        </a:rPr>
                        <a:t>Langsung</a:t>
                      </a:r>
                      <a:endParaRPr lang="id-ID" sz="1200" dirty="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nSpc>
                          <a:spcPct val="100000"/>
                        </a:lnSpc>
                        <a:spcAft>
                          <a:spcPts val="0"/>
                        </a:spcAft>
                      </a:pPr>
                      <a:r>
                        <a:rPr lang="en-US" sz="1200">
                          <a:solidFill>
                            <a:srgbClr val="000000"/>
                          </a:solidFill>
                          <a:latin typeface="Bookman Old Style" panose="02050604050505020204" pitchFamily="18" charset="0"/>
                          <a:ea typeface="Times New Roman"/>
                          <a:cs typeface="Arial"/>
                        </a:rPr>
                        <a:t>                  Rp xxx</a:t>
                      </a:r>
                      <a:endParaRPr lang="id-ID" sz="1200">
                        <a:latin typeface="Bookman Old Style" panose="02050604050505020204" pitchFamily="18" charset="0"/>
                        <a:ea typeface="Times New Roman"/>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Rp xxx</a:t>
                      </a:r>
                      <a:endParaRPr lang="id-ID" sz="1200">
                        <a:latin typeface="Bookman Old Style" panose="02050604050505020204" pitchFamily="18" charset="0"/>
                        <a:ea typeface="Times New Roman"/>
                      </a:endParaRPr>
                    </a:p>
                    <a:p>
                      <a:pPr>
                        <a:lnSpc>
                          <a:spcPct val="100000"/>
                        </a:lnSpc>
                        <a:spcAft>
                          <a:spcPts val="0"/>
                        </a:spcAft>
                      </a:pPr>
                      <a:r>
                        <a:rPr lang="en-US" sz="1200">
                          <a:solidFill>
                            <a:srgbClr val="000000"/>
                          </a:solidFill>
                          <a:latin typeface="Bookman Old Style" panose="02050604050505020204" pitchFamily="18" charset="0"/>
                          <a:ea typeface="Times New Roman"/>
                          <a:cs typeface="Arial"/>
                        </a:rPr>
                        <a:t>                  Rp xxx</a:t>
                      </a:r>
                      <a:endParaRPr lang="id-ID" sz="120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48791">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200">
                          <a:solidFill>
                            <a:srgbClr val="000000"/>
                          </a:solidFill>
                          <a:latin typeface="Bookman Old Style" panose="02050604050505020204" pitchFamily="18" charset="0"/>
                          <a:ea typeface="Times New Roman"/>
                          <a:cs typeface="Arial"/>
                        </a:rPr>
                        <a:t>3.</a:t>
                      </a:r>
                      <a:endParaRPr lang="id-ID" sz="120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200">
                          <a:solidFill>
                            <a:srgbClr val="000000"/>
                          </a:solidFill>
                          <a:latin typeface="Bookman Old Style" panose="02050604050505020204" pitchFamily="18" charset="0"/>
                          <a:ea typeface="Times New Roman"/>
                          <a:cs typeface="Arial"/>
                        </a:rPr>
                        <a:t>Jumlah Belanja Infrastruktur Daerah (1+2)</a:t>
                      </a:r>
                      <a:endParaRPr lang="id-ID" sz="120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nSpc>
                          <a:spcPct val="100000"/>
                        </a:lnSpc>
                        <a:spcAft>
                          <a:spcPts val="0"/>
                        </a:spcAft>
                      </a:pPr>
                      <a:r>
                        <a:rPr lang="en-US" sz="1200">
                          <a:solidFill>
                            <a:srgbClr val="000000"/>
                          </a:solidFill>
                          <a:latin typeface="Bookman Old Style" panose="02050604050505020204" pitchFamily="18" charset="0"/>
                          <a:ea typeface="Times New Roman"/>
                          <a:cs typeface="Arial"/>
                        </a:rPr>
                        <a:t>                  Rp xxx</a:t>
                      </a:r>
                      <a:endParaRPr lang="id-ID" sz="120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729343">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r>
                        <a:rPr lang="en-US" sz="1200">
                          <a:solidFill>
                            <a:srgbClr val="000000"/>
                          </a:solidFill>
                          <a:latin typeface="Bookman Old Style" panose="02050604050505020204" pitchFamily="18" charset="0"/>
                          <a:ea typeface="Times New Roman"/>
                          <a:cs typeface="Arial"/>
                        </a:rPr>
                        <a:t>4.</a:t>
                      </a:r>
                      <a:endParaRPr lang="id-ID" sz="120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just">
                        <a:lnSpc>
                          <a:spcPct val="100000"/>
                        </a:lnSpc>
                        <a:spcAft>
                          <a:spcPts val="0"/>
                        </a:spcAft>
                      </a:pPr>
                      <a:r>
                        <a:rPr lang="en-US" sz="1200">
                          <a:solidFill>
                            <a:srgbClr val="000000"/>
                          </a:solidFill>
                          <a:latin typeface="Bookman Old Style" panose="02050604050505020204" pitchFamily="18" charset="0"/>
                          <a:ea typeface="Times New Roman"/>
                          <a:cs typeface="Arial"/>
                        </a:rPr>
                        <a:t>Persentase Belanja Infrastruktur Terhadap Transfer ke Daerah yang Penggunaannya Bersifat Umum</a:t>
                      </a:r>
                      <a:endParaRPr lang="id-ID" sz="120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algn="ctr">
                        <a:lnSpc>
                          <a:spcPct val="100000"/>
                        </a:lnSpc>
                        <a:spcAft>
                          <a:spcPts val="0"/>
                        </a:spcAft>
                      </a:pPr>
                      <a:endParaRPr lang="en-US" sz="1200" dirty="0">
                        <a:solidFill>
                          <a:srgbClr val="000000"/>
                        </a:solidFill>
                        <a:latin typeface="Bookman Old Style" panose="02050604050505020204" pitchFamily="18" charset="0"/>
                        <a:ea typeface="Times New Roman"/>
                        <a:cs typeface="Arial"/>
                      </a:endParaRPr>
                    </a:p>
                    <a:p>
                      <a:pPr algn="ctr">
                        <a:lnSpc>
                          <a:spcPct val="100000"/>
                        </a:lnSpc>
                        <a:spcAft>
                          <a:spcPts val="0"/>
                        </a:spcAft>
                      </a:pPr>
                      <a:r>
                        <a:rPr lang="en-US" sz="1200" dirty="0">
                          <a:solidFill>
                            <a:srgbClr val="000000"/>
                          </a:solidFill>
                          <a:latin typeface="Bookman Old Style" panose="02050604050505020204" pitchFamily="18" charset="0"/>
                          <a:ea typeface="Times New Roman"/>
                          <a:cs typeface="Arial"/>
                        </a:rPr>
                        <a:t>xxx%</a:t>
                      </a:r>
                      <a:endParaRPr lang="id-ID" sz="1200" dirty="0">
                        <a:latin typeface="Bookman Old Style" panose="02050604050505020204" pitchFamily="18" charset="0"/>
                        <a:ea typeface="Times New Roman"/>
                      </a:endParaRPr>
                    </a:p>
                  </a:txBody>
                  <a:tcPr marL="55033" marR="55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2007376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5</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1"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ounded Rectangle 55">
            <a:extLst>
              <a:ext uri="{FF2B5EF4-FFF2-40B4-BE49-F238E27FC236}">
                <a16:creationId xmlns="" xmlns:a16="http://schemas.microsoft.com/office/drawing/2014/main" id="{4FA4EFDB-D67E-4FBE-9C9A-B663E75A28B2}"/>
              </a:ext>
            </a:extLst>
          </p:cNvPr>
          <p:cNvSpPr/>
          <p:nvPr/>
        </p:nvSpPr>
        <p:spPr>
          <a:xfrm>
            <a:off x="1672046" y="995333"/>
            <a:ext cx="8612294" cy="945538"/>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MEKANISME PENGANGGARAN DALAM KONTEKS TUGAS DAN WEWENANG</a:t>
            </a:r>
          </a:p>
        </p:txBody>
      </p:sp>
      <p:sp>
        <p:nvSpPr>
          <p:cNvPr id="42" name="Rectangle 41">
            <a:extLst>
              <a:ext uri="{FF2B5EF4-FFF2-40B4-BE49-F238E27FC236}">
                <a16:creationId xmlns="" xmlns:a16="http://schemas.microsoft.com/office/drawing/2014/main" id="{ED7E612E-68F7-46B8-BE54-D31ADE3983E2}"/>
              </a:ext>
            </a:extLst>
          </p:cNvPr>
          <p:cNvSpPr/>
          <p:nvPr/>
        </p:nvSpPr>
        <p:spPr>
          <a:xfrm>
            <a:off x="6681216" y="2209800"/>
            <a:ext cx="3657600" cy="609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A2C3A6B1-E7A3-46FA-9DF1-4F443E2C7643}"/>
              </a:ext>
            </a:extLst>
          </p:cNvPr>
          <p:cNvSpPr/>
          <p:nvPr/>
        </p:nvSpPr>
        <p:spPr>
          <a:xfrm>
            <a:off x="1652016" y="2209800"/>
            <a:ext cx="4267200" cy="609600"/>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 xmlns:a16="http://schemas.microsoft.com/office/drawing/2014/main" id="{0EFA227D-0047-410C-84CC-097B28B15966}"/>
              </a:ext>
            </a:extLst>
          </p:cNvPr>
          <p:cNvSpPr/>
          <p:nvPr/>
        </p:nvSpPr>
        <p:spPr>
          <a:xfrm>
            <a:off x="6681216" y="2819400"/>
            <a:ext cx="3657600" cy="3733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 xmlns:a16="http://schemas.microsoft.com/office/drawing/2014/main" id="{AB7C2388-A8F1-4D75-B041-D49BA156FD52}"/>
              </a:ext>
            </a:extLst>
          </p:cNvPr>
          <p:cNvSpPr/>
          <p:nvPr/>
        </p:nvSpPr>
        <p:spPr>
          <a:xfrm>
            <a:off x="1652016" y="2819400"/>
            <a:ext cx="4267200" cy="3733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3">
            <a:extLst>
              <a:ext uri="{FF2B5EF4-FFF2-40B4-BE49-F238E27FC236}">
                <a16:creationId xmlns="" xmlns:a16="http://schemas.microsoft.com/office/drawing/2014/main" id="{B0D7C43D-5DD1-442A-B4AC-9D7CB4CA6CBA}"/>
              </a:ext>
            </a:extLst>
          </p:cNvPr>
          <p:cNvSpPr txBox="1">
            <a:spLocks noChangeArrowheads="1"/>
          </p:cNvSpPr>
          <p:nvPr/>
        </p:nvSpPr>
        <p:spPr>
          <a:xfrm>
            <a:off x="6452616" y="2770188"/>
            <a:ext cx="3886200" cy="3783012"/>
          </a:xfrm>
          <a:prstGeom prst="rect">
            <a:avLst/>
          </a:prstGeom>
        </p:spPr>
        <p:txBody>
          <a:bodyPr/>
          <a:lstStyle/>
          <a:p>
            <a:pPr marL="342900" marR="0" lvl="0" indent="11113" algn="just" defTabSz="914400" rtl="0" eaLnBrk="1" fontAlgn="auto" latinLnBrk="0" hangingPunct="1">
              <a:lnSpc>
                <a:spcPct val="100000"/>
              </a:lnSpc>
              <a:spcBef>
                <a:spcPct val="20000"/>
              </a:spcBef>
              <a:spcAft>
                <a:spcPts val="0"/>
              </a:spcAft>
              <a:buClr>
                <a:srgbClr val="0563C1"/>
              </a:buClr>
              <a:buSzTx/>
              <a:buFontTx/>
              <a:buNone/>
              <a:tabLst/>
              <a:defRPr/>
            </a:pP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Pasal</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id-ID" sz="2000" b="0" i="0" u="none" strike="noStrike" kern="0" cap="none" spc="0" normalizeH="0" baseline="0" noProof="0" dirty="0">
                <a:ln>
                  <a:noFill/>
                </a:ln>
                <a:solidFill>
                  <a:prstClr val="black"/>
                </a:solidFill>
                <a:effectLst/>
                <a:uLnTx/>
                <a:uFillTx/>
                <a:latin typeface="Calibri" panose="020F0502020204030204"/>
                <a:ea typeface="+mn-ea"/>
                <a:cs typeface="+mn-cs"/>
              </a:rPr>
              <a:t>101</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ayat</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(1)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huruf</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id-ID" sz="2000" b="0" i="0" u="none" strike="noStrike" kern="0" cap="none" spc="0" normalizeH="0" baseline="0" noProof="0" dirty="0">
                <a:ln>
                  <a:noFill/>
                </a:ln>
                <a:solidFill>
                  <a:prstClr val="black"/>
                </a:solidFill>
                <a:effectLst/>
                <a:uLnTx/>
                <a:uFillTx/>
                <a:latin typeface="Calibri" panose="020F0502020204030204"/>
                <a:ea typeface="+mn-ea"/>
                <a:cs typeface="+mn-cs"/>
              </a:rPr>
              <a:t>b</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id-ID" sz="2000" b="0" i="0" u="none" strike="noStrike" kern="0" cap="none" spc="0" normalizeH="0" baseline="0" noProof="0" dirty="0">
                <a:ln>
                  <a:noFill/>
                </a:ln>
                <a:solidFill>
                  <a:prstClr val="black"/>
                </a:solidFill>
                <a:effectLst/>
                <a:uLnTx/>
                <a:uFillTx/>
                <a:latin typeface="Calibri" panose="020F0502020204030204"/>
                <a:ea typeface="+mn-ea"/>
                <a:cs typeface="+mn-cs"/>
              </a:rPr>
              <a:t>dan Pasal 154 ayat (1) huruf b </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UU No. </a:t>
            </a:r>
            <a:r>
              <a:rPr kumimoji="0" lang="id-ID" sz="2000" b="0" i="0" u="none" strike="noStrike" kern="0" cap="none" spc="0" normalizeH="0" baseline="0" noProof="0" dirty="0">
                <a:ln>
                  <a:noFill/>
                </a:ln>
                <a:solidFill>
                  <a:prstClr val="black"/>
                </a:solidFill>
                <a:effectLst/>
                <a:uLnTx/>
                <a:uFillTx/>
                <a:latin typeface="Calibri" panose="020F0502020204030204"/>
                <a:ea typeface="+mn-ea"/>
                <a:cs typeface="+mn-cs"/>
              </a:rPr>
              <a:t>23</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Tahun</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20</a:t>
            </a:r>
            <a:r>
              <a:rPr kumimoji="0" lang="id-ID" sz="2000" b="0" i="0" u="none" strike="noStrike" kern="0" cap="none" spc="0" normalizeH="0" baseline="0" noProof="0" dirty="0">
                <a:ln>
                  <a:noFill/>
                </a:ln>
                <a:solidFill>
                  <a:prstClr val="black"/>
                </a:solidFill>
                <a:effectLst/>
                <a:uLnTx/>
                <a:uFillTx/>
                <a:latin typeface="Calibri" panose="020F0502020204030204"/>
                <a:ea typeface="+mn-ea"/>
                <a:cs typeface="+mn-cs"/>
              </a:rPr>
              <a:t>1</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4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tentang</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Pemerintah</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Daerah,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tugas</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dan</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wewenang</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DPRD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adalah</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0" cap="none" spc="0" normalizeH="0" baseline="0" noProof="0" dirty="0" err="1">
                <a:ln>
                  <a:noFill/>
                </a:ln>
                <a:solidFill>
                  <a:srgbClr val="C00000"/>
                </a:solidFill>
                <a:effectLst/>
                <a:uLnTx/>
                <a:uFillTx/>
                <a:latin typeface="Calibri" panose="020F0502020204030204"/>
                <a:ea typeface="+mn-ea"/>
                <a:cs typeface="+mn-cs"/>
              </a:rPr>
              <a:t>membahas</a:t>
            </a:r>
            <a:r>
              <a:rPr kumimoji="0" lang="en-US" sz="2000" b="0"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000" b="0" i="0" u="none" strike="noStrike" kern="0" cap="none" spc="0" normalizeH="0" baseline="0" noProof="0" dirty="0" err="1">
                <a:ln>
                  <a:noFill/>
                </a:ln>
                <a:solidFill>
                  <a:srgbClr val="C00000"/>
                </a:solidFill>
                <a:effectLst/>
                <a:uLnTx/>
                <a:uFillTx/>
                <a:latin typeface="Calibri" panose="020F0502020204030204"/>
                <a:ea typeface="+mn-ea"/>
                <a:cs typeface="+mn-cs"/>
              </a:rPr>
              <a:t>dan</a:t>
            </a:r>
            <a:r>
              <a:rPr kumimoji="0" lang="en-US" sz="2000" b="0"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id-ID" sz="2000" b="0" i="0" u="none" strike="noStrike" kern="0" cap="none" spc="0" normalizeH="0" baseline="0" noProof="0" dirty="0">
                <a:ln>
                  <a:noFill/>
                </a:ln>
                <a:solidFill>
                  <a:srgbClr val="C00000"/>
                </a:solidFill>
                <a:effectLst/>
                <a:uLnTx/>
                <a:uFillTx/>
                <a:latin typeface="Calibri" panose="020F0502020204030204"/>
                <a:ea typeface="+mn-ea"/>
                <a:cs typeface="+mn-cs"/>
              </a:rPr>
              <a:t>memberikan persetujuan </a:t>
            </a:r>
            <a:r>
              <a:rPr kumimoji="0" lang="id-ID" sz="2000" b="0" i="0" u="none" strike="noStrike" kern="0" cap="none" spc="0" normalizeH="0" baseline="0" noProof="0" dirty="0">
                <a:ln>
                  <a:noFill/>
                </a:ln>
                <a:solidFill>
                  <a:prstClr val="black"/>
                </a:solidFill>
                <a:effectLst/>
                <a:uLnTx/>
                <a:uFillTx/>
                <a:latin typeface="Calibri" panose="020F0502020204030204"/>
                <a:ea typeface="+mn-ea"/>
                <a:cs typeface="+mn-cs"/>
              </a:rPr>
              <a:t>rancangan Perda Provinsi/Kab/Kota tentang APBD Provinsi/Kab/Kota yang diajukan Gubernur/Bupati/Walikota</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
        <p:nvSpPr>
          <p:cNvPr id="48" name="Rectangle 3">
            <a:extLst>
              <a:ext uri="{FF2B5EF4-FFF2-40B4-BE49-F238E27FC236}">
                <a16:creationId xmlns="" xmlns:a16="http://schemas.microsoft.com/office/drawing/2014/main" id="{27BD8848-BCA3-437F-AE8E-92D9B8053555}"/>
              </a:ext>
            </a:extLst>
          </p:cNvPr>
          <p:cNvSpPr txBox="1">
            <a:spLocks noChangeArrowheads="1"/>
          </p:cNvSpPr>
          <p:nvPr/>
        </p:nvSpPr>
        <p:spPr>
          <a:xfrm>
            <a:off x="1423416" y="2819400"/>
            <a:ext cx="4419600" cy="3810000"/>
          </a:xfrm>
          <a:prstGeom prst="rect">
            <a:avLst/>
          </a:prstGeom>
        </p:spPr>
        <p:txBody>
          <a:bodyPr/>
          <a:lstStyle/>
          <a:p>
            <a:pPr marL="342900" marR="0" lvl="0" indent="-3175" algn="just" defTabSz="914400" rtl="0" eaLnBrk="1" fontAlgn="auto" latinLnBrk="0" hangingPunct="1">
              <a:lnSpc>
                <a:spcPct val="100000"/>
              </a:lnSpc>
              <a:spcBef>
                <a:spcPct val="20000"/>
              </a:spcBef>
              <a:spcAft>
                <a:spcPts val="0"/>
              </a:spcAft>
              <a:buClr>
                <a:srgbClr val="0563C1"/>
              </a:buClr>
              <a:buSzTx/>
              <a:buFontTx/>
              <a:buNone/>
              <a:tabLst/>
              <a:defRPr/>
            </a:pP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Pasal</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id-ID" sz="2000" b="0" i="0" u="none" strike="noStrike" kern="0" cap="none" spc="0" normalizeH="0" baseline="0" noProof="0" dirty="0">
                <a:ln>
                  <a:noFill/>
                </a:ln>
                <a:solidFill>
                  <a:prstClr val="black"/>
                </a:solidFill>
                <a:effectLst/>
                <a:uLnTx/>
                <a:uFillTx/>
                <a:latin typeface="Calibri" panose="020F0502020204030204"/>
                <a:ea typeface="+mn-ea"/>
                <a:cs typeface="+mn-cs"/>
              </a:rPr>
              <a:t>65</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id-ID" sz="2000" b="0" i="0" u="none" strike="noStrike" kern="0" cap="none" spc="0" normalizeH="0" baseline="0" noProof="0" dirty="0">
                <a:ln>
                  <a:noFill/>
                </a:ln>
                <a:solidFill>
                  <a:prstClr val="black"/>
                </a:solidFill>
                <a:effectLst/>
                <a:uLnTx/>
                <a:uFillTx/>
                <a:latin typeface="Calibri" panose="020F0502020204030204"/>
                <a:ea typeface="+mn-ea"/>
                <a:cs typeface="+mn-cs"/>
              </a:rPr>
              <a:t>ayat (1)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huruf</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d UU No. </a:t>
            </a:r>
            <a:r>
              <a:rPr kumimoji="0" lang="id-ID" sz="2000" b="0" i="0" u="none" strike="noStrike" kern="0" cap="none" spc="0" normalizeH="0" baseline="0" noProof="0" dirty="0">
                <a:ln>
                  <a:noFill/>
                </a:ln>
                <a:solidFill>
                  <a:prstClr val="black"/>
                </a:solidFill>
                <a:effectLst/>
                <a:uLnTx/>
                <a:uFillTx/>
                <a:latin typeface="Calibri" panose="020F0502020204030204"/>
                <a:ea typeface="+mn-ea"/>
                <a:cs typeface="+mn-cs"/>
              </a:rPr>
              <a:t>23</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Tahun</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20</a:t>
            </a:r>
            <a:r>
              <a:rPr kumimoji="0" lang="id-ID" sz="2000" b="0" i="0" u="none" strike="noStrike" kern="0" cap="none" spc="0" normalizeH="0" baseline="0" noProof="0" dirty="0">
                <a:ln>
                  <a:noFill/>
                </a:ln>
                <a:solidFill>
                  <a:prstClr val="black"/>
                </a:solidFill>
                <a:effectLst/>
                <a:uLnTx/>
                <a:uFillTx/>
                <a:latin typeface="Calibri" panose="020F0502020204030204"/>
                <a:ea typeface="+mn-ea"/>
                <a:cs typeface="+mn-cs"/>
              </a:rPr>
              <a:t>1</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4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tentang</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Pemerintahan</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Daerah,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tugas</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KDH </a:t>
            </a:r>
            <a:r>
              <a:rPr kumimoji="0" lang="en-US" sz="2000" b="0" i="0" u="none" strike="noStrike" kern="0" cap="none" spc="0" normalizeH="0" baseline="0" noProof="0" dirty="0" err="1">
                <a:ln>
                  <a:noFill/>
                </a:ln>
                <a:solidFill>
                  <a:prstClr val="black"/>
                </a:solidFill>
                <a:effectLst/>
                <a:uLnTx/>
                <a:uFillTx/>
                <a:latin typeface="Calibri" panose="020F0502020204030204"/>
                <a:ea typeface="+mn-ea"/>
                <a:cs typeface="+mn-cs"/>
              </a:rPr>
              <a:t>adalah</a:t>
            </a: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0" cap="none" spc="0" normalizeH="0" baseline="0" noProof="0" dirty="0" err="1">
                <a:ln>
                  <a:noFill/>
                </a:ln>
                <a:solidFill>
                  <a:srgbClr val="C00000"/>
                </a:solidFill>
                <a:effectLst/>
                <a:uLnTx/>
                <a:uFillTx/>
                <a:latin typeface="Calibri" panose="020F0502020204030204"/>
                <a:ea typeface="+mn-ea"/>
                <a:cs typeface="+mn-cs"/>
              </a:rPr>
              <a:t>menyusun</a:t>
            </a:r>
            <a:r>
              <a:rPr kumimoji="0" lang="en-US" sz="2000" b="0"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000" b="0" i="0" u="none" strike="noStrike" kern="0" cap="none" spc="0" normalizeH="0" baseline="0" noProof="0" dirty="0" err="1">
                <a:ln>
                  <a:noFill/>
                </a:ln>
                <a:solidFill>
                  <a:srgbClr val="C00000"/>
                </a:solidFill>
                <a:effectLst/>
                <a:uLnTx/>
                <a:uFillTx/>
                <a:latin typeface="Calibri" panose="020F0502020204030204"/>
                <a:ea typeface="+mn-ea"/>
                <a:cs typeface="+mn-cs"/>
              </a:rPr>
              <a:t>dan</a:t>
            </a:r>
            <a:r>
              <a:rPr kumimoji="0" lang="en-US" sz="2000" b="0"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000" b="0" i="0" u="none" strike="noStrike" kern="0" cap="none" spc="0" normalizeH="0" baseline="0" noProof="0" dirty="0" err="1">
                <a:ln>
                  <a:noFill/>
                </a:ln>
                <a:solidFill>
                  <a:srgbClr val="C00000"/>
                </a:solidFill>
                <a:effectLst/>
                <a:uLnTx/>
                <a:uFillTx/>
                <a:latin typeface="Calibri" panose="020F0502020204030204"/>
                <a:ea typeface="+mn-ea"/>
                <a:cs typeface="+mn-cs"/>
              </a:rPr>
              <a:t>mengajukan</a:t>
            </a:r>
            <a:r>
              <a:rPr kumimoji="0" lang="id-ID" sz="2000" b="0"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id-ID" sz="2000" b="0" i="0" u="none" strike="noStrike" kern="0" cap="none" spc="0" normalizeH="0" baseline="0" noProof="0" dirty="0">
                <a:ln>
                  <a:noFill/>
                </a:ln>
                <a:solidFill>
                  <a:prstClr val="black"/>
                </a:solidFill>
                <a:effectLst/>
                <a:uLnTx/>
                <a:uFillTx/>
                <a:latin typeface="Calibri" panose="020F0502020204030204"/>
                <a:ea typeface="+mn-ea"/>
                <a:cs typeface="+mn-cs"/>
              </a:rPr>
              <a:t>rancangan Perda tentang APBD, rancangan Perda tentang perubahan APBD dan rancangan Perda tentang pertanggungjawaban pelaksanaan APBD kepada DPRD untuk dibahas bersama”</a:t>
            </a:r>
            <a:endPar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9" name="TextBox 29">
            <a:extLst>
              <a:ext uri="{FF2B5EF4-FFF2-40B4-BE49-F238E27FC236}">
                <a16:creationId xmlns="" xmlns:a16="http://schemas.microsoft.com/office/drawing/2014/main" id="{592DBE9C-99C9-4A55-BFDF-0611281AE7CB}"/>
              </a:ext>
            </a:extLst>
          </p:cNvPr>
          <p:cNvSpPr txBox="1">
            <a:spLocks noChangeArrowheads="1"/>
          </p:cNvSpPr>
          <p:nvPr/>
        </p:nvSpPr>
        <p:spPr bwMode="auto">
          <a:xfrm>
            <a:off x="6833616" y="2281238"/>
            <a:ext cx="3352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i="1">
                <a:solidFill>
                  <a:schemeClr val="tx1"/>
                </a:solidFill>
                <a:latin typeface="Times New Roman" pitchFamily="18" charset="0"/>
                <a:cs typeface="Arial" charset="0"/>
              </a:defRPr>
            </a:lvl1pPr>
            <a:lvl2pPr marL="742950" indent="-285750" eaLnBrk="0" hangingPunct="0">
              <a:defRPr sz="3200" b="1" i="1">
                <a:solidFill>
                  <a:schemeClr val="tx1"/>
                </a:solidFill>
                <a:latin typeface="Times New Roman" pitchFamily="18" charset="0"/>
                <a:cs typeface="Arial" charset="0"/>
              </a:defRPr>
            </a:lvl2pPr>
            <a:lvl3pPr marL="1143000" indent="-228600" eaLnBrk="0" hangingPunct="0">
              <a:defRPr sz="3200" b="1" i="1">
                <a:solidFill>
                  <a:schemeClr val="tx1"/>
                </a:solidFill>
                <a:latin typeface="Times New Roman" pitchFamily="18" charset="0"/>
                <a:cs typeface="Arial" charset="0"/>
              </a:defRPr>
            </a:lvl3pPr>
            <a:lvl4pPr marL="1600200" indent="-228600" eaLnBrk="0" hangingPunct="0">
              <a:defRPr sz="3200" b="1" i="1">
                <a:solidFill>
                  <a:schemeClr val="tx1"/>
                </a:solidFill>
                <a:latin typeface="Times New Roman" pitchFamily="18" charset="0"/>
                <a:cs typeface="Arial" charset="0"/>
              </a:defRPr>
            </a:lvl4pPr>
            <a:lvl5pPr marL="2057400" indent="-228600" eaLnBrk="0" hangingPunct="0">
              <a:defRPr sz="3200" b="1"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a:ln>
                  <a:noFill/>
                </a:ln>
                <a:solidFill>
                  <a:srgbClr val="020202"/>
                </a:solidFill>
                <a:effectLst/>
                <a:uLnTx/>
                <a:uFillTx/>
                <a:latin typeface="Times New Roman" pitchFamily="18" charset="0"/>
                <a:ea typeface="+mn-ea"/>
                <a:cs typeface="Arial" charset="0"/>
              </a:rPr>
              <a:t>DPRD</a:t>
            </a:r>
          </a:p>
        </p:txBody>
      </p:sp>
      <p:sp>
        <p:nvSpPr>
          <p:cNvPr id="50" name="TextBox 31">
            <a:extLst>
              <a:ext uri="{FF2B5EF4-FFF2-40B4-BE49-F238E27FC236}">
                <a16:creationId xmlns="" xmlns:a16="http://schemas.microsoft.com/office/drawing/2014/main" id="{6C051ACF-AAFB-4844-8491-998A39FB333C}"/>
              </a:ext>
            </a:extLst>
          </p:cNvPr>
          <p:cNvSpPr txBox="1">
            <a:spLocks noChangeArrowheads="1"/>
          </p:cNvSpPr>
          <p:nvPr/>
        </p:nvSpPr>
        <p:spPr bwMode="auto">
          <a:xfrm>
            <a:off x="1804416" y="2281238"/>
            <a:ext cx="3962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200" b="1" i="1">
                <a:solidFill>
                  <a:schemeClr val="tx1"/>
                </a:solidFill>
                <a:latin typeface="Times New Roman" pitchFamily="18" charset="0"/>
                <a:cs typeface="Arial" charset="0"/>
              </a:defRPr>
            </a:lvl1pPr>
            <a:lvl2pPr marL="742950" indent="-285750" eaLnBrk="0" hangingPunct="0">
              <a:defRPr sz="3200" b="1" i="1">
                <a:solidFill>
                  <a:schemeClr val="tx1"/>
                </a:solidFill>
                <a:latin typeface="Times New Roman" pitchFamily="18" charset="0"/>
                <a:cs typeface="Arial" charset="0"/>
              </a:defRPr>
            </a:lvl2pPr>
            <a:lvl3pPr marL="1143000" indent="-228600" eaLnBrk="0" hangingPunct="0">
              <a:defRPr sz="3200" b="1" i="1">
                <a:solidFill>
                  <a:schemeClr val="tx1"/>
                </a:solidFill>
                <a:latin typeface="Times New Roman" pitchFamily="18" charset="0"/>
                <a:cs typeface="Arial" charset="0"/>
              </a:defRPr>
            </a:lvl3pPr>
            <a:lvl4pPr marL="1600200" indent="-228600" eaLnBrk="0" hangingPunct="0">
              <a:defRPr sz="3200" b="1" i="1">
                <a:solidFill>
                  <a:schemeClr val="tx1"/>
                </a:solidFill>
                <a:latin typeface="Times New Roman" pitchFamily="18" charset="0"/>
                <a:cs typeface="Arial" charset="0"/>
              </a:defRPr>
            </a:lvl4pPr>
            <a:lvl5pPr marL="2057400" indent="-228600" eaLnBrk="0" hangingPunct="0">
              <a:defRPr sz="3200" b="1" i="1">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400" b="1" i="0" u="none" strike="noStrike" kern="1200" cap="none" spc="0" normalizeH="0" baseline="0" noProof="0">
                <a:ln>
                  <a:noFill/>
                </a:ln>
                <a:solidFill>
                  <a:srgbClr val="020202"/>
                </a:solidFill>
                <a:effectLst/>
                <a:uLnTx/>
                <a:uFillTx/>
                <a:latin typeface="Times New Roman" pitchFamily="18" charset="0"/>
                <a:ea typeface="+mn-ea"/>
                <a:cs typeface="Arial" charset="0"/>
              </a:rPr>
              <a:t>KEPALA  DAERAH</a:t>
            </a:r>
          </a:p>
        </p:txBody>
      </p:sp>
      <p:sp>
        <p:nvSpPr>
          <p:cNvPr id="51" name="Right Arrow 43">
            <a:extLst>
              <a:ext uri="{FF2B5EF4-FFF2-40B4-BE49-F238E27FC236}">
                <a16:creationId xmlns="" xmlns:a16="http://schemas.microsoft.com/office/drawing/2014/main" id="{754B8C84-9C1D-446B-AA35-C1D1BE3E5534}"/>
              </a:ext>
            </a:extLst>
          </p:cNvPr>
          <p:cNvSpPr/>
          <p:nvPr/>
        </p:nvSpPr>
        <p:spPr>
          <a:xfrm>
            <a:off x="6300216" y="3810000"/>
            <a:ext cx="304800" cy="1752600"/>
          </a:xfrm>
          <a:prstGeom prst="rightArrow">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ight Arrow 44">
            <a:extLst>
              <a:ext uri="{FF2B5EF4-FFF2-40B4-BE49-F238E27FC236}">
                <a16:creationId xmlns="" xmlns:a16="http://schemas.microsoft.com/office/drawing/2014/main" id="{BC143955-B436-4E38-A2C2-C5CF4670BACD}"/>
              </a:ext>
            </a:extLst>
          </p:cNvPr>
          <p:cNvSpPr/>
          <p:nvPr/>
        </p:nvSpPr>
        <p:spPr>
          <a:xfrm rot="10800000">
            <a:off x="5995416" y="3810000"/>
            <a:ext cx="304800" cy="1752600"/>
          </a:xfrm>
          <a:prstGeom prst="rightArrow">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49884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50</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ounded Rectangle 55">
            <a:extLst>
              <a:ext uri="{FF2B5EF4-FFF2-40B4-BE49-F238E27FC236}">
                <a16:creationId xmlns="" xmlns:a16="http://schemas.microsoft.com/office/drawing/2014/main" id="{53A71044-F8B5-4DE3-B682-FAA05032384D}"/>
              </a:ext>
            </a:extLst>
          </p:cNvPr>
          <p:cNvSpPr/>
          <p:nvPr/>
        </p:nvSpPr>
        <p:spPr>
          <a:xfrm>
            <a:off x="2824381" y="964332"/>
            <a:ext cx="5531431" cy="654356"/>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fi-FI" sz="2000" b="1" dirty="0">
                <a:solidFill>
                  <a:prstClr val="black"/>
                </a:solidFill>
                <a:latin typeface="Bookman Old Style" panose="02050604050505020204" pitchFamily="18" charset="0"/>
              </a:rPr>
              <a:t>ALOKASI ANGGARAN </a:t>
            </a:r>
          </a:p>
          <a:p>
            <a:pPr lvl="0" algn="ctr">
              <a:defRPr/>
            </a:pPr>
            <a:r>
              <a:rPr lang="fi-FI" sz="2000" b="1" dirty="0">
                <a:solidFill>
                  <a:prstClr val="black"/>
                </a:solidFill>
                <a:latin typeface="Bookman Old Style" panose="02050604050505020204" pitchFamily="18" charset="0"/>
              </a:rPr>
              <a:t>UNTUK PENINGKATAN SDM</a:t>
            </a:r>
            <a:endParaRPr lang="en-ID" sz="2000" b="1" dirty="0">
              <a:solidFill>
                <a:prstClr val="black"/>
              </a:solidFill>
              <a:latin typeface="Bookman Old Style" panose="02050604050505020204" pitchFamily="18" charset="0"/>
            </a:endParaRPr>
          </a:p>
        </p:txBody>
      </p:sp>
      <p:sp>
        <p:nvSpPr>
          <p:cNvPr id="19" name="Rounded Rectangle 13">
            <a:extLst>
              <a:ext uri="{FF2B5EF4-FFF2-40B4-BE49-F238E27FC236}">
                <a16:creationId xmlns="" xmlns:a16="http://schemas.microsoft.com/office/drawing/2014/main" id="{D3150EAB-FB1F-48B4-9E3C-7C8EF070FDC9}"/>
              </a:ext>
            </a:extLst>
          </p:cNvPr>
          <p:cNvSpPr>
            <a:spLocks noChangeArrowheads="1"/>
          </p:cNvSpPr>
          <p:nvPr/>
        </p:nvSpPr>
        <p:spPr bwMode="auto">
          <a:xfrm>
            <a:off x="1912980" y="1809907"/>
            <a:ext cx="7416824" cy="810046"/>
          </a:xfrm>
          <a:prstGeom prst="roundRect">
            <a:avLst>
              <a:gd name="adj" fmla="val 16667"/>
            </a:avLst>
          </a:prstGeom>
          <a:gradFill rotWithShape="1">
            <a:gsLst>
              <a:gs pos="0">
                <a:srgbClr val="63891F">
                  <a:tint val="50000"/>
                  <a:satMod val="300000"/>
                </a:srgbClr>
              </a:gs>
              <a:gs pos="35000">
                <a:srgbClr val="63891F">
                  <a:tint val="37000"/>
                  <a:satMod val="300000"/>
                </a:srgbClr>
              </a:gs>
              <a:gs pos="100000">
                <a:srgbClr val="63891F">
                  <a:tint val="15000"/>
                  <a:satMod val="350000"/>
                </a:srgbClr>
              </a:gs>
            </a:gsLst>
            <a:lin ang="16200000" scaled="1"/>
          </a:gradFill>
          <a:ln w="9525" cap="flat" cmpd="sng" algn="ctr">
            <a:solidFill>
              <a:srgbClr val="63891F">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d-ID" sz="28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Anggaran Pendidikan </a:t>
            </a:r>
            <a:r>
              <a:rPr kumimoji="0" lang="en-US" sz="28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d</a:t>
            </a:r>
            <a:r>
              <a:rPr kumimoji="0" lang="id-ID" sz="28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an Pelatihan </a:t>
            </a:r>
            <a:endParaRPr kumimoji="0" lang="en-US" sz="28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a:t>
            </a:r>
            <a:r>
              <a:rPr kumimoji="0" lang="id-ID"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Pengembangan Kompetensi Penyelenggara Pemerintah Daerah</a:t>
            </a:r>
            <a:r>
              <a:rPr kumimoji="0" lang="en-US"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a:t>
            </a:r>
            <a:endParaRPr kumimoji="0" lang="id-ID"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endParaRPr>
          </a:p>
        </p:txBody>
      </p:sp>
      <p:sp>
        <p:nvSpPr>
          <p:cNvPr id="20" name="Rounded Rectangle 6">
            <a:extLst>
              <a:ext uri="{FF2B5EF4-FFF2-40B4-BE49-F238E27FC236}">
                <a16:creationId xmlns="" xmlns:a16="http://schemas.microsoft.com/office/drawing/2014/main" id="{158536B6-00FF-4866-89E2-182417A97502}"/>
              </a:ext>
            </a:extLst>
          </p:cNvPr>
          <p:cNvSpPr/>
          <p:nvPr/>
        </p:nvSpPr>
        <p:spPr>
          <a:xfrm>
            <a:off x="2448347" y="3339091"/>
            <a:ext cx="6438900" cy="2481262"/>
          </a:xfrm>
          <a:prstGeom prst="roundRect">
            <a:avLst/>
          </a:prstGeom>
          <a:noFill/>
          <a:ln w="28575" cap="flat" cmpd="sng" algn="ctr">
            <a:solidFill>
              <a:srgbClr val="6076B4">
                <a:shade val="50000"/>
              </a:srgbClr>
            </a:solidFill>
            <a:prstDash val="dash"/>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Palatino Linotype"/>
              <a:ea typeface="+mn-ea"/>
              <a:cs typeface="+mn-cs"/>
            </a:endParaRPr>
          </a:p>
        </p:txBody>
      </p:sp>
      <p:sp>
        <p:nvSpPr>
          <p:cNvPr id="29" name="Flowchart: Merge 28">
            <a:extLst>
              <a:ext uri="{FF2B5EF4-FFF2-40B4-BE49-F238E27FC236}">
                <a16:creationId xmlns="" xmlns:a16="http://schemas.microsoft.com/office/drawing/2014/main" id="{3929B8D0-1A22-4D25-BEDD-9AF6C4D443C4}"/>
              </a:ext>
            </a:extLst>
          </p:cNvPr>
          <p:cNvSpPr>
            <a:spLocks noChangeArrowheads="1"/>
          </p:cNvSpPr>
          <p:nvPr/>
        </p:nvSpPr>
        <p:spPr bwMode="auto">
          <a:xfrm>
            <a:off x="3449266" y="2756479"/>
            <a:ext cx="4271963" cy="430213"/>
          </a:xfrm>
          <a:prstGeom prst="flowChartMerge">
            <a:avLst/>
          </a:prstGeom>
          <a:solidFill>
            <a:sysClr val="window" lastClr="FFFFFF"/>
          </a:solidFill>
          <a:ln w="28575" cap="flat" cmpd="sng" algn="ctr">
            <a:solidFill>
              <a:srgbClr val="9C5252"/>
            </a:solidFill>
            <a:prstDash val="solid"/>
            <a:headEnd/>
            <a:tailEnd/>
          </a:ln>
          <a:effectLst/>
        </p:spPr>
        <p:txBody>
          <a:bodyPr anchor="ctr"/>
          <a:lstStyle/>
          <a:p>
            <a:pPr marL="0" marR="0" lvl="0" indent="0" algn="ctr" defTabSz="914400" eaLnBrk="0" fontAlgn="base" latinLnBrk="0" hangingPunct="0">
              <a:lnSpc>
                <a:spcPct val="100000"/>
              </a:lnSpc>
              <a:spcBef>
                <a:spcPts val="600"/>
              </a:spcBef>
              <a:spcAft>
                <a:spcPct val="0"/>
              </a:spcAft>
              <a:buClrTx/>
              <a:buSzTx/>
              <a:buFontTx/>
              <a:buNone/>
              <a:tabLst/>
              <a:defRPr/>
            </a:pPr>
            <a:r>
              <a:rPr kumimoji="0" lang="en-US" sz="1500" b="1" i="0" u="none" strike="noStrike" kern="0" cap="none" spc="0" normalizeH="0" baseline="0" noProof="0" dirty="0" err="1">
                <a:ln>
                  <a:noFill/>
                </a:ln>
                <a:solidFill>
                  <a:prstClr val="black"/>
                </a:solidFill>
                <a:effectLst/>
                <a:uLnTx/>
                <a:uFillTx/>
                <a:latin typeface="Bookman Old Style" charset="0"/>
                <a:ea typeface="Bookman Old Style" charset="0"/>
                <a:cs typeface="Bookman Old Style" charset="0"/>
              </a:rPr>
              <a:t>Untuk</a:t>
            </a:r>
            <a:endParaRPr kumimoji="0" lang="en-US" sz="15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endParaRPr>
          </a:p>
        </p:txBody>
      </p:sp>
      <p:sp>
        <p:nvSpPr>
          <p:cNvPr id="33" name="Rounded Rectangle 8">
            <a:extLst>
              <a:ext uri="{FF2B5EF4-FFF2-40B4-BE49-F238E27FC236}">
                <a16:creationId xmlns="" xmlns:a16="http://schemas.microsoft.com/office/drawing/2014/main" id="{C4F2F09A-E13E-494B-84C4-916CB21E8D58}"/>
              </a:ext>
            </a:extLst>
          </p:cNvPr>
          <p:cNvSpPr>
            <a:spLocks noChangeArrowheads="1"/>
          </p:cNvSpPr>
          <p:nvPr/>
        </p:nvSpPr>
        <p:spPr bwMode="auto">
          <a:xfrm>
            <a:off x="2890334" y="5055179"/>
            <a:ext cx="5546328" cy="600075"/>
          </a:xfrm>
          <a:prstGeom prst="roundRect">
            <a:avLst>
              <a:gd name="adj" fmla="val 16667"/>
            </a:avLst>
          </a:prstGeom>
          <a:gradFill rotWithShape="1">
            <a:gsLst>
              <a:gs pos="0">
                <a:srgbClr val="E68422">
                  <a:tint val="50000"/>
                  <a:satMod val="300000"/>
                </a:srgbClr>
              </a:gs>
              <a:gs pos="35000">
                <a:srgbClr val="E68422">
                  <a:tint val="37000"/>
                  <a:satMod val="300000"/>
                </a:srgbClr>
              </a:gs>
              <a:gs pos="100000">
                <a:srgbClr val="E68422">
                  <a:tint val="15000"/>
                  <a:satMod val="350000"/>
                </a:srgbClr>
              </a:gs>
            </a:gsLst>
            <a:lin ang="16200000" scaled="1"/>
          </a:gradFill>
          <a:ln w="9525" cap="flat" cmpd="sng" algn="ctr">
            <a:solidFill>
              <a:srgbClr val="E68422">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s-ES" sz="1400" b="1" i="0" u="none" strike="noStrike" kern="0" cap="none" spc="0" normalizeH="0" baseline="0" noProof="0" dirty="0" err="1">
                <a:ln>
                  <a:noFill/>
                </a:ln>
                <a:solidFill>
                  <a:prstClr val="black"/>
                </a:solidFill>
                <a:effectLst/>
                <a:uLnTx/>
                <a:uFillTx/>
                <a:latin typeface="Bookman Old Style" charset="0"/>
                <a:ea typeface="Bookman Old Style" charset="0"/>
                <a:cs typeface="Bookman Old Style" charset="0"/>
              </a:rPr>
              <a:t>Penyelenggaraan</a:t>
            </a:r>
            <a:r>
              <a:rPr kumimoji="0" lang="es-ES"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 </a:t>
            </a:r>
            <a:r>
              <a:rPr kumimoji="0" lang="es-ES" sz="1400" b="1" i="0" u="none" strike="noStrike" kern="0" cap="none" spc="0" normalizeH="0" baseline="0" noProof="0" dirty="0" err="1">
                <a:ln>
                  <a:noFill/>
                </a:ln>
                <a:solidFill>
                  <a:prstClr val="black"/>
                </a:solidFill>
                <a:effectLst/>
                <a:uLnTx/>
                <a:uFillTx/>
                <a:latin typeface="Bookman Old Style" charset="0"/>
                <a:ea typeface="Bookman Old Style" charset="0"/>
                <a:cs typeface="Bookman Old Style" charset="0"/>
              </a:rPr>
              <a:t>uji</a:t>
            </a:r>
            <a:r>
              <a:rPr kumimoji="0" lang="es-ES"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 </a:t>
            </a:r>
            <a:r>
              <a:rPr kumimoji="0" lang="es-ES" sz="1400" b="1" i="0" u="none" strike="noStrike" kern="0" cap="none" spc="0" normalizeH="0" baseline="0" noProof="0" dirty="0" err="1">
                <a:ln>
                  <a:noFill/>
                </a:ln>
                <a:solidFill>
                  <a:prstClr val="black"/>
                </a:solidFill>
                <a:effectLst/>
                <a:uLnTx/>
                <a:uFillTx/>
                <a:latin typeface="Bookman Old Style" charset="0"/>
                <a:ea typeface="Bookman Old Style" charset="0"/>
                <a:cs typeface="Bookman Old Style" charset="0"/>
              </a:rPr>
              <a:t>kompetensi</a:t>
            </a:r>
            <a:r>
              <a:rPr kumimoji="0" lang="es-ES"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 </a:t>
            </a:r>
            <a:r>
              <a:rPr kumimoji="0" lang="es-ES" sz="1400" b="1" i="0" u="none" strike="noStrike" kern="0" cap="none" spc="0" normalizeH="0" baseline="0" noProof="0" dirty="0" err="1">
                <a:ln>
                  <a:noFill/>
                </a:ln>
                <a:solidFill>
                  <a:prstClr val="black"/>
                </a:solidFill>
                <a:effectLst/>
                <a:uLnTx/>
                <a:uFillTx/>
                <a:latin typeface="Bookman Old Style" charset="0"/>
                <a:ea typeface="Bookman Old Style" charset="0"/>
                <a:cs typeface="Bookman Old Style" charset="0"/>
              </a:rPr>
              <a:t>pemerintahan</a:t>
            </a:r>
            <a:r>
              <a:rPr kumimoji="0" lang="es-ES"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 </a:t>
            </a:r>
            <a:r>
              <a:rPr kumimoji="0" lang="es-ES" sz="1400" b="1" i="0" u="none" strike="noStrike" kern="0" cap="none" spc="0" normalizeH="0" baseline="0" noProof="0" dirty="0" err="1">
                <a:ln>
                  <a:noFill/>
                </a:ln>
                <a:solidFill>
                  <a:prstClr val="black"/>
                </a:solidFill>
                <a:effectLst/>
                <a:uLnTx/>
                <a:uFillTx/>
                <a:latin typeface="Bookman Old Style" charset="0"/>
                <a:ea typeface="Bookman Old Style" charset="0"/>
                <a:cs typeface="Bookman Old Style" charset="0"/>
              </a:rPr>
              <a:t>dalam</a:t>
            </a:r>
            <a:r>
              <a:rPr kumimoji="0" lang="es-ES"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 </a:t>
            </a:r>
            <a:r>
              <a:rPr kumimoji="0" lang="es-ES" sz="1400" b="1" i="0" u="none" strike="noStrike" kern="0" cap="none" spc="0" normalizeH="0" baseline="0" noProof="0" dirty="0" err="1">
                <a:ln>
                  <a:noFill/>
                </a:ln>
                <a:solidFill>
                  <a:prstClr val="black"/>
                </a:solidFill>
                <a:effectLst/>
                <a:uLnTx/>
                <a:uFillTx/>
                <a:latin typeface="Bookman Old Style" charset="0"/>
                <a:ea typeface="Bookman Old Style" charset="0"/>
                <a:cs typeface="Bookman Old Style" charset="0"/>
              </a:rPr>
              <a:t>rangka</a:t>
            </a:r>
            <a:r>
              <a:rPr kumimoji="0" lang="es-ES"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 </a:t>
            </a:r>
            <a:r>
              <a:rPr kumimoji="0" lang="es-ES" sz="1400" b="1" i="0" u="none" strike="noStrike" kern="0" cap="none" spc="0" normalizeH="0" baseline="0" noProof="0" dirty="0" err="1">
                <a:ln>
                  <a:noFill/>
                </a:ln>
                <a:solidFill>
                  <a:prstClr val="black"/>
                </a:solidFill>
                <a:effectLst/>
                <a:uLnTx/>
                <a:uFillTx/>
                <a:latin typeface="Bookman Old Style" charset="0"/>
                <a:ea typeface="Bookman Old Style" charset="0"/>
                <a:cs typeface="Bookman Old Style" charset="0"/>
              </a:rPr>
              <a:t>sertifikasi</a:t>
            </a:r>
            <a:r>
              <a:rPr kumimoji="0" lang="es-ES"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 </a:t>
            </a:r>
            <a:r>
              <a:rPr kumimoji="0" lang="es-ES" sz="1400" b="1" i="0" u="none" strike="noStrike" kern="0" cap="none" spc="0" normalizeH="0" baseline="0" noProof="0" dirty="0" err="1">
                <a:ln>
                  <a:noFill/>
                </a:ln>
                <a:solidFill>
                  <a:prstClr val="black"/>
                </a:solidFill>
                <a:effectLst/>
                <a:uLnTx/>
                <a:uFillTx/>
                <a:latin typeface="Bookman Old Style" charset="0"/>
                <a:ea typeface="Bookman Old Style" charset="0"/>
                <a:cs typeface="Bookman Old Style" charset="0"/>
              </a:rPr>
              <a:t>kompetensi</a:t>
            </a:r>
            <a:r>
              <a:rPr kumimoji="0" lang="es-ES"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 </a:t>
            </a:r>
            <a:r>
              <a:rPr kumimoji="0" lang="es-ES" sz="1400" b="1" i="0" u="none" strike="noStrike" kern="0" cap="none" spc="0" normalizeH="0" baseline="0" noProof="0" dirty="0" err="1">
                <a:ln>
                  <a:noFill/>
                </a:ln>
                <a:solidFill>
                  <a:prstClr val="black"/>
                </a:solidFill>
                <a:effectLst/>
                <a:uLnTx/>
                <a:uFillTx/>
                <a:latin typeface="Bookman Old Style" charset="0"/>
                <a:ea typeface="Bookman Old Style" charset="0"/>
                <a:cs typeface="Bookman Old Style" charset="0"/>
              </a:rPr>
              <a:t>pemerintahan</a:t>
            </a:r>
            <a:endParaRPr kumimoji="0" lang="id-ID"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endParaRPr>
          </a:p>
        </p:txBody>
      </p:sp>
      <p:sp>
        <p:nvSpPr>
          <p:cNvPr id="38" name="Rounded Rectangle 10">
            <a:extLst>
              <a:ext uri="{FF2B5EF4-FFF2-40B4-BE49-F238E27FC236}">
                <a16:creationId xmlns="" xmlns:a16="http://schemas.microsoft.com/office/drawing/2014/main" id="{1126D85C-D694-4078-BB45-F7963D92A46B}"/>
              </a:ext>
            </a:extLst>
          </p:cNvPr>
          <p:cNvSpPr>
            <a:spLocks noChangeArrowheads="1"/>
          </p:cNvSpPr>
          <p:nvPr/>
        </p:nvSpPr>
        <p:spPr bwMode="auto">
          <a:xfrm>
            <a:off x="2890334" y="4243966"/>
            <a:ext cx="5546328" cy="673100"/>
          </a:xfrm>
          <a:prstGeom prst="roundRect">
            <a:avLst>
              <a:gd name="adj"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id-ID" sz="14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Pendidikan dan pelatihan teknis dan fungsional substantif pemerintahan dalam negeri</a:t>
            </a:r>
          </a:p>
        </p:txBody>
      </p:sp>
      <p:sp>
        <p:nvSpPr>
          <p:cNvPr id="39" name="Rounded Rectangle 11">
            <a:extLst>
              <a:ext uri="{FF2B5EF4-FFF2-40B4-BE49-F238E27FC236}">
                <a16:creationId xmlns="" xmlns:a16="http://schemas.microsoft.com/office/drawing/2014/main" id="{B63C2F24-DC3C-4D91-B26A-5B367C87DE73}"/>
              </a:ext>
            </a:extLst>
          </p:cNvPr>
          <p:cNvSpPr>
            <a:spLocks noChangeArrowheads="1"/>
          </p:cNvSpPr>
          <p:nvPr/>
        </p:nvSpPr>
        <p:spPr bwMode="auto">
          <a:xfrm>
            <a:off x="2890334" y="3470853"/>
            <a:ext cx="5546328" cy="654050"/>
          </a:xfrm>
          <a:prstGeom prst="roundRect">
            <a:avLst>
              <a:gd name="adj" fmla="val 16667"/>
            </a:avLst>
          </a:prstGeom>
          <a:gradFill rotWithShape="1">
            <a:gsLst>
              <a:gs pos="0">
                <a:srgbClr val="9C5252">
                  <a:tint val="50000"/>
                  <a:satMod val="300000"/>
                </a:srgbClr>
              </a:gs>
              <a:gs pos="35000">
                <a:srgbClr val="9C5252">
                  <a:tint val="37000"/>
                  <a:satMod val="300000"/>
                </a:srgbClr>
              </a:gs>
              <a:gs pos="100000">
                <a:srgbClr val="9C5252">
                  <a:tint val="15000"/>
                  <a:satMod val="350000"/>
                </a:srgbClr>
              </a:gs>
            </a:gsLst>
            <a:lin ang="16200000" scaled="1"/>
          </a:gradFill>
          <a:ln w="9525" cap="flat" cmpd="sng" algn="ctr">
            <a:solidFill>
              <a:srgbClr val="9C5252">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id-ID" sz="12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Pemenuhan kompetensi pemerintahan pegawai ASN yang menduduki jabatan kepala Perangkat Daerah, jabatan administrator dan jabatan pengawas</a:t>
            </a:r>
          </a:p>
        </p:txBody>
      </p:sp>
      <p:sp>
        <p:nvSpPr>
          <p:cNvPr id="40" name="Rounded Rectangle 1">
            <a:extLst>
              <a:ext uri="{FF2B5EF4-FFF2-40B4-BE49-F238E27FC236}">
                <a16:creationId xmlns="" xmlns:a16="http://schemas.microsoft.com/office/drawing/2014/main" id="{9F4D8FF4-7FFE-486B-AF7B-3BB2B9D10509}"/>
              </a:ext>
            </a:extLst>
          </p:cNvPr>
          <p:cNvSpPr/>
          <p:nvPr/>
        </p:nvSpPr>
        <p:spPr>
          <a:xfrm>
            <a:off x="2416862" y="5820353"/>
            <a:ext cx="2146300" cy="838200"/>
          </a:xfrm>
          <a:prstGeom prst="roundRect">
            <a:avLst/>
          </a:prstGeom>
          <a:gradFill rotWithShape="1">
            <a:gsLst>
              <a:gs pos="0">
                <a:srgbClr val="9C5252">
                  <a:shade val="51000"/>
                  <a:satMod val="130000"/>
                </a:srgbClr>
              </a:gs>
              <a:gs pos="80000">
                <a:srgbClr val="9C5252">
                  <a:shade val="93000"/>
                  <a:satMod val="130000"/>
                </a:srgbClr>
              </a:gs>
              <a:gs pos="100000">
                <a:srgbClr val="9C525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Palatino Linotype"/>
                <a:ea typeface="+mn-ea"/>
                <a:cs typeface="+mn-cs"/>
              </a:rPr>
              <a:t>PROVINSI</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Palatino Linotype"/>
                <a:ea typeface="+mn-ea"/>
                <a:cs typeface="+mn-cs"/>
              </a:rPr>
              <a:t>0,34%</a:t>
            </a:r>
          </a:p>
        </p:txBody>
      </p:sp>
      <p:sp>
        <p:nvSpPr>
          <p:cNvPr id="41" name="Rounded Rectangle 12">
            <a:extLst>
              <a:ext uri="{FF2B5EF4-FFF2-40B4-BE49-F238E27FC236}">
                <a16:creationId xmlns="" xmlns:a16="http://schemas.microsoft.com/office/drawing/2014/main" id="{E713A8C7-38A4-4EDE-8493-2A54B3F186C8}"/>
              </a:ext>
            </a:extLst>
          </p:cNvPr>
          <p:cNvSpPr/>
          <p:nvPr/>
        </p:nvSpPr>
        <p:spPr>
          <a:xfrm>
            <a:off x="6709462" y="5820354"/>
            <a:ext cx="2146300" cy="838200"/>
          </a:xfrm>
          <a:prstGeom prst="roundRect">
            <a:avLst/>
          </a:prstGeom>
          <a:gradFill rotWithShape="1">
            <a:gsLst>
              <a:gs pos="0">
                <a:srgbClr val="E68422">
                  <a:shade val="51000"/>
                  <a:satMod val="130000"/>
                </a:srgbClr>
              </a:gs>
              <a:gs pos="80000">
                <a:srgbClr val="E68422">
                  <a:shade val="93000"/>
                  <a:satMod val="130000"/>
                </a:srgbClr>
              </a:gs>
              <a:gs pos="100000">
                <a:srgbClr val="E6842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Palatino Linotype"/>
                <a:ea typeface="+mn-ea"/>
                <a:cs typeface="+mn-cs"/>
              </a:rPr>
              <a:t>KAB/KOTA</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Palatino Linotype"/>
                <a:ea typeface="+mn-ea"/>
                <a:cs typeface="+mn-cs"/>
              </a:rPr>
              <a:t>0,16%</a:t>
            </a:r>
          </a:p>
        </p:txBody>
      </p:sp>
      <p:sp>
        <p:nvSpPr>
          <p:cNvPr id="42" name="Left-Right Arrow 2">
            <a:extLst>
              <a:ext uri="{FF2B5EF4-FFF2-40B4-BE49-F238E27FC236}">
                <a16:creationId xmlns="" xmlns:a16="http://schemas.microsoft.com/office/drawing/2014/main" id="{BD4DFDCD-65D0-4FB6-B869-F5ED2FE69FE4}"/>
              </a:ext>
            </a:extLst>
          </p:cNvPr>
          <p:cNvSpPr/>
          <p:nvPr/>
        </p:nvSpPr>
        <p:spPr>
          <a:xfrm>
            <a:off x="4776416" y="5996949"/>
            <a:ext cx="1733550" cy="484188"/>
          </a:xfrm>
          <a:prstGeom prst="leftRightArrow">
            <a:avLst/>
          </a:prstGeom>
          <a:solidFill>
            <a:sysClr val="window" lastClr="FFFFFF"/>
          </a:solidFill>
          <a:ln w="28575" cap="flat" cmpd="sng" algn="ctr">
            <a:solidFill>
              <a:srgbClr val="9C5252"/>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Palatino Linotype"/>
                <a:ea typeface="+mn-ea"/>
                <a:cs typeface="+mn-cs"/>
              </a:rPr>
              <a:t>ALOKASI</a:t>
            </a:r>
          </a:p>
        </p:txBody>
      </p:sp>
    </p:spTree>
    <p:extLst>
      <p:ext uri="{BB962C8B-B14F-4D97-AF65-F5344CB8AC3E}">
        <p14:creationId xmlns:p14="http://schemas.microsoft.com/office/powerpoint/2010/main" xmlns="" val="1196395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51</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ounded Rectangle 55">
            <a:extLst>
              <a:ext uri="{FF2B5EF4-FFF2-40B4-BE49-F238E27FC236}">
                <a16:creationId xmlns="" xmlns:a16="http://schemas.microsoft.com/office/drawing/2014/main" id="{53A71044-F8B5-4DE3-B682-FAA05032384D}"/>
              </a:ext>
            </a:extLst>
          </p:cNvPr>
          <p:cNvSpPr/>
          <p:nvPr/>
        </p:nvSpPr>
        <p:spPr>
          <a:xfrm>
            <a:off x="3578532" y="1008372"/>
            <a:ext cx="5188396" cy="679690"/>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000" b="1" dirty="0">
                <a:solidFill>
                  <a:prstClr val="black"/>
                </a:solidFill>
                <a:latin typeface="Bookman Old Style" panose="02050604050505020204" pitchFamily="18" charset="0"/>
              </a:rPr>
              <a:t>ALOKASI </a:t>
            </a:r>
          </a:p>
          <a:p>
            <a:pPr lvl="0" algn="ctr">
              <a:defRPr/>
            </a:pPr>
            <a:r>
              <a:rPr lang="en-ID" sz="2000" b="1" dirty="0">
                <a:solidFill>
                  <a:prstClr val="black"/>
                </a:solidFill>
                <a:latin typeface="Bookman Old Style" panose="02050604050505020204" pitchFamily="18" charset="0"/>
              </a:rPr>
              <a:t>ANGGARAN PENGAWASAN PROVINSI</a:t>
            </a:r>
          </a:p>
        </p:txBody>
      </p:sp>
      <p:sp>
        <p:nvSpPr>
          <p:cNvPr id="29" name="Rounded Rectangle 12">
            <a:extLst>
              <a:ext uri="{FF2B5EF4-FFF2-40B4-BE49-F238E27FC236}">
                <a16:creationId xmlns="" xmlns:a16="http://schemas.microsoft.com/office/drawing/2014/main" id="{A933351C-2F7A-44FE-916C-DE7F3643E34F}"/>
              </a:ext>
            </a:extLst>
          </p:cNvPr>
          <p:cNvSpPr/>
          <p:nvPr/>
        </p:nvSpPr>
        <p:spPr>
          <a:xfrm>
            <a:off x="1584561" y="1922524"/>
            <a:ext cx="9022878" cy="4349688"/>
          </a:xfrm>
          <a:prstGeom prst="roundRect">
            <a:avLst/>
          </a:prstGeom>
          <a:noFill/>
          <a:ln w="28575" cap="flat" cmpd="sng" algn="ctr">
            <a:solidFill>
              <a:srgbClr val="6076B4">
                <a:shade val="50000"/>
              </a:srgbClr>
            </a:solidFill>
            <a:prstDash val="dash"/>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Palatino Linotype"/>
              <a:ea typeface="+mn-ea"/>
              <a:cs typeface="+mn-cs"/>
            </a:endParaRPr>
          </a:p>
        </p:txBody>
      </p:sp>
      <p:sp>
        <p:nvSpPr>
          <p:cNvPr id="33" name="Rounded Rectangle 16">
            <a:extLst>
              <a:ext uri="{FF2B5EF4-FFF2-40B4-BE49-F238E27FC236}">
                <a16:creationId xmlns="" xmlns:a16="http://schemas.microsoft.com/office/drawing/2014/main" id="{8AB124ED-9799-4EBD-865F-F5EDEA552527}"/>
              </a:ext>
            </a:extLst>
          </p:cNvPr>
          <p:cNvSpPr>
            <a:spLocks noChangeArrowheads="1"/>
          </p:cNvSpPr>
          <p:nvPr/>
        </p:nvSpPr>
        <p:spPr bwMode="auto">
          <a:xfrm>
            <a:off x="1965561" y="4900507"/>
            <a:ext cx="8194246" cy="1066905"/>
          </a:xfrm>
          <a:prstGeom prst="roundRect">
            <a:avLst>
              <a:gd name="adj" fmla="val 16667"/>
            </a:avLst>
          </a:prstGeom>
          <a:gradFill rotWithShape="1">
            <a:gsLst>
              <a:gs pos="0">
                <a:srgbClr val="E68422">
                  <a:tint val="50000"/>
                  <a:satMod val="300000"/>
                </a:srgbClr>
              </a:gs>
              <a:gs pos="35000">
                <a:srgbClr val="E68422">
                  <a:tint val="37000"/>
                  <a:satMod val="300000"/>
                </a:srgbClr>
              </a:gs>
              <a:gs pos="100000">
                <a:srgbClr val="E68422">
                  <a:tint val="15000"/>
                  <a:satMod val="350000"/>
                </a:srgbClr>
              </a:gs>
            </a:gsLst>
            <a:lin ang="16200000" scaled="1"/>
          </a:gradFill>
          <a:ln w="9525" cap="flat" cmpd="sng" algn="ctr">
            <a:solidFill>
              <a:srgbClr val="E68422">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black"/>
                </a:solidFill>
                <a:effectLst/>
                <a:uLnTx/>
                <a:uFillTx/>
                <a:latin typeface="Palatino Linotype"/>
                <a:ea typeface="+mn-ea"/>
                <a:cs typeface="+mn-cs"/>
              </a:rPr>
              <a:t>diatas </a:t>
            </a:r>
            <a:r>
              <a:rPr kumimoji="0" lang="en-US" sz="1600" b="1" i="0" u="none" strike="noStrike" kern="0" cap="none" spc="0" normalizeH="0" baseline="0" noProof="0" dirty="0">
                <a:ln>
                  <a:noFill/>
                </a:ln>
                <a:solidFill>
                  <a:prstClr val="black"/>
                </a:solidFill>
                <a:effectLst/>
                <a:uLnTx/>
                <a:uFillTx/>
                <a:latin typeface="Palatino Linotype"/>
                <a:ea typeface="+mn-ea"/>
                <a:cs typeface="+mn-cs"/>
              </a:rPr>
              <a:t>Rp10</a:t>
            </a:r>
            <a:r>
              <a:rPr kumimoji="0" lang="id-ID" sz="1600" b="1" i="0" u="none" strike="noStrike" kern="0" cap="none" spc="0" normalizeH="0" baseline="0" noProof="0" dirty="0">
                <a:ln>
                  <a:noFill/>
                </a:ln>
                <a:solidFill>
                  <a:prstClr val="black"/>
                </a:solidFill>
                <a:effectLst/>
                <a:uLnTx/>
                <a:uFillTx/>
                <a:latin typeface="Palatino Linotype"/>
                <a:ea typeface="+mn-ea"/>
                <a:cs typeface="+mn-cs"/>
              </a:rPr>
              <a:t>.000.000.000.000,00 (sepuluh triliun rupiah) sekurang-kurangnya sebesar </a:t>
            </a:r>
            <a:r>
              <a:rPr kumimoji="0" lang="en-US" sz="1600" b="1" i="0" u="none" strike="noStrike" kern="0" cap="none" spc="0" normalizeH="0" baseline="0" noProof="0" dirty="0">
                <a:ln>
                  <a:noFill/>
                </a:ln>
                <a:solidFill>
                  <a:prstClr val="black"/>
                </a:solidFill>
                <a:effectLst/>
                <a:uLnTx/>
                <a:uFillTx/>
                <a:latin typeface="Palatino Linotype"/>
                <a:ea typeface="+mn-ea"/>
                <a:cs typeface="+mn-cs"/>
              </a:rPr>
              <a:t>0,30% (</a:t>
            </a:r>
            <a:r>
              <a:rPr kumimoji="0" lang="en-US" sz="1600" b="1" i="0" u="none" strike="noStrike" kern="0" cap="none" spc="0" normalizeH="0" baseline="0" noProof="0" dirty="0" err="1">
                <a:ln>
                  <a:noFill/>
                </a:ln>
                <a:solidFill>
                  <a:prstClr val="black"/>
                </a:solidFill>
                <a:effectLst/>
                <a:uLnTx/>
                <a:uFillTx/>
                <a:latin typeface="Palatino Linotype"/>
                <a:ea typeface="+mn-ea"/>
                <a:cs typeface="+mn-cs"/>
              </a:rPr>
              <a:t>nol</a:t>
            </a:r>
            <a:r>
              <a:rPr kumimoji="0" lang="en-US" sz="1600" b="1" i="0" u="none" strike="noStrike" kern="0" cap="none" spc="0" normalizeH="0" baseline="0" noProof="0" dirty="0">
                <a:ln>
                  <a:noFill/>
                </a:ln>
                <a:solidFill>
                  <a:prstClr val="black"/>
                </a:solidFill>
                <a:effectLst/>
                <a:uLnTx/>
                <a:uFillTx/>
                <a:latin typeface="Palatino Linotype"/>
                <a:ea typeface="+mn-ea"/>
                <a:cs typeface="+mn-cs"/>
              </a:rPr>
              <a:t> </a:t>
            </a:r>
            <a:r>
              <a:rPr kumimoji="0" lang="en-US" sz="1600" b="1" i="0" u="none" strike="noStrike" kern="0" cap="none" spc="0" normalizeH="0" baseline="0" noProof="0" dirty="0" err="1">
                <a:ln>
                  <a:noFill/>
                </a:ln>
                <a:solidFill>
                  <a:prstClr val="black"/>
                </a:solidFill>
                <a:effectLst/>
                <a:uLnTx/>
                <a:uFillTx/>
                <a:latin typeface="Palatino Linotype"/>
                <a:ea typeface="+mn-ea"/>
                <a:cs typeface="+mn-cs"/>
              </a:rPr>
              <a:t>koma</a:t>
            </a:r>
            <a:r>
              <a:rPr kumimoji="0" lang="en-US" sz="1600" b="1" i="0" u="none" strike="noStrike" kern="0" cap="none" spc="0" normalizeH="0" baseline="0" noProof="0" dirty="0">
                <a:ln>
                  <a:noFill/>
                </a:ln>
                <a:solidFill>
                  <a:prstClr val="black"/>
                </a:solidFill>
                <a:effectLst/>
                <a:uLnTx/>
                <a:uFillTx/>
                <a:latin typeface="Palatino Linotype"/>
                <a:ea typeface="+mn-ea"/>
                <a:cs typeface="+mn-cs"/>
              </a:rPr>
              <a:t> </a:t>
            </a:r>
            <a:r>
              <a:rPr kumimoji="0" lang="en-US" sz="1600" b="1" i="0" u="none" strike="noStrike" kern="0" cap="none" spc="0" normalizeH="0" baseline="0" noProof="0" dirty="0" err="1">
                <a:ln>
                  <a:noFill/>
                </a:ln>
                <a:solidFill>
                  <a:prstClr val="black"/>
                </a:solidFill>
                <a:effectLst/>
                <a:uLnTx/>
                <a:uFillTx/>
                <a:latin typeface="Palatino Linotype"/>
                <a:ea typeface="+mn-ea"/>
                <a:cs typeface="+mn-cs"/>
              </a:rPr>
              <a:t>tiga</a:t>
            </a:r>
            <a:r>
              <a:rPr kumimoji="0" lang="en-US" sz="1600" b="1" i="0" u="none" strike="noStrike" kern="0" cap="none" spc="0" normalizeH="0" baseline="0" noProof="0" dirty="0">
                <a:ln>
                  <a:noFill/>
                </a:ln>
                <a:solidFill>
                  <a:prstClr val="black"/>
                </a:solidFill>
                <a:effectLst/>
                <a:uLnTx/>
                <a:uFillTx/>
                <a:latin typeface="Palatino Linotype"/>
                <a:ea typeface="+mn-ea"/>
                <a:cs typeface="+mn-cs"/>
              </a:rPr>
              <a:t> </a:t>
            </a:r>
            <a:r>
              <a:rPr kumimoji="0" lang="en-US" sz="1600" b="1" i="0" u="none" strike="noStrike" kern="0" cap="none" spc="0" normalizeH="0" baseline="0" noProof="0" dirty="0" err="1">
                <a:ln>
                  <a:noFill/>
                </a:ln>
                <a:solidFill>
                  <a:prstClr val="black"/>
                </a:solidFill>
                <a:effectLst/>
                <a:uLnTx/>
                <a:uFillTx/>
                <a:latin typeface="Palatino Linotype"/>
                <a:ea typeface="+mn-ea"/>
                <a:cs typeface="+mn-cs"/>
              </a:rPr>
              <a:t>puluh</a:t>
            </a:r>
            <a:r>
              <a:rPr kumimoji="0" lang="en-US" sz="1600" b="1" i="0" u="none" strike="noStrike" kern="0" cap="none" spc="0" normalizeH="0" baseline="0" noProof="0" dirty="0">
                <a:ln>
                  <a:noFill/>
                </a:ln>
                <a:solidFill>
                  <a:prstClr val="black"/>
                </a:solidFill>
                <a:effectLst/>
                <a:uLnTx/>
                <a:uFillTx/>
                <a:latin typeface="Palatino Linotype"/>
                <a:ea typeface="+mn-ea"/>
                <a:cs typeface="+mn-cs"/>
              </a:rPr>
              <a:t> </a:t>
            </a:r>
            <a:r>
              <a:rPr kumimoji="0" lang="en-US" sz="1600" b="1" i="0" u="none" strike="noStrike" kern="0" cap="none" spc="0" normalizeH="0" baseline="0" noProof="0" dirty="0" err="1">
                <a:ln>
                  <a:noFill/>
                </a:ln>
                <a:solidFill>
                  <a:prstClr val="black"/>
                </a:solidFill>
                <a:effectLst/>
                <a:uLnTx/>
                <a:uFillTx/>
                <a:latin typeface="Palatino Linotype"/>
                <a:ea typeface="+mn-ea"/>
                <a:cs typeface="+mn-cs"/>
              </a:rPr>
              <a:t>persen</a:t>
            </a:r>
            <a:r>
              <a:rPr kumimoji="0" lang="en-US" sz="1600" b="1" i="0" u="none" strike="noStrike" kern="0" cap="none" spc="0" normalizeH="0" baseline="0" noProof="0" dirty="0">
                <a:ln>
                  <a:noFill/>
                </a:ln>
                <a:solidFill>
                  <a:prstClr val="black"/>
                </a:solidFill>
                <a:effectLst/>
                <a:uLnTx/>
                <a:uFillTx/>
                <a:latin typeface="Palatino Linotype"/>
                <a:ea typeface="+mn-ea"/>
                <a:cs typeface="+mn-cs"/>
              </a:rPr>
              <a:t>)</a:t>
            </a:r>
            <a:r>
              <a:rPr kumimoji="0" lang="id-ID" sz="1600" b="1" i="0" u="none" strike="noStrike" kern="0" cap="none" spc="0" normalizeH="0" baseline="0" noProof="0" dirty="0">
                <a:ln>
                  <a:noFill/>
                </a:ln>
                <a:solidFill>
                  <a:prstClr val="black"/>
                </a:solidFill>
                <a:effectLst/>
                <a:uLnTx/>
                <a:uFillTx/>
                <a:latin typeface="Palatino Linotype"/>
                <a:ea typeface="+mn-ea"/>
                <a:cs typeface="+mn-cs"/>
              </a:rPr>
              <a:t> dari total belanja daerah </a:t>
            </a:r>
            <a:r>
              <a:rPr kumimoji="0" lang="en-GB" sz="1600" b="1" i="0" u="none" strike="noStrike" kern="0" cap="none" spc="0" normalizeH="0" baseline="0" noProof="0" dirty="0" err="1">
                <a:ln>
                  <a:noFill/>
                </a:ln>
                <a:solidFill>
                  <a:prstClr val="black"/>
                </a:solidFill>
                <a:effectLst/>
                <a:uLnTx/>
                <a:uFillTx/>
                <a:latin typeface="Palatino Linotype"/>
                <a:ea typeface="+mn-ea"/>
                <a:cs typeface="+mn-cs"/>
              </a:rPr>
              <a:t>dan</a:t>
            </a:r>
            <a:r>
              <a:rPr kumimoji="0" lang="en-GB" sz="1600" b="1" i="0" u="none" strike="noStrike" kern="0" cap="none" spc="0" normalizeH="0" baseline="0" noProof="0" dirty="0">
                <a:ln>
                  <a:noFill/>
                </a:ln>
                <a:solidFill>
                  <a:prstClr val="black"/>
                </a:solidFill>
                <a:effectLst/>
                <a:uLnTx/>
                <a:uFillTx/>
                <a:latin typeface="Palatino Linotype"/>
                <a:ea typeface="+mn-ea"/>
                <a:cs typeface="+mn-cs"/>
              </a:rPr>
              <a:t> </a:t>
            </a:r>
            <a:r>
              <a:rPr kumimoji="0" lang="en-GB" sz="1600" b="1" i="0" u="none" strike="noStrike" kern="0" cap="none" spc="0" normalizeH="0" baseline="0" noProof="0" dirty="0" err="1">
                <a:ln>
                  <a:noFill/>
                </a:ln>
                <a:solidFill>
                  <a:prstClr val="black"/>
                </a:solidFill>
                <a:effectLst/>
                <a:uLnTx/>
                <a:uFillTx/>
                <a:latin typeface="Palatino Linotype"/>
                <a:ea typeface="+mn-ea"/>
                <a:cs typeface="+mn-cs"/>
              </a:rPr>
              <a:t>diatas</a:t>
            </a:r>
            <a:r>
              <a:rPr kumimoji="0" lang="en-GB" sz="1600" b="1" i="0" u="none" strike="noStrike" kern="0" cap="none" spc="0" normalizeH="0" baseline="0" noProof="0" dirty="0">
                <a:ln>
                  <a:noFill/>
                </a:ln>
                <a:solidFill>
                  <a:prstClr val="black"/>
                </a:solidFill>
                <a:effectLst/>
                <a:uLnTx/>
                <a:uFillTx/>
                <a:latin typeface="Palatino Linotype"/>
                <a:ea typeface="+mn-ea"/>
                <a:cs typeface="+mn-cs"/>
              </a:rPr>
              <a:t> Rp60.000.000.000,00 (</a:t>
            </a:r>
            <a:r>
              <a:rPr kumimoji="0" lang="en-GB" sz="1600" b="1" i="0" u="none" strike="noStrike" kern="0" cap="none" spc="0" normalizeH="0" baseline="0" noProof="0" dirty="0" err="1">
                <a:ln>
                  <a:noFill/>
                </a:ln>
                <a:solidFill>
                  <a:prstClr val="black"/>
                </a:solidFill>
                <a:effectLst/>
                <a:uLnTx/>
                <a:uFillTx/>
                <a:latin typeface="Palatino Linotype"/>
                <a:ea typeface="+mn-ea"/>
                <a:cs typeface="+mn-cs"/>
              </a:rPr>
              <a:t>enam</a:t>
            </a:r>
            <a:r>
              <a:rPr kumimoji="0" lang="en-GB" sz="1600" b="1" i="0" u="none" strike="noStrike" kern="0" cap="none" spc="0" normalizeH="0" baseline="0" noProof="0" dirty="0">
                <a:ln>
                  <a:noFill/>
                </a:ln>
                <a:solidFill>
                  <a:prstClr val="black"/>
                </a:solidFill>
                <a:effectLst/>
                <a:uLnTx/>
                <a:uFillTx/>
                <a:latin typeface="Palatino Linotype"/>
                <a:ea typeface="+mn-ea"/>
                <a:cs typeface="+mn-cs"/>
              </a:rPr>
              <a:t> </a:t>
            </a:r>
            <a:r>
              <a:rPr kumimoji="0" lang="en-GB" sz="1600" b="1" i="0" u="none" strike="noStrike" kern="0" cap="none" spc="0" normalizeH="0" baseline="0" noProof="0" dirty="0" err="1">
                <a:ln>
                  <a:noFill/>
                </a:ln>
                <a:solidFill>
                  <a:prstClr val="black"/>
                </a:solidFill>
                <a:effectLst/>
                <a:uLnTx/>
                <a:uFillTx/>
                <a:latin typeface="Palatino Linotype"/>
                <a:ea typeface="+mn-ea"/>
                <a:cs typeface="+mn-cs"/>
              </a:rPr>
              <a:t>puluh</a:t>
            </a:r>
            <a:r>
              <a:rPr kumimoji="0" lang="en-GB" sz="1600" b="1" i="0" u="none" strike="noStrike" kern="0" cap="none" spc="0" normalizeH="0" baseline="0" noProof="0" dirty="0">
                <a:ln>
                  <a:noFill/>
                </a:ln>
                <a:solidFill>
                  <a:prstClr val="black"/>
                </a:solidFill>
                <a:effectLst/>
                <a:uLnTx/>
                <a:uFillTx/>
                <a:latin typeface="Palatino Linotype"/>
                <a:ea typeface="+mn-ea"/>
                <a:cs typeface="+mn-cs"/>
              </a:rPr>
              <a:t> </a:t>
            </a:r>
            <a:r>
              <a:rPr kumimoji="0" lang="en-GB" sz="1600" b="1" i="0" u="none" strike="noStrike" kern="0" cap="none" spc="0" normalizeH="0" baseline="0" noProof="0" dirty="0" err="1">
                <a:ln>
                  <a:noFill/>
                </a:ln>
                <a:solidFill>
                  <a:prstClr val="black"/>
                </a:solidFill>
                <a:effectLst/>
                <a:uLnTx/>
                <a:uFillTx/>
                <a:latin typeface="Palatino Linotype"/>
                <a:ea typeface="+mn-ea"/>
                <a:cs typeface="+mn-cs"/>
              </a:rPr>
              <a:t>miliar</a:t>
            </a:r>
            <a:r>
              <a:rPr kumimoji="0" lang="en-GB" sz="1600" b="1" i="0" u="none" strike="noStrike" kern="0" cap="none" spc="0" normalizeH="0" baseline="0" noProof="0" dirty="0">
                <a:ln>
                  <a:noFill/>
                </a:ln>
                <a:solidFill>
                  <a:prstClr val="black"/>
                </a:solidFill>
                <a:effectLst/>
                <a:uLnTx/>
                <a:uFillTx/>
                <a:latin typeface="Palatino Linotype"/>
                <a:ea typeface="+mn-ea"/>
                <a:cs typeface="+mn-cs"/>
              </a:rPr>
              <a:t>)</a:t>
            </a:r>
            <a:r>
              <a:rPr kumimoji="0" lang="id-ID" sz="1600" b="1" i="0" u="none" strike="noStrike" kern="0" cap="none" spc="0" normalizeH="0" baseline="0" noProof="0" dirty="0">
                <a:ln>
                  <a:noFill/>
                </a:ln>
                <a:solidFill>
                  <a:prstClr val="black"/>
                </a:solidFill>
                <a:effectLst/>
                <a:uLnTx/>
                <a:uFillTx/>
                <a:latin typeface="Palatino Linotype"/>
                <a:ea typeface="+mn-ea"/>
                <a:cs typeface="+mn-cs"/>
              </a:rPr>
              <a:t>; </a:t>
            </a:r>
            <a:endParaRPr kumimoji="0" lang="id-ID" sz="16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endParaRPr>
          </a:p>
        </p:txBody>
      </p:sp>
      <p:sp>
        <p:nvSpPr>
          <p:cNvPr id="38" name="Rounded Rectangle 17">
            <a:extLst>
              <a:ext uri="{FF2B5EF4-FFF2-40B4-BE49-F238E27FC236}">
                <a16:creationId xmlns="" xmlns:a16="http://schemas.microsoft.com/office/drawing/2014/main" id="{246315EF-61C3-42EB-8E7E-A867E277B2E9}"/>
              </a:ext>
            </a:extLst>
          </p:cNvPr>
          <p:cNvSpPr>
            <a:spLocks noChangeArrowheads="1"/>
          </p:cNvSpPr>
          <p:nvPr/>
        </p:nvSpPr>
        <p:spPr bwMode="auto">
          <a:xfrm>
            <a:off x="1965561" y="3282553"/>
            <a:ext cx="8194246" cy="1559322"/>
          </a:xfrm>
          <a:prstGeom prst="roundRect">
            <a:avLst>
              <a:gd name="adj"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diatas Rp4.000.000.000.000,00 (empat triliun rupiah) sampai dengan Rp10.000.000.000.000,00 (sepuluh triliun rupiah) sekurang-kurangnya sebesar 0,60% (nol koma enam puluh persen) dari total belanja daerah dan diatas Rp36.000.000.000,00 (tiga puluh enam miliar rupiah); dan</a:t>
            </a:r>
          </a:p>
        </p:txBody>
      </p:sp>
      <p:sp>
        <p:nvSpPr>
          <p:cNvPr id="39" name="Rounded Rectangle 18">
            <a:extLst>
              <a:ext uri="{FF2B5EF4-FFF2-40B4-BE49-F238E27FC236}">
                <a16:creationId xmlns="" xmlns:a16="http://schemas.microsoft.com/office/drawing/2014/main" id="{B45F668F-C04B-423E-8093-6A57436B032D}"/>
              </a:ext>
            </a:extLst>
          </p:cNvPr>
          <p:cNvSpPr>
            <a:spLocks noChangeArrowheads="1"/>
          </p:cNvSpPr>
          <p:nvPr/>
        </p:nvSpPr>
        <p:spPr bwMode="auto">
          <a:xfrm>
            <a:off x="1965561" y="2322914"/>
            <a:ext cx="8194246" cy="882248"/>
          </a:xfrm>
          <a:prstGeom prst="roundRect">
            <a:avLst>
              <a:gd name="adj" fmla="val 16667"/>
            </a:avLst>
          </a:prstGeom>
          <a:gradFill rotWithShape="1">
            <a:gsLst>
              <a:gs pos="0">
                <a:srgbClr val="9C5252">
                  <a:tint val="50000"/>
                  <a:satMod val="300000"/>
                </a:srgbClr>
              </a:gs>
              <a:gs pos="35000">
                <a:srgbClr val="9C5252">
                  <a:tint val="37000"/>
                  <a:satMod val="300000"/>
                </a:srgbClr>
              </a:gs>
              <a:gs pos="100000">
                <a:srgbClr val="9C5252">
                  <a:tint val="15000"/>
                  <a:satMod val="350000"/>
                </a:srgbClr>
              </a:gs>
            </a:gsLst>
            <a:lin ang="16200000" scaled="1"/>
          </a:gradFill>
          <a:ln w="9525" cap="flat" cmpd="sng" algn="ctr">
            <a:solidFill>
              <a:srgbClr val="9C5252">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id-ID" sz="16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sampai dengan Rp4.000.000.000.000,00 (empat triliun rupiah) sekurang-kurangnya sebesar 0,90% (nol koma sembilan puluh persen) dari total belanja daerah</a:t>
            </a:r>
          </a:p>
        </p:txBody>
      </p:sp>
    </p:spTree>
    <p:extLst>
      <p:ext uri="{BB962C8B-B14F-4D97-AF65-F5344CB8AC3E}">
        <p14:creationId xmlns:p14="http://schemas.microsoft.com/office/powerpoint/2010/main" xmlns="" val="484785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52</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ounded Rectangle 55">
            <a:extLst>
              <a:ext uri="{FF2B5EF4-FFF2-40B4-BE49-F238E27FC236}">
                <a16:creationId xmlns="" xmlns:a16="http://schemas.microsoft.com/office/drawing/2014/main" id="{DAF075DF-E6B9-49B8-B786-15C766923F04}"/>
              </a:ext>
            </a:extLst>
          </p:cNvPr>
          <p:cNvSpPr/>
          <p:nvPr/>
        </p:nvSpPr>
        <p:spPr>
          <a:xfrm>
            <a:off x="3578532" y="1008372"/>
            <a:ext cx="5188396" cy="679690"/>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000" b="1" dirty="0">
                <a:solidFill>
                  <a:prstClr val="black"/>
                </a:solidFill>
                <a:latin typeface="Bookman Old Style" panose="02050604050505020204" pitchFamily="18" charset="0"/>
              </a:rPr>
              <a:t>ALOKASI </a:t>
            </a:r>
          </a:p>
          <a:p>
            <a:pPr lvl="0" algn="ctr">
              <a:defRPr/>
            </a:pPr>
            <a:r>
              <a:rPr lang="en-ID" sz="2000" b="1" dirty="0">
                <a:solidFill>
                  <a:prstClr val="black"/>
                </a:solidFill>
                <a:latin typeface="Bookman Old Style" panose="02050604050505020204" pitchFamily="18" charset="0"/>
              </a:rPr>
              <a:t>ANGGARAN PENGAWASAN KAB/KOTA</a:t>
            </a:r>
          </a:p>
        </p:txBody>
      </p:sp>
      <p:sp>
        <p:nvSpPr>
          <p:cNvPr id="41" name="Rounded Rectangle 13">
            <a:extLst>
              <a:ext uri="{FF2B5EF4-FFF2-40B4-BE49-F238E27FC236}">
                <a16:creationId xmlns="" xmlns:a16="http://schemas.microsoft.com/office/drawing/2014/main" id="{41926CF2-FA8F-46AA-9DF2-494D697721C2}"/>
              </a:ext>
            </a:extLst>
          </p:cNvPr>
          <p:cNvSpPr/>
          <p:nvPr/>
        </p:nvSpPr>
        <p:spPr>
          <a:xfrm>
            <a:off x="1559496" y="2222591"/>
            <a:ext cx="9073008" cy="4370226"/>
          </a:xfrm>
          <a:prstGeom prst="roundRect">
            <a:avLst/>
          </a:prstGeom>
          <a:noFill/>
          <a:ln w="28575" cap="flat" cmpd="sng" algn="ctr">
            <a:solidFill>
              <a:srgbClr val="6076B4">
                <a:shade val="50000"/>
              </a:srgbClr>
            </a:solidFill>
            <a:prstDash val="dash"/>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Palatino Linotype"/>
              <a:ea typeface="+mn-ea"/>
              <a:cs typeface="+mn-cs"/>
            </a:endParaRPr>
          </a:p>
        </p:txBody>
      </p:sp>
      <p:sp>
        <p:nvSpPr>
          <p:cNvPr id="42" name="Rounded Rectangle 14">
            <a:extLst>
              <a:ext uri="{FF2B5EF4-FFF2-40B4-BE49-F238E27FC236}">
                <a16:creationId xmlns="" xmlns:a16="http://schemas.microsoft.com/office/drawing/2014/main" id="{794EEBD0-417B-4B2A-AD75-1279A582EB73}"/>
              </a:ext>
            </a:extLst>
          </p:cNvPr>
          <p:cNvSpPr>
            <a:spLocks noChangeArrowheads="1"/>
          </p:cNvSpPr>
          <p:nvPr/>
        </p:nvSpPr>
        <p:spPr bwMode="auto">
          <a:xfrm>
            <a:off x="1940495" y="5116653"/>
            <a:ext cx="8239773" cy="1236856"/>
          </a:xfrm>
          <a:prstGeom prst="roundRect">
            <a:avLst>
              <a:gd name="adj" fmla="val 16667"/>
            </a:avLst>
          </a:prstGeom>
          <a:solidFill>
            <a:srgbClr val="63891F">
              <a:lumMod val="60000"/>
              <a:lumOff val="40000"/>
            </a:srgbClr>
          </a:solidFill>
          <a:ln w="9525" cap="flat" cmpd="sng" algn="ctr">
            <a:solidFill>
              <a:srgbClr val="E68422">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id-ID" sz="1800" b="1" i="0" u="none" strike="noStrike" kern="0" cap="none" spc="0" normalizeH="0" baseline="0" noProof="0" dirty="0">
                <a:ln>
                  <a:noFill/>
                </a:ln>
                <a:solidFill>
                  <a:prstClr val="black"/>
                </a:solidFill>
                <a:effectLst/>
                <a:uLnTx/>
                <a:uFillTx/>
                <a:latin typeface="Palatino Linotype"/>
                <a:ea typeface="+mn-ea"/>
                <a:cs typeface="+mn-cs"/>
              </a:rPr>
              <a:t>diatas Rp2.000.000.000.000,00 (dua triliun rupiah) sekurang-kurangnya sebesar 0,50% (nol koma lima puluh persen) dari total belanja daerah dan diatas Rp15.000.000.000,00 (lima belas miliar rupiah)</a:t>
            </a:r>
            <a:endParaRPr kumimoji="0" lang="id-ID" sz="18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endParaRPr>
          </a:p>
        </p:txBody>
      </p:sp>
      <p:sp>
        <p:nvSpPr>
          <p:cNvPr id="43" name="Rounded Rectangle 15">
            <a:extLst>
              <a:ext uri="{FF2B5EF4-FFF2-40B4-BE49-F238E27FC236}">
                <a16:creationId xmlns="" xmlns:a16="http://schemas.microsoft.com/office/drawing/2014/main" id="{97CC19FC-00A6-48F0-9DCE-A9C89CF21DCD}"/>
              </a:ext>
            </a:extLst>
          </p:cNvPr>
          <p:cNvSpPr>
            <a:spLocks noChangeArrowheads="1"/>
          </p:cNvSpPr>
          <p:nvPr/>
        </p:nvSpPr>
        <p:spPr bwMode="auto">
          <a:xfrm>
            <a:off x="1940495" y="3436850"/>
            <a:ext cx="8239773" cy="1566685"/>
          </a:xfrm>
          <a:prstGeom prst="roundRect">
            <a:avLst>
              <a:gd name="adj" fmla="val 16667"/>
            </a:avLst>
          </a:prstGeom>
          <a:solidFill>
            <a:srgbClr val="9C5252"/>
          </a:soli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id-ID" sz="18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diatas Rp1.000.000.000.000,00 (satu triliun rupiah) sampai dengan Rp2.000.000.000.000,00 (dua triliun rupiah) sekurang-kurangnya sebesar 0,75% (nol koma tujuh puluh lima persen) dari total belanja daerah dan diatas Rp10.000.000.000,00 (sepuluh miliar rupiah); dan</a:t>
            </a:r>
          </a:p>
        </p:txBody>
      </p:sp>
      <p:sp>
        <p:nvSpPr>
          <p:cNvPr id="44" name="Rounded Rectangle 16">
            <a:extLst>
              <a:ext uri="{FF2B5EF4-FFF2-40B4-BE49-F238E27FC236}">
                <a16:creationId xmlns="" xmlns:a16="http://schemas.microsoft.com/office/drawing/2014/main" id="{9C011C7F-6B16-492A-AD13-22D2BD772F37}"/>
              </a:ext>
            </a:extLst>
          </p:cNvPr>
          <p:cNvSpPr>
            <a:spLocks noChangeArrowheads="1"/>
          </p:cNvSpPr>
          <p:nvPr/>
        </p:nvSpPr>
        <p:spPr bwMode="auto">
          <a:xfrm>
            <a:off x="1940495" y="2374991"/>
            <a:ext cx="8239773" cy="886414"/>
          </a:xfrm>
          <a:prstGeom prst="roundRect">
            <a:avLst>
              <a:gd name="adj" fmla="val 16667"/>
            </a:avLst>
          </a:prstGeom>
          <a:solidFill>
            <a:srgbClr val="2F5897">
              <a:lumMod val="40000"/>
              <a:lumOff val="60000"/>
            </a:srgbClr>
          </a:solidFill>
          <a:ln w="9525" cap="flat" cmpd="sng" algn="ctr">
            <a:solidFill>
              <a:srgbClr val="9C5252">
                <a:shade val="95000"/>
                <a:satMod val="105000"/>
              </a:srgbClr>
            </a:solidFill>
            <a:prstDash val="solid"/>
            <a:headEnd/>
            <a:tailEnd/>
          </a:ln>
          <a:effectLst>
            <a:outerShdw blurRad="40000" dist="20000" dir="5400000" rotWithShape="0">
              <a:srgbClr val="000000">
                <a:alpha val="38000"/>
              </a:srgbClr>
            </a:outerShdw>
          </a:effectLst>
        </p:spPr>
        <p:txBody>
          <a:bodyPr anchor="ct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id-ID" sz="1800" b="1" i="0" u="none" strike="noStrike" kern="0" cap="none" spc="0" normalizeH="0" baseline="0" noProof="0" dirty="0">
                <a:ln>
                  <a:noFill/>
                </a:ln>
                <a:solidFill>
                  <a:prstClr val="black"/>
                </a:solidFill>
                <a:effectLst/>
                <a:uLnTx/>
                <a:uFillTx/>
                <a:latin typeface="Bookman Old Style" charset="0"/>
                <a:ea typeface="Bookman Old Style" charset="0"/>
                <a:cs typeface="Bookman Old Style" charset="0"/>
              </a:rPr>
              <a:t>sampai dengan Rp1.000.000.000.000,00 (satu triliun rupiah) sekurang-kurangnya sebesar 1,00% (satu persen) dari total belanja daerah</a:t>
            </a:r>
          </a:p>
        </p:txBody>
      </p:sp>
    </p:spTree>
    <p:extLst>
      <p:ext uri="{BB962C8B-B14F-4D97-AF65-F5344CB8AC3E}">
        <p14:creationId xmlns:p14="http://schemas.microsoft.com/office/powerpoint/2010/main" xmlns="" val="287867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Rounded Rectangle 12">
            <a:extLst>
              <a:ext uri="{FF2B5EF4-FFF2-40B4-BE49-F238E27FC236}">
                <a16:creationId xmlns="" xmlns:a16="http://schemas.microsoft.com/office/drawing/2014/main" id="{A40A7966-2BEE-46F8-875C-D3CBB5511AAA}"/>
              </a:ext>
            </a:extLst>
          </p:cNvPr>
          <p:cNvSpPr/>
          <p:nvPr/>
        </p:nvSpPr>
        <p:spPr>
          <a:xfrm>
            <a:off x="221730" y="3961397"/>
            <a:ext cx="11811774" cy="2856450"/>
          </a:xfrm>
          <a:prstGeom prst="roundRect">
            <a:avLst>
              <a:gd name="adj" fmla="val 12097"/>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anchor="t"/>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Pendanaan</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pengamanan</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pelaksanaan</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pemilihan</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dianggarkan</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dalam</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bentuk</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hibah</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atau</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program dan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kegiatan</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pada SKPD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berkenaan</a:t>
            </a:r>
            <a:r>
              <a:rPr kumimoji="0" lang="en-ID" sz="1700" b="0"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0" i="0" u="none" strike="noStrike" kern="1200" cap="none" spc="0" normalizeH="0" baseline="0" noProof="0" dirty="0" err="1">
                <a:ln>
                  <a:noFill/>
                </a:ln>
                <a:solidFill>
                  <a:prstClr val="black"/>
                </a:solidFill>
                <a:effectLst/>
                <a:uLnTx/>
                <a:uFillTx/>
                <a:latin typeface="Century Gothic"/>
                <a:ea typeface="Albertus"/>
                <a:cs typeface="Albertus"/>
              </a:rPr>
              <a:t>sesuai</a:t>
            </a:r>
            <a:r>
              <a:rPr kumimoji="0" lang="en-ID" sz="1700" b="0"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0" i="0" u="none" strike="noStrike" kern="1200" cap="none" spc="0" normalizeH="0" baseline="0" noProof="0" dirty="0" err="1">
                <a:ln>
                  <a:noFill/>
                </a:ln>
                <a:solidFill>
                  <a:prstClr val="black"/>
                </a:solidFill>
                <a:effectLst/>
                <a:uLnTx/>
                <a:uFillTx/>
                <a:latin typeface="Century Gothic"/>
                <a:ea typeface="Albertus"/>
                <a:cs typeface="Albertus"/>
              </a:rPr>
              <a:t>dengan</a:t>
            </a:r>
            <a:r>
              <a:rPr kumimoji="0" lang="en-ID" sz="1700" b="0"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0" i="0" u="none" strike="noStrike" kern="1200" cap="none" spc="0" normalizeH="0" baseline="0" noProof="0" dirty="0" err="1">
                <a:ln>
                  <a:noFill/>
                </a:ln>
                <a:solidFill>
                  <a:prstClr val="black"/>
                </a:solidFill>
                <a:effectLst/>
                <a:uLnTx/>
                <a:uFillTx/>
                <a:latin typeface="Century Gothic"/>
                <a:ea typeface="Albertus"/>
                <a:cs typeface="Albertus"/>
              </a:rPr>
              <a:t>peraturan</a:t>
            </a:r>
            <a:r>
              <a:rPr kumimoji="0" lang="en-ID" sz="1700" b="0"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0" i="0" u="none" strike="noStrike" kern="1200" cap="none" spc="0" normalizeH="0" baseline="0" noProof="0" dirty="0" err="1">
                <a:ln>
                  <a:noFill/>
                </a:ln>
                <a:solidFill>
                  <a:prstClr val="black"/>
                </a:solidFill>
                <a:effectLst/>
                <a:uLnTx/>
                <a:uFillTx/>
                <a:latin typeface="Century Gothic"/>
                <a:ea typeface="Albertus"/>
                <a:cs typeface="Albertus"/>
              </a:rPr>
              <a:t>perundang-undangan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Dalam</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hal</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terjadi</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pemilihan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suara</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ulang</a:t>
            </a:r>
            <a:r>
              <a:rPr lang="en-ID" sz="1700" dirty="0">
                <a:solidFill>
                  <a:prstClr val="black"/>
                </a:solidFill>
                <a:latin typeface="Century Gothic"/>
                <a:ea typeface="Albertus"/>
                <a:cs typeface="Albertus"/>
              </a:rPr>
              <a:t> (PSU) </a:t>
            </a:r>
            <a:r>
              <a:rPr lang="en-ID" sz="1700" dirty="0" err="1">
                <a:solidFill>
                  <a:prstClr val="black"/>
                </a:solidFill>
                <a:latin typeface="Century Gothic"/>
                <a:ea typeface="Albertus"/>
                <a:cs typeface="Albertus"/>
              </a:rPr>
              <a:t>atau</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pemilihan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susulan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pendanaannya</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tetap</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dibebankan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dalam</a:t>
            </a:r>
            <a:r>
              <a:rPr lang="en-ID" sz="1700" dirty="0">
                <a:solidFill>
                  <a:prstClr val="black"/>
                </a:solidFill>
                <a:latin typeface="Century Gothic"/>
                <a:ea typeface="Albertus"/>
                <a:cs typeface="Albertus"/>
              </a:rPr>
              <a:t> APBD </a:t>
            </a:r>
            <a:r>
              <a:rPr lang="en-ID" sz="1700" dirty="0" err="1">
                <a:solidFill>
                  <a:prstClr val="black"/>
                </a:solidFill>
                <a:latin typeface="Century Gothic"/>
                <a:ea typeface="Albertus"/>
                <a:cs typeface="Albertus"/>
              </a:rPr>
              <a:t>dengan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mempedomani</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standar</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satuan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harga</a:t>
            </a:r>
            <a:r>
              <a:rPr lang="en-ID" sz="1700" dirty="0">
                <a:solidFill>
                  <a:prstClr val="black"/>
                </a:solidFill>
                <a:latin typeface="Century Gothic"/>
                <a:ea typeface="Albertus"/>
                <a:cs typeface="Albertus"/>
              </a:rPr>
              <a:t> yang </a:t>
            </a:r>
            <a:r>
              <a:rPr lang="en-ID" sz="1700" dirty="0" err="1">
                <a:solidFill>
                  <a:prstClr val="black"/>
                </a:solidFill>
                <a:latin typeface="Century Gothic"/>
                <a:ea typeface="Albertus"/>
                <a:cs typeface="Albertus"/>
              </a:rPr>
              <a:t>berlaku</a:t>
            </a:r>
            <a:r>
              <a:rPr lang="en-ID" sz="1700" dirty="0">
                <a:solidFill>
                  <a:prstClr val="black"/>
                </a:solidFill>
                <a:latin typeface="Century Gothic"/>
                <a:ea typeface="Albertus"/>
                <a:cs typeface="Albertus"/>
              </a:rPr>
              <a:t> dan </a:t>
            </a:r>
            <a:r>
              <a:rPr lang="en-ID" sz="1700" dirty="0" err="1">
                <a:solidFill>
                  <a:prstClr val="black"/>
                </a:solidFill>
                <a:latin typeface="Century Gothic"/>
                <a:ea typeface="Albertus"/>
                <a:cs typeface="Albertus"/>
              </a:rPr>
              <a:t>standar</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kebutuhan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belanja</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pemilihan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Gubernur</a:t>
            </a:r>
            <a:r>
              <a:rPr lang="en-ID" sz="1700" dirty="0">
                <a:solidFill>
                  <a:prstClr val="black"/>
                </a:solidFill>
                <a:latin typeface="Century Gothic"/>
                <a:ea typeface="Albertus"/>
                <a:cs typeface="Albertus"/>
              </a:rPr>
              <a:t> dan Wakil </a:t>
            </a:r>
            <a:r>
              <a:rPr lang="en-ID" sz="1700" dirty="0" err="1">
                <a:solidFill>
                  <a:prstClr val="black"/>
                </a:solidFill>
                <a:latin typeface="Century Gothic"/>
                <a:ea typeface="Albertus"/>
                <a:cs typeface="Albertus"/>
              </a:rPr>
              <a:t>Gubernur</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Bupati</a:t>
            </a:r>
            <a:r>
              <a:rPr lang="en-ID" sz="1700" dirty="0">
                <a:solidFill>
                  <a:prstClr val="black"/>
                </a:solidFill>
                <a:latin typeface="Century Gothic"/>
                <a:ea typeface="Albertus"/>
                <a:cs typeface="Albertus"/>
              </a:rPr>
              <a:t> dan Wakil </a:t>
            </a:r>
            <a:r>
              <a:rPr lang="en-ID" sz="1700" dirty="0" err="1">
                <a:solidFill>
                  <a:prstClr val="black"/>
                </a:solidFill>
                <a:latin typeface="Century Gothic"/>
                <a:ea typeface="Albertus"/>
                <a:cs typeface="Albertus"/>
              </a:rPr>
              <a:t>Bupati</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serta</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Wali</a:t>
            </a:r>
            <a:r>
              <a:rPr lang="en-ID" sz="1700" dirty="0">
                <a:solidFill>
                  <a:prstClr val="black"/>
                </a:solidFill>
                <a:latin typeface="Century Gothic"/>
                <a:ea typeface="Albertus"/>
                <a:cs typeface="Albertus"/>
              </a:rPr>
              <a:t> Kota dan Wakil </a:t>
            </a:r>
            <a:r>
              <a:rPr lang="en-ID" sz="1700" dirty="0" err="1">
                <a:solidFill>
                  <a:prstClr val="black"/>
                </a:solidFill>
                <a:latin typeface="Century Gothic"/>
                <a:ea typeface="Albertus"/>
                <a:cs typeface="Albertus"/>
              </a:rPr>
              <a:t>Wali</a:t>
            </a:r>
            <a:r>
              <a:rPr lang="en-ID" sz="1700" dirty="0">
                <a:solidFill>
                  <a:prstClr val="black"/>
                </a:solidFill>
                <a:latin typeface="Century Gothic"/>
                <a:ea typeface="Albertus"/>
                <a:cs typeface="Albertus"/>
              </a:rPr>
              <a:t> Kota </a:t>
            </a:r>
            <a:r>
              <a:rPr lang="en-ID" sz="1700" dirty="0" err="1">
                <a:solidFill>
                  <a:prstClr val="black"/>
                </a:solidFill>
                <a:latin typeface="Century Gothic"/>
                <a:ea typeface="Albertus"/>
                <a:cs typeface="Albertus"/>
              </a:rPr>
              <a:t>sesuai</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dengan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peraturan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perundang-undangan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Pemerintah</a:t>
            </a:r>
            <a:r>
              <a:rPr lang="en-ID" sz="1700" dirty="0">
                <a:solidFill>
                  <a:prstClr val="black"/>
                </a:solidFill>
                <a:latin typeface="Century Gothic"/>
                <a:ea typeface="Albertus"/>
                <a:cs typeface="Albertus"/>
              </a:rPr>
              <a:t> Daerah juga </a:t>
            </a:r>
            <a:r>
              <a:rPr lang="en-ID" sz="1700" dirty="0" err="1">
                <a:solidFill>
                  <a:prstClr val="black"/>
                </a:solidFill>
                <a:latin typeface="Century Gothic"/>
                <a:ea typeface="Albertus"/>
                <a:cs typeface="Albertus"/>
              </a:rPr>
              <a:t>menyediakan</a:t>
            </a:r>
            <a:r>
              <a:rPr lang="en-ID" sz="1700"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alokasi</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anggaran</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untuk</a:t>
            </a:r>
            <a:r>
              <a:rPr lang="en-ID" sz="1700" dirty="0">
                <a:solidFill>
                  <a:prstClr val="black"/>
                </a:solidFill>
                <a:latin typeface="Century Gothic"/>
                <a:ea typeface="Albertus"/>
                <a:cs typeface="Albertus"/>
              </a:rPr>
              <a:t>:</a:t>
            </a:r>
          </a:p>
          <a:p>
            <a:pPr marL="457200" marR="0" lvl="0" indent="-457200" algn="just" defTabSz="914400" rtl="0" eaLnBrk="1" fontAlgn="base" latinLnBrk="0" hangingPunct="1">
              <a:lnSpc>
                <a:spcPct val="100000"/>
              </a:lnSpc>
              <a:spcBef>
                <a:spcPct val="0"/>
              </a:spcBef>
              <a:spcAft>
                <a:spcPct val="0"/>
              </a:spcAft>
              <a:buClrTx/>
              <a:buSzTx/>
              <a:buFont typeface="+mj-lt"/>
              <a:buAutoNum type="alphaLcPeriod"/>
              <a:tabLst/>
              <a:defRPr/>
            </a:pPr>
            <a:r>
              <a:rPr kumimoji="0" lang="en-ID" sz="1700" b="1" i="0" u="none" strike="noStrike" kern="1200" cap="none" spc="0" normalizeH="0" baseline="0" noProof="0" dirty="0" err="1">
                <a:ln>
                  <a:noFill/>
                </a:ln>
                <a:solidFill>
                  <a:prstClr val="black"/>
                </a:solidFill>
                <a:effectLst/>
                <a:uLnTx/>
                <a:uFillTx/>
                <a:latin typeface="Century Gothic"/>
              </a:rPr>
              <a:t>Pengembangan</a:t>
            </a:r>
            <a:r>
              <a:rPr kumimoji="0" lang="en-ID" sz="1700" b="1" i="0" u="none" strike="noStrike" kern="1200" cap="none" spc="0" normalizeH="0" baseline="0" noProof="0" dirty="0">
                <a:ln>
                  <a:noFill/>
                </a:ln>
                <a:solidFill>
                  <a:prstClr val="black"/>
                </a:solidFill>
                <a:effectLst/>
                <a:uLnTx/>
                <a:uFillTx/>
                <a:latin typeface="Century Gothic"/>
              </a:rPr>
              <a:t> </a:t>
            </a:r>
            <a:r>
              <a:rPr kumimoji="0" lang="en-ID" sz="1700" b="1" i="0" u="none" strike="noStrike" kern="1200" cap="none" spc="0" normalizeH="0" baseline="0" noProof="0" dirty="0" err="1">
                <a:ln>
                  <a:noFill/>
                </a:ln>
                <a:solidFill>
                  <a:prstClr val="black"/>
                </a:solidFill>
                <a:effectLst/>
                <a:uLnTx/>
                <a:uFillTx/>
                <a:latin typeface="Century Gothic"/>
              </a:rPr>
              <a:t>kehidupan</a:t>
            </a:r>
            <a:r>
              <a:rPr kumimoji="0" lang="en-ID" sz="1700" b="1" i="0" u="none" strike="noStrike" kern="1200" cap="none" spc="0" normalizeH="0" baseline="0" noProof="0" dirty="0">
                <a:ln>
                  <a:noFill/>
                </a:ln>
                <a:solidFill>
                  <a:prstClr val="black"/>
                </a:solidFill>
                <a:effectLst/>
                <a:uLnTx/>
                <a:uFillTx/>
                <a:latin typeface="Century Gothic"/>
              </a:rPr>
              <a:t> </a:t>
            </a:r>
            <a:r>
              <a:rPr kumimoji="0" lang="en-ID" sz="1700" b="1" i="0" u="none" strike="noStrike" kern="1200" cap="none" spc="0" normalizeH="0" baseline="0" noProof="0" dirty="0" err="1">
                <a:ln>
                  <a:noFill/>
                </a:ln>
                <a:solidFill>
                  <a:prstClr val="black"/>
                </a:solidFill>
                <a:effectLst/>
                <a:uLnTx/>
                <a:uFillTx/>
                <a:latin typeface="Century Gothic"/>
              </a:rPr>
              <a:t>demokratis</a:t>
            </a:r>
            <a:r>
              <a:rPr kumimoji="0" lang="en-ID" sz="1700" b="1" i="0" u="none" strike="noStrike" kern="1200" cap="none" spc="0" normalizeH="0" baseline="0" noProof="0" dirty="0">
                <a:ln>
                  <a:noFill/>
                </a:ln>
                <a:solidFill>
                  <a:prstClr val="black"/>
                </a:solidFill>
                <a:effectLst/>
                <a:uLnTx/>
                <a:uFillTx/>
                <a:latin typeface="Century Gothic"/>
              </a:rPr>
              <a:t> di </a:t>
            </a:r>
            <a:r>
              <a:rPr kumimoji="0" lang="en-ID" sz="1700" b="1" i="0" u="none" strike="noStrike" kern="1200" cap="none" spc="0" normalizeH="0" baseline="0" noProof="0" dirty="0" err="1">
                <a:ln>
                  <a:noFill/>
                </a:ln>
                <a:solidFill>
                  <a:prstClr val="black"/>
                </a:solidFill>
                <a:effectLst/>
                <a:uLnTx/>
                <a:uFillTx/>
                <a:latin typeface="Century Gothic"/>
              </a:rPr>
              <a:t>daerah</a:t>
            </a:r>
            <a:r>
              <a:rPr kumimoji="0" lang="en-ID" sz="1700" b="1" i="0" u="none" strike="noStrike" kern="1200" cap="none" spc="0" normalizeH="0" baseline="0" noProof="0" dirty="0">
                <a:ln>
                  <a:noFill/>
                </a:ln>
                <a:solidFill>
                  <a:prstClr val="black"/>
                </a:solidFill>
                <a:effectLst/>
                <a:uLnTx/>
                <a:uFillTx/>
                <a:latin typeface="Century Gothic"/>
              </a:rPr>
              <a:t>, </a:t>
            </a:r>
            <a:r>
              <a:rPr kumimoji="0" lang="en-ID" sz="1700" b="1" i="0" u="none" strike="noStrike" kern="1200" cap="none" spc="0" normalizeH="0" baseline="0" noProof="0" dirty="0" err="1">
                <a:ln>
                  <a:noFill/>
                </a:ln>
                <a:solidFill>
                  <a:prstClr val="black"/>
                </a:solidFill>
                <a:effectLst/>
                <a:uLnTx/>
                <a:uFillTx/>
                <a:latin typeface="Century Gothic"/>
              </a:rPr>
              <a:t>khususnya</a:t>
            </a:r>
            <a:r>
              <a:rPr kumimoji="0" lang="en-ID" sz="1700" b="1" i="0" u="none" strike="noStrike" kern="1200" cap="none" spc="0" normalizeH="0" baseline="0" noProof="0" dirty="0">
                <a:ln>
                  <a:noFill/>
                </a:ln>
                <a:solidFill>
                  <a:prstClr val="black"/>
                </a:solidFill>
                <a:effectLst/>
                <a:uLnTx/>
                <a:uFillTx/>
                <a:latin typeface="Century Gothic"/>
              </a:rPr>
              <a:t> </a:t>
            </a:r>
            <a:r>
              <a:rPr kumimoji="0" lang="en-ID" sz="1700" b="1" i="0" u="none" strike="noStrike" kern="1200" cap="none" spc="0" normalizeH="0" baseline="0" noProof="0" dirty="0" err="1">
                <a:ln>
                  <a:noFill/>
                </a:ln>
                <a:solidFill>
                  <a:prstClr val="black"/>
                </a:solidFill>
                <a:effectLst/>
                <a:uLnTx/>
                <a:uFillTx/>
                <a:latin typeface="Century Gothic"/>
              </a:rPr>
              <a:t>meningkatkan</a:t>
            </a:r>
            <a:r>
              <a:rPr kumimoji="0" lang="en-ID" sz="1700" b="1" i="0" u="none" strike="noStrike" kern="1200" cap="none" spc="0" normalizeH="0" baseline="0" noProof="0" dirty="0">
                <a:ln>
                  <a:noFill/>
                </a:ln>
                <a:solidFill>
                  <a:prstClr val="black"/>
                </a:solidFill>
                <a:effectLst/>
                <a:uLnTx/>
                <a:uFillTx/>
                <a:latin typeface="Century Gothic"/>
              </a:rPr>
              <a:t> </a:t>
            </a:r>
            <a:r>
              <a:rPr kumimoji="0" lang="en-ID" sz="1700" b="1" i="0" u="none" strike="noStrike" kern="1200" cap="none" spc="0" normalizeH="0" baseline="0" noProof="0" dirty="0" err="1">
                <a:ln>
                  <a:noFill/>
                </a:ln>
                <a:solidFill>
                  <a:prstClr val="black"/>
                </a:solidFill>
                <a:effectLst/>
                <a:uLnTx/>
                <a:uFillTx/>
                <a:latin typeface="Century Gothic"/>
              </a:rPr>
              <a:t>partisipasi</a:t>
            </a:r>
            <a:r>
              <a:rPr kumimoji="0" lang="en-ID" sz="1700" b="1" i="0" u="none" strike="noStrike" kern="1200" cap="none" spc="0" normalizeH="0" baseline="0" noProof="0" dirty="0">
                <a:ln>
                  <a:noFill/>
                </a:ln>
                <a:solidFill>
                  <a:prstClr val="black"/>
                </a:solidFill>
                <a:effectLst/>
                <a:uLnTx/>
                <a:uFillTx/>
                <a:latin typeface="Century Gothic"/>
              </a:rPr>
              <a:t> </a:t>
            </a:r>
            <a:r>
              <a:rPr kumimoji="0" lang="en-ID" sz="1700" b="1" i="0" u="none" strike="noStrike" kern="1200" cap="none" spc="0" normalizeH="0" baseline="0" noProof="0" dirty="0" err="1">
                <a:ln>
                  <a:noFill/>
                </a:ln>
                <a:solidFill>
                  <a:prstClr val="black"/>
                </a:solidFill>
                <a:effectLst/>
                <a:uLnTx/>
                <a:uFillTx/>
                <a:latin typeface="Century Gothic"/>
              </a:rPr>
              <a:t>masyarakat</a:t>
            </a:r>
            <a:r>
              <a:rPr kumimoji="0" lang="en-ID" sz="1700" b="1" i="0" u="none" strike="noStrike" kern="1200" cap="none" spc="0" normalizeH="0" baseline="0" noProof="0" dirty="0">
                <a:ln>
                  <a:noFill/>
                </a:ln>
                <a:solidFill>
                  <a:prstClr val="black"/>
                </a:solidFill>
                <a:effectLst/>
                <a:uLnTx/>
                <a:uFillTx/>
                <a:latin typeface="Century Gothic"/>
              </a:rPr>
              <a:t> </a:t>
            </a:r>
            <a:r>
              <a:rPr kumimoji="0" lang="en-ID" sz="1700" b="1" i="0" u="none" strike="noStrike" kern="1200" cap="none" spc="0" normalizeH="0" baseline="0" noProof="0" dirty="0" err="1">
                <a:ln>
                  <a:noFill/>
                </a:ln>
                <a:solidFill>
                  <a:prstClr val="black"/>
                </a:solidFill>
                <a:effectLst/>
                <a:uLnTx/>
                <a:uFillTx/>
                <a:latin typeface="Century Gothic"/>
              </a:rPr>
              <a:t>dalam</a:t>
            </a:r>
            <a:r>
              <a:rPr kumimoji="0" lang="en-ID" sz="1700" b="1" i="0" u="none" strike="noStrike" kern="1200" cap="none" spc="0" normalizeH="0" baseline="0" noProof="0" dirty="0">
                <a:ln>
                  <a:noFill/>
                </a:ln>
                <a:solidFill>
                  <a:prstClr val="black"/>
                </a:solidFill>
                <a:effectLst/>
                <a:uLnTx/>
                <a:uFillTx/>
                <a:latin typeface="Century Gothic"/>
              </a:rPr>
              <a:t> </a:t>
            </a:r>
            <a:r>
              <a:rPr kumimoji="0" lang="en-ID" sz="1700" b="1" i="0" u="none" strike="noStrike" kern="1200" cap="none" spc="0" normalizeH="0" baseline="0" noProof="0" dirty="0" err="1">
                <a:ln>
                  <a:noFill/>
                </a:ln>
                <a:solidFill>
                  <a:prstClr val="black"/>
                </a:solidFill>
                <a:effectLst/>
                <a:uLnTx/>
                <a:uFillTx/>
                <a:latin typeface="Century Gothic"/>
              </a:rPr>
              <a:t>menggunakan</a:t>
            </a:r>
            <a:r>
              <a:rPr kumimoji="0" lang="en-ID" sz="1700" b="1" i="0" u="none" strike="noStrike" kern="1200" cap="none" spc="0" normalizeH="0" baseline="0" noProof="0" dirty="0">
                <a:ln>
                  <a:noFill/>
                </a:ln>
                <a:solidFill>
                  <a:prstClr val="black"/>
                </a:solidFill>
                <a:effectLst/>
                <a:uLnTx/>
                <a:uFillTx/>
                <a:latin typeface="Century Gothic"/>
              </a:rPr>
              <a:t> </a:t>
            </a:r>
            <a:r>
              <a:rPr kumimoji="0" lang="en-ID" sz="1700" b="1" i="0" u="none" strike="noStrike" kern="1200" cap="none" spc="0" normalizeH="0" baseline="0" noProof="0" dirty="0" err="1">
                <a:ln>
                  <a:noFill/>
                </a:ln>
                <a:solidFill>
                  <a:prstClr val="black"/>
                </a:solidFill>
                <a:effectLst/>
                <a:uLnTx/>
                <a:uFillTx/>
                <a:latin typeface="Century Gothic"/>
              </a:rPr>
              <a:t>hak</a:t>
            </a:r>
            <a:r>
              <a:rPr kumimoji="0" lang="en-ID" sz="1700" b="1" i="0" u="none" strike="noStrike" kern="1200" cap="none" spc="0" normalizeH="0" baseline="0" noProof="0" dirty="0">
                <a:ln>
                  <a:noFill/>
                </a:ln>
                <a:solidFill>
                  <a:prstClr val="black"/>
                </a:solidFill>
                <a:effectLst/>
                <a:uLnTx/>
                <a:uFillTx/>
                <a:latin typeface="Century Gothic"/>
              </a:rPr>
              <a:t> </a:t>
            </a:r>
            <a:r>
              <a:rPr kumimoji="0" lang="en-ID" sz="1700" b="1" i="0" u="none" strike="noStrike" kern="1200" cap="none" spc="0" normalizeH="0" baseline="0" noProof="0" dirty="0" err="1">
                <a:ln>
                  <a:noFill/>
                </a:ln>
                <a:solidFill>
                  <a:prstClr val="black"/>
                </a:solidFill>
                <a:effectLst/>
                <a:uLnTx/>
                <a:uFillTx/>
                <a:latin typeface="Century Gothic"/>
              </a:rPr>
              <a:t>pilih</a:t>
            </a:r>
            <a:r>
              <a:rPr kumimoji="0" lang="en-ID" sz="1700" b="1" i="0" u="none" strike="noStrike" kern="1200" cap="none" spc="0" normalizeH="0" baseline="0" noProof="0" dirty="0">
                <a:ln>
                  <a:noFill/>
                </a:ln>
                <a:solidFill>
                  <a:prstClr val="black"/>
                </a:solidFill>
                <a:effectLst/>
                <a:uLnTx/>
                <a:uFillTx/>
                <a:latin typeface="Century Gothic"/>
              </a:rPr>
              <a:t>;</a:t>
            </a:r>
          </a:p>
          <a:p>
            <a:pPr marL="457200" marR="0" lvl="0" indent="-457200" algn="just" defTabSz="914400" rtl="0" eaLnBrk="1" fontAlgn="base" latinLnBrk="0" hangingPunct="1">
              <a:lnSpc>
                <a:spcPct val="100000"/>
              </a:lnSpc>
              <a:spcBef>
                <a:spcPct val="0"/>
              </a:spcBef>
              <a:spcAft>
                <a:spcPct val="0"/>
              </a:spcAft>
              <a:buClrTx/>
              <a:buSzTx/>
              <a:buFont typeface="+mj-lt"/>
              <a:buAutoNum type="alphaLcPeriod"/>
              <a:tabLst/>
              <a:defRPr/>
            </a:pPr>
            <a:r>
              <a:rPr lang="en-ID" sz="1700" b="1" dirty="0" err="1">
                <a:solidFill>
                  <a:prstClr val="black"/>
                </a:solidFill>
                <a:latin typeface="Century Gothic"/>
                <a:ea typeface="+mn-ea"/>
                <a:cs typeface="+mn-cs"/>
              </a:rPr>
              <a:t>Penertiban</a:t>
            </a:r>
            <a:r>
              <a:rPr lang="en-ID" sz="1700" b="1" dirty="0">
                <a:solidFill>
                  <a:prstClr val="black"/>
                </a:solidFill>
                <a:latin typeface="Century Gothic"/>
                <a:ea typeface="+mn-ea"/>
                <a:cs typeface="+mn-cs"/>
              </a:rPr>
              <a:t> </a:t>
            </a:r>
            <a:r>
              <a:rPr lang="en-ID" sz="1700" b="1" dirty="0" err="1">
                <a:solidFill>
                  <a:prstClr val="black"/>
                </a:solidFill>
                <a:latin typeface="Century Gothic"/>
                <a:ea typeface="+mn-ea"/>
                <a:cs typeface="+mn-cs"/>
              </a:rPr>
              <a:t>Alat</a:t>
            </a:r>
            <a:r>
              <a:rPr lang="en-ID" sz="1700" b="1" dirty="0">
                <a:solidFill>
                  <a:prstClr val="black"/>
                </a:solidFill>
                <a:latin typeface="Century Gothic"/>
                <a:ea typeface="+mn-ea"/>
                <a:cs typeface="+mn-cs"/>
              </a:rPr>
              <a:t> </a:t>
            </a:r>
            <a:r>
              <a:rPr lang="en-ID" sz="1700" b="1" dirty="0" err="1">
                <a:solidFill>
                  <a:prstClr val="black"/>
                </a:solidFill>
                <a:latin typeface="Century Gothic"/>
                <a:ea typeface="+mn-ea"/>
                <a:cs typeface="+mn-cs"/>
              </a:rPr>
              <a:t>Peraga</a:t>
            </a:r>
            <a:r>
              <a:rPr lang="en-ID" sz="1700" b="1" dirty="0">
                <a:solidFill>
                  <a:prstClr val="black"/>
                </a:solidFill>
                <a:latin typeface="Century Gothic"/>
                <a:ea typeface="+mn-ea"/>
                <a:cs typeface="+mn-cs"/>
              </a:rPr>
              <a:t> </a:t>
            </a:r>
            <a:r>
              <a:rPr lang="en-ID" sz="1700" b="1" dirty="0" err="1">
                <a:solidFill>
                  <a:prstClr val="black"/>
                </a:solidFill>
                <a:latin typeface="Century Gothic"/>
                <a:ea typeface="+mn-ea"/>
                <a:cs typeface="+mn-cs"/>
              </a:rPr>
              <a:t>Kampanye</a:t>
            </a:r>
            <a:r>
              <a:rPr lang="en-ID" sz="1700" b="1" dirty="0">
                <a:solidFill>
                  <a:prstClr val="black"/>
                </a:solidFill>
                <a:latin typeface="Century Gothic"/>
                <a:ea typeface="+mn-ea"/>
                <a:cs typeface="+mn-cs"/>
              </a:rPr>
              <a:t> </a:t>
            </a:r>
            <a:r>
              <a:rPr lang="en-ID" sz="1700" b="1" dirty="0">
                <a:solidFill>
                  <a:prstClr val="black"/>
                </a:solidFill>
                <a:latin typeface="Century Gothic"/>
              </a:rPr>
              <a:t>(APK) </a:t>
            </a:r>
            <a:r>
              <a:rPr lang="en-ID" sz="1700" b="1" dirty="0" err="1">
                <a:solidFill>
                  <a:prstClr val="black"/>
                </a:solidFill>
                <a:latin typeface="Century Gothic"/>
              </a:rPr>
              <a:t>pasangan</a:t>
            </a:r>
            <a:r>
              <a:rPr lang="en-ID" sz="1700" b="1" dirty="0">
                <a:solidFill>
                  <a:prstClr val="black"/>
                </a:solidFill>
                <a:latin typeface="Century Gothic"/>
              </a:rPr>
              <a:t> </a:t>
            </a:r>
            <a:r>
              <a:rPr lang="en-ID" sz="1700" b="1" dirty="0" err="1">
                <a:solidFill>
                  <a:prstClr val="black"/>
                </a:solidFill>
                <a:latin typeface="Century Gothic"/>
              </a:rPr>
              <a:t>calon</a:t>
            </a:r>
            <a:r>
              <a:rPr lang="en-ID" sz="1700" b="1" dirty="0">
                <a:solidFill>
                  <a:prstClr val="black"/>
                </a:solidFill>
                <a:latin typeface="Century Gothic"/>
              </a:rPr>
              <a:t> yang </a:t>
            </a:r>
            <a:r>
              <a:rPr lang="en-ID" sz="1700" b="1" dirty="0" err="1">
                <a:solidFill>
                  <a:prstClr val="black"/>
                </a:solidFill>
                <a:latin typeface="Century Gothic"/>
              </a:rPr>
              <a:t>tidak</a:t>
            </a:r>
            <a:r>
              <a:rPr lang="en-ID" sz="1700" b="1" dirty="0">
                <a:solidFill>
                  <a:prstClr val="black"/>
                </a:solidFill>
                <a:latin typeface="Century Gothic"/>
              </a:rPr>
              <a:t> </a:t>
            </a:r>
            <a:r>
              <a:rPr lang="en-ID" sz="1700" b="1" dirty="0" err="1">
                <a:solidFill>
                  <a:prstClr val="black"/>
                </a:solidFill>
                <a:latin typeface="Century Gothic"/>
              </a:rPr>
              <a:t>sesuai</a:t>
            </a:r>
            <a:r>
              <a:rPr lang="en-ID" sz="1700" b="1" dirty="0">
                <a:solidFill>
                  <a:prstClr val="black"/>
                </a:solidFill>
                <a:latin typeface="Century Gothic"/>
              </a:rPr>
              <a:t> </a:t>
            </a:r>
            <a:r>
              <a:rPr lang="en-ID" sz="1700" b="1" dirty="0" err="1">
                <a:solidFill>
                  <a:prstClr val="black"/>
                </a:solidFill>
                <a:latin typeface="Century Gothic"/>
              </a:rPr>
              <a:t>dengan</a:t>
            </a:r>
            <a:r>
              <a:rPr lang="en-ID" sz="1700" b="1" dirty="0">
                <a:solidFill>
                  <a:prstClr val="black"/>
                </a:solidFill>
                <a:latin typeface="Century Gothic"/>
              </a:rPr>
              <a:t> </a:t>
            </a:r>
            <a:r>
              <a:rPr lang="en-ID" sz="1700" b="1" dirty="0" err="1">
                <a:solidFill>
                  <a:prstClr val="black"/>
                </a:solidFill>
                <a:latin typeface="Century Gothic"/>
              </a:rPr>
              <a:t>peraturan</a:t>
            </a:r>
            <a:r>
              <a:rPr lang="en-ID" sz="1700" b="1" dirty="0">
                <a:solidFill>
                  <a:prstClr val="black"/>
                </a:solidFill>
                <a:latin typeface="Century Gothic"/>
              </a:rPr>
              <a:t> </a:t>
            </a:r>
            <a:r>
              <a:rPr lang="en-ID" sz="1700" b="1" dirty="0" err="1">
                <a:solidFill>
                  <a:prstClr val="black"/>
                </a:solidFill>
                <a:latin typeface="Century Gothic"/>
              </a:rPr>
              <a:t>perundang-undangan</a:t>
            </a:r>
            <a:r>
              <a:rPr lang="en-ID" sz="1700" b="1" dirty="0">
                <a:solidFill>
                  <a:prstClr val="black"/>
                </a:solidFill>
                <a:latin typeface="Century Gothic"/>
              </a:rPr>
              <a:t> </a:t>
            </a:r>
            <a:r>
              <a:rPr lang="en-ID" sz="1700" b="1" dirty="0" err="1">
                <a:solidFill>
                  <a:prstClr val="black"/>
                </a:solidFill>
                <a:latin typeface="Century Gothic"/>
              </a:rPr>
              <a:t>berdasarkan</a:t>
            </a:r>
            <a:r>
              <a:rPr lang="en-ID" sz="1700" b="1" dirty="0">
                <a:solidFill>
                  <a:prstClr val="black"/>
                </a:solidFill>
                <a:latin typeface="Century Gothic"/>
              </a:rPr>
              <a:t> </a:t>
            </a:r>
            <a:r>
              <a:rPr lang="en-ID" sz="1700" b="1" dirty="0" err="1">
                <a:solidFill>
                  <a:prstClr val="black"/>
                </a:solidFill>
                <a:latin typeface="Century Gothic"/>
              </a:rPr>
              <a:t>rekomendasi</a:t>
            </a:r>
            <a:r>
              <a:rPr lang="en-ID" sz="1700" b="1" dirty="0">
                <a:solidFill>
                  <a:prstClr val="black"/>
                </a:solidFill>
                <a:latin typeface="Century Gothic"/>
              </a:rPr>
              <a:t> </a:t>
            </a:r>
            <a:r>
              <a:rPr lang="en-ID" sz="1700" b="1" dirty="0" err="1">
                <a:solidFill>
                  <a:prstClr val="black"/>
                </a:solidFill>
                <a:latin typeface="Century Gothic"/>
              </a:rPr>
              <a:t>dari</a:t>
            </a:r>
            <a:r>
              <a:rPr lang="en-ID" sz="1700" b="1" dirty="0">
                <a:solidFill>
                  <a:prstClr val="black"/>
                </a:solidFill>
                <a:latin typeface="Century Gothic"/>
              </a:rPr>
              <a:t> </a:t>
            </a:r>
            <a:r>
              <a:rPr lang="en-ID" sz="1700" b="1" dirty="0" err="1">
                <a:solidFill>
                  <a:prstClr val="black"/>
                </a:solidFill>
                <a:latin typeface="Century Gothic"/>
              </a:rPr>
              <a:t>Bawaslu</a:t>
            </a:r>
            <a:r>
              <a:rPr lang="en-ID" sz="1700" b="1" dirty="0">
                <a:solidFill>
                  <a:prstClr val="black"/>
                </a:solidFill>
                <a:latin typeface="Century Gothic"/>
              </a:rPr>
              <a:t> </a:t>
            </a:r>
            <a:r>
              <a:rPr lang="en-ID" sz="1700" b="1" dirty="0" err="1">
                <a:solidFill>
                  <a:prstClr val="black"/>
                </a:solidFill>
                <a:latin typeface="Century Gothic"/>
              </a:rPr>
              <a:t>Provinsi</a:t>
            </a:r>
            <a:r>
              <a:rPr lang="en-ID" sz="1700" b="1" dirty="0">
                <a:solidFill>
                  <a:prstClr val="black"/>
                </a:solidFill>
                <a:latin typeface="Century Gothic"/>
              </a:rPr>
              <a:t> dan </a:t>
            </a:r>
            <a:r>
              <a:rPr lang="en-ID" sz="1700" b="1" dirty="0" err="1">
                <a:solidFill>
                  <a:prstClr val="black"/>
                </a:solidFill>
                <a:latin typeface="Century Gothic"/>
              </a:rPr>
              <a:t>Kabupaten</a:t>
            </a:r>
            <a:r>
              <a:rPr lang="en-ID" sz="1700" b="1" dirty="0">
                <a:solidFill>
                  <a:prstClr val="black"/>
                </a:solidFill>
                <a:latin typeface="Century Gothic"/>
              </a:rPr>
              <a:t>/Kota.</a:t>
            </a:r>
            <a:endParaRPr kumimoji="0" lang="id-ID" sz="170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0" name="Rounded Rectangle 12">
            <a:extLst>
              <a:ext uri="{FF2B5EF4-FFF2-40B4-BE49-F238E27FC236}">
                <a16:creationId xmlns="" xmlns:a16="http://schemas.microsoft.com/office/drawing/2014/main" id="{7B2E8857-BB97-4FE8-8C67-4B28C0131077}"/>
              </a:ext>
            </a:extLst>
          </p:cNvPr>
          <p:cNvSpPr/>
          <p:nvPr/>
        </p:nvSpPr>
        <p:spPr>
          <a:xfrm>
            <a:off x="221730" y="1713206"/>
            <a:ext cx="11811774" cy="2182731"/>
          </a:xfrm>
          <a:prstGeom prst="roundRect">
            <a:avLst>
              <a:gd name="adj" fmla="val 12097"/>
            </a:avLst>
          </a:prstGeom>
        </p:spPr>
        <p:style>
          <a:lnRef idx="1">
            <a:schemeClr val="accent4"/>
          </a:lnRef>
          <a:fillRef idx="2">
            <a:schemeClr val="accent4"/>
          </a:fillRef>
          <a:effectRef idx="1">
            <a:schemeClr val="accent4"/>
          </a:effectRef>
          <a:fontRef idx="minor">
            <a:schemeClr val="dk1"/>
          </a:fontRef>
        </p:style>
        <p:txBody>
          <a:bodyPr anchor="t"/>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Pendanaan</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kegiatan</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pemilihan</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Gubernur</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dan Wakil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Gubernur</a:t>
            </a:r>
            <a:r>
              <a:rPr kumimoji="0" lang="en-ID" sz="1700" b="1" i="0" u="none" strike="noStrike" kern="1200" cap="none" spc="0" normalizeH="0" baseline="0" noProof="0" dirty="0">
                <a:ln>
                  <a:noFill/>
                </a:ln>
                <a:solidFill>
                  <a:prstClr val="black"/>
                </a:solidFill>
                <a:effectLst/>
                <a:uLnTx/>
                <a:uFillTx/>
                <a:latin typeface="Century Gothic"/>
                <a:ea typeface="Albertus"/>
                <a:cs typeface="Albertus"/>
              </a:rPr>
              <a:t> dan Wakil </a:t>
            </a:r>
            <a:r>
              <a:rPr kumimoji="0" lang="en-ID" sz="1700" b="1" i="0" u="none" strike="noStrike" kern="1200" cap="none" spc="0" normalizeH="0" baseline="0" noProof="0" dirty="0" err="1">
                <a:ln>
                  <a:noFill/>
                </a:ln>
                <a:solidFill>
                  <a:prstClr val="black"/>
                </a:solidFill>
                <a:effectLst/>
                <a:uLnTx/>
                <a:uFillTx/>
                <a:latin typeface="Century Gothic"/>
                <a:ea typeface="Albertus"/>
                <a:cs typeface="Albertus"/>
              </a:rPr>
              <a:t>Gubernur</a:t>
            </a:r>
            <a:r>
              <a:rPr lang="en-ID" sz="1700" b="1" dirty="0">
                <a:solidFill>
                  <a:prstClr val="black"/>
                </a:solidFill>
                <a:latin typeface="Century Gothic"/>
                <a:ea typeface="Albertus"/>
                <a:cs typeface="Albertus"/>
              </a:rPr>
              <a:t>/</a:t>
            </a:r>
            <a:r>
              <a:rPr lang="en-ID" sz="1700" b="1" dirty="0" err="1">
                <a:solidFill>
                  <a:prstClr val="black"/>
                </a:solidFill>
                <a:latin typeface="Century Gothic"/>
                <a:ea typeface="Albertus"/>
                <a:cs typeface="Albertus"/>
              </a:rPr>
              <a:t>Bupati</a:t>
            </a:r>
            <a:r>
              <a:rPr lang="en-ID" sz="1700" b="1" dirty="0">
                <a:solidFill>
                  <a:prstClr val="black"/>
                </a:solidFill>
                <a:latin typeface="Century Gothic"/>
                <a:ea typeface="Albertus"/>
                <a:cs typeface="Albertus"/>
              </a:rPr>
              <a:t> dan Wakil </a:t>
            </a:r>
            <a:r>
              <a:rPr lang="en-ID" sz="1700" b="1" dirty="0" err="1">
                <a:solidFill>
                  <a:prstClr val="black"/>
                </a:solidFill>
                <a:latin typeface="Century Gothic"/>
                <a:ea typeface="Albertus"/>
                <a:cs typeface="Albertus"/>
              </a:rPr>
              <a:t>Bupati</a:t>
            </a:r>
            <a:r>
              <a:rPr lang="en-ID" sz="1700" b="1" dirty="0">
                <a:solidFill>
                  <a:prstClr val="black"/>
                </a:solidFill>
                <a:latin typeface="Century Gothic"/>
                <a:ea typeface="Albertus"/>
                <a:cs typeface="Albertus"/>
              </a:rPr>
              <a:t>/</a:t>
            </a:r>
            <a:r>
              <a:rPr lang="en-ID" sz="1700" b="1" dirty="0" err="1">
                <a:solidFill>
                  <a:prstClr val="black"/>
                </a:solidFill>
                <a:latin typeface="Century Gothic"/>
                <a:ea typeface="Albertus"/>
                <a:cs typeface="Albertus"/>
              </a:rPr>
              <a:t>Wali</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kota</a:t>
            </a:r>
            <a:r>
              <a:rPr lang="en-ID" sz="1700" b="1" dirty="0">
                <a:solidFill>
                  <a:prstClr val="black"/>
                </a:solidFill>
                <a:latin typeface="Century Gothic"/>
                <a:ea typeface="Albertus"/>
                <a:cs typeface="Albertus"/>
              </a:rPr>
              <a:t> dan Wakil </a:t>
            </a:r>
            <a:r>
              <a:rPr lang="en-ID" sz="1700" b="1" dirty="0" err="1">
                <a:solidFill>
                  <a:prstClr val="black"/>
                </a:solidFill>
                <a:latin typeface="Century Gothic"/>
                <a:ea typeface="Albertus"/>
                <a:cs typeface="Albertus"/>
              </a:rPr>
              <a:t>Wali</a:t>
            </a:r>
            <a:r>
              <a:rPr lang="en-ID" sz="1700" b="1" dirty="0">
                <a:solidFill>
                  <a:prstClr val="black"/>
                </a:solidFill>
                <a:latin typeface="Century Gothic"/>
                <a:ea typeface="Albertus"/>
                <a:cs typeface="Albertus"/>
              </a:rPr>
              <a:t> Kota </a:t>
            </a:r>
            <a:r>
              <a:rPr lang="en-ID" sz="1700" b="1" dirty="0" err="1">
                <a:solidFill>
                  <a:prstClr val="black"/>
                </a:solidFill>
                <a:latin typeface="Century Gothic"/>
                <a:ea typeface="Albertus"/>
                <a:cs typeface="Albertus"/>
              </a:rPr>
              <a:t>Tahun</a:t>
            </a:r>
            <a:r>
              <a:rPr lang="en-ID" sz="1700" b="1" dirty="0">
                <a:solidFill>
                  <a:prstClr val="black"/>
                </a:solidFill>
                <a:latin typeface="Century Gothic"/>
                <a:ea typeface="Albertus"/>
                <a:cs typeface="Albertus"/>
              </a:rPr>
              <a:t> 2020 yang </a:t>
            </a:r>
            <a:r>
              <a:rPr lang="en-ID" sz="1700" b="1" dirty="0" err="1">
                <a:solidFill>
                  <a:prstClr val="black"/>
                </a:solidFill>
                <a:latin typeface="Century Gothic"/>
                <a:ea typeface="Albertus"/>
                <a:cs typeface="Albertus"/>
              </a:rPr>
              <a:t>tahapan</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penyelenggarannya</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dimulai</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Tahun</a:t>
            </a:r>
            <a:r>
              <a:rPr lang="en-ID" sz="1700" b="1" dirty="0">
                <a:solidFill>
                  <a:prstClr val="black"/>
                </a:solidFill>
                <a:latin typeface="Century Gothic"/>
                <a:ea typeface="Albertus"/>
                <a:cs typeface="Albertus"/>
              </a:rPr>
              <a:t> 2019</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dianggarkan</a:t>
            </a:r>
            <a:r>
              <a:rPr lang="en-ID" sz="1700" dirty="0">
                <a:solidFill>
                  <a:prstClr val="black"/>
                </a:solidFill>
                <a:latin typeface="Century Gothic"/>
                <a:ea typeface="Albertus"/>
                <a:cs typeface="Albertus"/>
              </a:rPr>
              <a:t> pada APBD </a:t>
            </a:r>
            <a:r>
              <a:rPr lang="en-ID" sz="1700" dirty="0" err="1">
                <a:solidFill>
                  <a:prstClr val="black"/>
                </a:solidFill>
                <a:latin typeface="Century Gothic"/>
                <a:ea typeface="Albertus"/>
                <a:cs typeface="Albertus"/>
              </a:rPr>
              <a:t>masing-masing</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daerah</a:t>
            </a:r>
            <a:r>
              <a:rPr lang="en-ID" sz="1700" dirty="0">
                <a:solidFill>
                  <a:prstClr val="black"/>
                </a:solidFill>
                <a:latin typeface="Century Gothic"/>
                <a:ea typeface="Albertus"/>
                <a:cs typeface="Albertus"/>
              </a:rPr>
              <a:t> yang </a:t>
            </a:r>
            <a:r>
              <a:rPr lang="en-ID" sz="1700" dirty="0" err="1">
                <a:solidFill>
                  <a:prstClr val="black"/>
                </a:solidFill>
                <a:latin typeface="Century Gothic"/>
                <a:ea typeface="Albertus"/>
                <a:cs typeface="Albertus"/>
              </a:rPr>
              <a:t>melaksanakan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kegiatan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pemilihan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Gubernur</a:t>
            </a:r>
            <a:r>
              <a:rPr lang="en-ID" sz="1700" dirty="0">
                <a:solidFill>
                  <a:prstClr val="black"/>
                </a:solidFill>
                <a:latin typeface="Century Gothic"/>
                <a:ea typeface="Albertus"/>
                <a:cs typeface="Albertus"/>
              </a:rPr>
              <a:t> dan Wakil </a:t>
            </a:r>
            <a:r>
              <a:rPr lang="en-ID" sz="1700" dirty="0" err="1">
                <a:solidFill>
                  <a:prstClr val="black"/>
                </a:solidFill>
                <a:latin typeface="Century Gothic"/>
                <a:ea typeface="Albertus"/>
                <a:cs typeface="Albertus"/>
              </a:rPr>
              <a:t>Gubernur</a:t>
            </a:r>
            <a:r>
              <a:rPr lang="en-ID" sz="1700" dirty="0">
                <a:solidFill>
                  <a:prstClr val="black"/>
                </a:solidFill>
                <a:latin typeface="Century Gothic"/>
                <a:ea typeface="Albertus"/>
                <a:cs typeface="Albertus"/>
              </a:rPr>
              <a:t>/</a:t>
            </a:r>
            <a:r>
              <a:rPr lang="en-ID" sz="1700" dirty="0" err="1">
                <a:solidFill>
                  <a:prstClr val="black"/>
                </a:solidFill>
                <a:latin typeface="Century Gothic"/>
                <a:ea typeface="Albertus"/>
                <a:cs typeface="Albertus"/>
              </a:rPr>
              <a:t>Bupati</a:t>
            </a:r>
            <a:r>
              <a:rPr lang="en-ID" sz="1700" dirty="0">
                <a:solidFill>
                  <a:prstClr val="black"/>
                </a:solidFill>
                <a:latin typeface="Century Gothic"/>
                <a:ea typeface="Albertus"/>
                <a:cs typeface="Albertus"/>
              </a:rPr>
              <a:t> dan Wakil </a:t>
            </a:r>
            <a:r>
              <a:rPr lang="en-ID" sz="1700" dirty="0" err="1">
                <a:solidFill>
                  <a:prstClr val="black"/>
                </a:solidFill>
                <a:latin typeface="Century Gothic"/>
                <a:ea typeface="Albertus"/>
                <a:cs typeface="Albertus"/>
              </a:rPr>
              <a:t>Bupati</a:t>
            </a:r>
            <a:r>
              <a:rPr lang="en-ID" sz="1700" dirty="0">
                <a:solidFill>
                  <a:prstClr val="black"/>
                </a:solidFill>
                <a:latin typeface="Century Gothic"/>
                <a:ea typeface="Albertus"/>
                <a:cs typeface="Albertus"/>
              </a:rPr>
              <a:t>/</a:t>
            </a:r>
            <a:r>
              <a:rPr lang="en-ID" sz="1700" dirty="0" err="1">
                <a:solidFill>
                  <a:prstClr val="black"/>
                </a:solidFill>
                <a:latin typeface="Century Gothic"/>
                <a:ea typeface="Albertus"/>
                <a:cs typeface="Albertus"/>
              </a:rPr>
              <a:t>Wali</a:t>
            </a:r>
            <a:r>
              <a:rPr lang="en-ID" sz="1700" dirty="0">
                <a:solidFill>
                  <a:prstClr val="black"/>
                </a:solidFill>
                <a:latin typeface="Century Gothic"/>
                <a:ea typeface="Albertus"/>
                <a:cs typeface="Albertus"/>
              </a:rPr>
              <a:t> Kota dan Wakil </a:t>
            </a:r>
            <a:r>
              <a:rPr lang="en-ID" sz="1700" dirty="0" err="1">
                <a:solidFill>
                  <a:prstClr val="black"/>
                </a:solidFill>
                <a:latin typeface="Century Gothic"/>
                <a:ea typeface="Albertus"/>
                <a:cs typeface="Albertus"/>
              </a:rPr>
              <a:t>Wali</a:t>
            </a:r>
            <a:r>
              <a:rPr lang="en-ID" sz="1700" dirty="0">
                <a:solidFill>
                  <a:prstClr val="black"/>
                </a:solidFill>
                <a:latin typeface="Century Gothic"/>
                <a:ea typeface="Albertus"/>
                <a:cs typeface="Albertus"/>
              </a:rPr>
              <a:t> Kota </a:t>
            </a:r>
            <a:r>
              <a:rPr lang="en-ID" sz="1700" dirty="0" err="1">
                <a:solidFill>
                  <a:prstClr val="black"/>
                </a:solidFill>
                <a:latin typeface="Century Gothic"/>
                <a:ea typeface="Albertus"/>
                <a:cs typeface="Albertus"/>
              </a:rPr>
              <a:t>Tahun</a:t>
            </a:r>
            <a:r>
              <a:rPr lang="en-ID" sz="1700" dirty="0">
                <a:solidFill>
                  <a:prstClr val="black"/>
                </a:solidFill>
                <a:latin typeface="Century Gothic"/>
                <a:ea typeface="Albertus"/>
                <a:cs typeface="Albertus"/>
              </a:rPr>
              <a:t> 2020, </a:t>
            </a:r>
            <a:r>
              <a:rPr lang="en-ID" sz="1700" b="1" dirty="0" err="1">
                <a:solidFill>
                  <a:prstClr val="black"/>
                </a:solidFill>
                <a:latin typeface="Century Gothic"/>
                <a:ea typeface="Albertus"/>
                <a:cs typeface="Albertus"/>
              </a:rPr>
              <a:t>dalam</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bentuk</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belanja</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hibah</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dari</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Pemerintah</a:t>
            </a:r>
            <a:r>
              <a:rPr lang="en-ID" sz="1700" b="1" dirty="0">
                <a:solidFill>
                  <a:prstClr val="black"/>
                </a:solidFill>
                <a:latin typeface="Century Gothic"/>
                <a:ea typeface="Albertus"/>
                <a:cs typeface="Albertus"/>
              </a:rPr>
              <a:t> Daerah </a:t>
            </a:r>
            <a:r>
              <a:rPr lang="en-ID" sz="1700" b="1" dirty="0" err="1">
                <a:solidFill>
                  <a:prstClr val="black"/>
                </a:solidFill>
                <a:latin typeface="Century Gothic"/>
                <a:ea typeface="Albertus"/>
                <a:cs typeface="Albertus"/>
              </a:rPr>
              <a:t>kepada</a:t>
            </a:r>
            <a:r>
              <a:rPr lang="en-ID" sz="1700" b="1" dirty="0">
                <a:solidFill>
                  <a:prstClr val="black"/>
                </a:solidFill>
                <a:latin typeface="Century Gothic"/>
                <a:ea typeface="Albertus"/>
                <a:cs typeface="Albertus"/>
              </a:rPr>
              <a:t> KPU dan </a:t>
            </a:r>
            <a:r>
              <a:rPr lang="en-ID" sz="1700" b="1" dirty="0" err="1">
                <a:solidFill>
                  <a:prstClr val="black"/>
                </a:solidFill>
                <a:latin typeface="Century Gothic"/>
                <a:ea typeface="Albertus"/>
                <a:cs typeface="Albertus"/>
              </a:rPr>
              <a:t>Bawaslu</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kabupaten</a:t>
            </a:r>
            <a:r>
              <a:rPr lang="en-ID" sz="1700" b="1" dirty="0">
                <a:solidFill>
                  <a:prstClr val="black"/>
                </a:solidFill>
                <a:latin typeface="Century Gothic"/>
                <a:ea typeface="Albertus"/>
                <a:cs typeface="Albertus"/>
              </a:rPr>
              <a:t>/</a:t>
            </a:r>
            <a:r>
              <a:rPr lang="en-ID" sz="1700" b="1" dirty="0" err="1">
                <a:solidFill>
                  <a:prstClr val="black"/>
                </a:solidFill>
                <a:latin typeface="Century Gothic"/>
                <a:ea typeface="Albertus"/>
                <a:cs typeface="Albertus"/>
              </a:rPr>
              <a:t>kota</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bagi</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pemerintah</a:t>
            </a:r>
            <a:r>
              <a:rPr lang="en-ID" sz="1700" b="1" dirty="0">
                <a:solidFill>
                  <a:prstClr val="black"/>
                </a:solidFill>
                <a:latin typeface="Century Gothic"/>
                <a:ea typeface="Albertus"/>
                <a:cs typeface="Albertus"/>
              </a:rPr>
              <a:t> </a:t>
            </a:r>
            <a:r>
              <a:rPr lang="en-ID" sz="1700" b="1" dirty="0" err="1">
                <a:solidFill>
                  <a:prstClr val="black"/>
                </a:solidFill>
                <a:latin typeface="Century Gothic"/>
                <a:ea typeface="Albertus"/>
                <a:cs typeface="Albertus"/>
              </a:rPr>
              <a:t>kabupaten</a:t>
            </a:r>
            <a:r>
              <a:rPr lang="en-ID" sz="1700" b="1" dirty="0">
                <a:solidFill>
                  <a:prstClr val="black"/>
                </a:solidFill>
                <a:latin typeface="Century Gothic"/>
                <a:ea typeface="Albertus"/>
                <a:cs typeface="Albertus"/>
              </a:rPr>
              <a:t>/</a:t>
            </a:r>
            <a:r>
              <a:rPr lang="en-ID" sz="1700" b="1" dirty="0" err="1">
                <a:solidFill>
                  <a:prstClr val="black"/>
                </a:solidFill>
                <a:latin typeface="Century Gothic"/>
                <a:ea typeface="Albertus"/>
                <a:cs typeface="Albertus"/>
              </a:rPr>
              <a:t>kota</a:t>
            </a:r>
            <a:r>
              <a:rPr lang="en-ID" sz="1700" b="1"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dengan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mempedomani</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Peraturan</a:t>
            </a:r>
            <a:r>
              <a:rPr lang="en-ID" sz="1700" dirty="0">
                <a:solidFill>
                  <a:prstClr val="black"/>
                </a:solidFill>
                <a:latin typeface="Century Gothic"/>
                <a:ea typeface="Albertus"/>
                <a:cs typeface="Albertus"/>
              </a:rPr>
              <a:t> Menteri </a:t>
            </a:r>
            <a:r>
              <a:rPr lang="en-ID" sz="1700" dirty="0" err="1">
                <a:solidFill>
                  <a:prstClr val="black"/>
                </a:solidFill>
                <a:latin typeface="Century Gothic"/>
                <a:ea typeface="Albertus"/>
                <a:cs typeface="Albertus"/>
              </a:rPr>
              <a:t>Dalam</a:t>
            </a:r>
            <a:r>
              <a:rPr lang="en-ID" sz="1700" dirty="0">
                <a:solidFill>
                  <a:prstClr val="black"/>
                </a:solidFill>
                <a:latin typeface="Century Gothic"/>
                <a:ea typeface="Albertus"/>
                <a:cs typeface="Albertus"/>
              </a:rPr>
              <a:t> Negeri </a:t>
            </a:r>
            <a:r>
              <a:rPr lang="en-ID" sz="1700" dirty="0" err="1">
                <a:solidFill>
                  <a:prstClr val="black"/>
                </a:solidFill>
                <a:latin typeface="Century Gothic"/>
                <a:ea typeface="Albertus"/>
                <a:cs typeface="Albertus"/>
              </a:rPr>
              <a:t>mengenai</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Pendanaan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Kegiatan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Pemilihan</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Gubernur</a:t>
            </a:r>
            <a:r>
              <a:rPr lang="en-ID" sz="1700" dirty="0">
                <a:solidFill>
                  <a:prstClr val="black"/>
                </a:solidFill>
                <a:latin typeface="Century Gothic"/>
                <a:ea typeface="Albertus"/>
                <a:cs typeface="Albertus"/>
              </a:rPr>
              <a:t> dan Wakil </a:t>
            </a:r>
            <a:r>
              <a:rPr lang="en-ID" sz="1700" dirty="0" err="1">
                <a:solidFill>
                  <a:prstClr val="black"/>
                </a:solidFill>
                <a:latin typeface="Century Gothic"/>
                <a:ea typeface="Albertus"/>
                <a:cs typeface="Albertus"/>
              </a:rPr>
              <a:t>Gubernur</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Bupati</a:t>
            </a:r>
            <a:r>
              <a:rPr lang="en-ID" sz="1700" dirty="0">
                <a:solidFill>
                  <a:prstClr val="black"/>
                </a:solidFill>
                <a:latin typeface="Century Gothic"/>
                <a:ea typeface="Albertus"/>
                <a:cs typeface="Albertus"/>
              </a:rPr>
              <a:t> dan Wakil </a:t>
            </a:r>
            <a:r>
              <a:rPr lang="en-ID" sz="1700" dirty="0" err="1">
                <a:solidFill>
                  <a:prstClr val="black"/>
                </a:solidFill>
                <a:latin typeface="Century Gothic"/>
                <a:ea typeface="Albertus"/>
                <a:cs typeface="Albertus"/>
              </a:rPr>
              <a:t>Bupati</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serta</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Wali</a:t>
            </a:r>
            <a:r>
              <a:rPr lang="en-ID" sz="1700" dirty="0">
                <a:solidFill>
                  <a:prstClr val="black"/>
                </a:solidFill>
                <a:latin typeface="Century Gothic"/>
                <a:ea typeface="Albertus"/>
                <a:cs typeface="Albertus"/>
              </a:rPr>
              <a:t> Kota dan Wakil </a:t>
            </a:r>
            <a:r>
              <a:rPr lang="en-ID" sz="1700" dirty="0" err="1">
                <a:solidFill>
                  <a:prstClr val="black"/>
                </a:solidFill>
                <a:latin typeface="Century Gothic"/>
                <a:ea typeface="Albertus"/>
                <a:cs typeface="Albertus"/>
              </a:rPr>
              <a:t>Wali</a:t>
            </a:r>
            <a:r>
              <a:rPr lang="en-ID" sz="1700" dirty="0">
                <a:solidFill>
                  <a:prstClr val="black"/>
                </a:solidFill>
                <a:latin typeface="Century Gothic"/>
                <a:ea typeface="Albertus"/>
                <a:cs typeface="Albertus"/>
              </a:rPr>
              <a:t> Kota yang </a:t>
            </a:r>
            <a:r>
              <a:rPr lang="en-ID" sz="1700" dirty="0" err="1">
                <a:solidFill>
                  <a:prstClr val="black"/>
                </a:solidFill>
                <a:latin typeface="Century Gothic"/>
                <a:ea typeface="Albertus"/>
                <a:cs typeface="Albertus"/>
              </a:rPr>
              <a:t>Bersumber</a:t>
            </a:r>
            <a:r>
              <a:rPr lang="en-ID" sz="1700" dirty="0">
                <a:solidFill>
                  <a:prstClr val="black"/>
                </a:solidFill>
                <a:latin typeface="Century Gothic"/>
                <a:ea typeface="Albertus"/>
                <a:cs typeface="Albertus"/>
              </a:rPr>
              <a:t> </a:t>
            </a:r>
            <a:r>
              <a:rPr lang="en-ID" sz="1700" dirty="0" err="1">
                <a:solidFill>
                  <a:prstClr val="black"/>
                </a:solidFill>
                <a:latin typeface="Century Gothic"/>
                <a:ea typeface="Albertus"/>
                <a:cs typeface="Albertus"/>
              </a:rPr>
              <a:t>dari</a:t>
            </a:r>
            <a:r>
              <a:rPr lang="en-ID" sz="1700" dirty="0">
                <a:solidFill>
                  <a:prstClr val="black"/>
                </a:solidFill>
                <a:latin typeface="Century Gothic"/>
                <a:ea typeface="Albertus"/>
                <a:cs typeface="Albertus"/>
              </a:rPr>
              <a:t> APBD.</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d-ID" sz="17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5" name="Slide Number Placeholder 42">
            <a:extLst>
              <a:ext uri="{FF2B5EF4-FFF2-40B4-BE49-F238E27FC236}">
                <a16:creationId xmlns="" xmlns:a16="http://schemas.microsoft.com/office/drawing/2014/main" id="{49E5796B-277D-46D6-A70A-1BC435419F92}"/>
              </a:ext>
            </a:extLst>
          </p:cNvPr>
          <p:cNvSpPr>
            <a:spLocks noGrp="1"/>
          </p:cNvSpPr>
          <p:nvPr>
            <p:ph type="sldNum" sz="quarter" idx="12"/>
          </p:nvPr>
        </p:nvSpPr>
        <p:spPr>
          <a:xfrm>
            <a:off x="10047804" y="6538020"/>
            <a:ext cx="2134195" cy="31998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05">
              <a:spcBef>
                <a:spcPct val="20000"/>
              </a:spcBef>
              <a:buClr>
                <a:schemeClr val="hlink"/>
              </a:buClr>
              <a:buFont typeface="Wingdings" panose="05000000000000000000" pitchFamily="2" charset="2"/>
              <a:buChar char="v"/>
              <a:defRPr sz="3188">
                <a:solidFill>
                  <a:schemeClr val="tx1"/>
                </a:solidFill>
                <a:latin typeface="Arial" panose="020B0604020202020204" pitchFamily="34" charset="0"/>
              </a:defRPr>
            </a:lvl1pPr>
            <a:lvl2pPr marL="742653" indent="-285750" defTabSz="913805">
              <a:spcBef>
                <a:spcPct val="20000"/>
              </a:spcBef>
              <a:buClr>
                <a:schemeClr val="accent1"/>
              </a:buClr>
              <a:buFont typeface="Wingdings" panose="05000000000000000000" pitchFamily="2" charset="2"/>
              <a:buChar char="§"/>
              <a:defRPr sz="2719">
                <a:solidFill>
                  <a:schemeClr val="tx1"/>
                </a:solidFill>
                <a:latin typeface="Arial" panose="020B0604020202020204" pitchFamily="34" charset="0"/>
              </a:defRPr>
            </a:lvl2pPr>
            <a:lvl3pPr marL="1143000" indent="-227708" defTabSz="913805">
              <a:spcBef>
                <a:spcPct val="20000"/>
              </a:spcBef>
              <a:buClr>
                <a:schemeClr val="tx1"/>
              </a:buClr>
              <a:buChar char="•"/>
              <a:defRPr sz="2344">
                <a:solidFill>
                  <a:schemeClr val="tx1"/>
                </a:solidFill>
                <a:latin typeface="Arial" panose="020B0604020202020204" pitchFamily="34" charset="0"/>
              </a:defRPr>
            </a:lvl3pPr>
            <a:lvl4pPr marL="1599903" indent="-227708" defTabSz="913805">
              <a:spcBef>
                <a:spcPct val="20000"/>
              </a:spcBef>
              <a:buChar char="–"/>
              <a:defRPr sz="1969">
                <a:solidFill>
                  <a:schemeClr val="tx1"/>
                </a:solidFill>
                <a:latin typeface="Arial" panose="020B0604020202020204" pitchFamily="34" charset="0"/>
              </a:defRPr>
            </a:lvl4pPr>
            <a:lvl5pPr marL="2056805" indent="-227708" defTabSz="913805">
              <a:spcBef>
                <a:spcPct val="20000"/>
              </a:spcBef>
              <a:buChar char="»"/>
              <a:defRPr sz="1969">
                <a:solidFill>
                  <a:schemeClr val="tx1"/>
                </a:solidFill>
                <a:latin typeface="Arial" panose="020B0604020202020204" pitchFamily="34" charset="0"/>
              </a:defRPr>
            </a:lvl5pPr>
            <a:lvl6pPr marL="2485430" indent="-227708" defTabSz="913805" eaLnBrk="0" fontAlgn="base" hangingPunct="0">
              <a:spcBef>
                <a:spcPct val="20000"/>
              </a:spcBef>
              <a:spcAft>
                <a:spcPct val="0"/>
              </a:spcAft>
              <a:buChar char="»"/>
              <a:defRPr sz="1969">
                <a:solidFill>
                  <a:schemeClr val="tx1"/>
                </a:solidFill>
                <a:latin typeface="Arial" panose="020B0604020202020204" pitchFamily="34" charset="0"/>
              </a:defRPr>
            </a:lvl6pPr>
            <a:lvl7pPr marL="2914055" indent="-227708" defTabSz="913805" eaLnBrk="0" fontAlgn="base" hangingPunct="0">
              <a:spcBef>
                <a:spcPct val="20000"/>
              </a:spcBef>
              <a:spcAft>
                <a:spcPct val="0"/>
              </a:spcAft>
              <a:buChar char="»"/>
              <a:defRPr sz="1969">
                <a:solidFill>
                  <a:schemeClr val="tx1"/>
                </a:solidFill>
                <a:latin typeface="Arial" panose="020B0604020202020204" pitchFamily="34" charset="0"/>
              </a:defRPr>
            </a:lvl7pPr>
            <a:lvl8pPr marL="3342680" indent="-227708" defTabSz="913805" eaLnBrk="0" fontAlgn="base" hangingPunct="0">
              <a:spcBef>
                <a:spcPct val="20000"/>
              </a:spcBef>
              <a:spcAft>
                <a:spcPct val="0"/>
              </a:spcAft>
              <a:buChar char="»"/>
              <a:defRPr sz="1969">
                <a:solidFill>
                  <a:schemeClr val="tx1"/>
                </a:solidFill>
                <a:latin typeface="Arial" panose="020B0604020202020204" pitchFamily="34" charset="0"/>
              </a:defRPr>
            </a:lvl8pPr>
            <a:lvl9pPr marL="3771305" indent="-227708" defTabSz="913805" eaLnBrk="0" fontAlgn="base" hangingPunct="0">
              <a:spcBef>
                <a:spcPct val="20000"/>
              </a:spcBef>
              <a:spcAft>
                <a:spcPct val="0"/>
              </a:spcAft>
              <a:buChar char="»"/>
              <a:defRPr sz="1969">
                <a:solidFill>
                  <a:schemeClr val="tx1"/>
                </a:solidFill>
                <a:latin typeface="Arial" panose="020B0604020202020204" pitchFamily="34" charset="0"/>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53</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6" name="Group 11">
            <a:extLst>
              <a:ext uri="{FF2B5EF4-FFF2-40B4-BE49-F238E27FC236}">
                <a16:creationId xmlns="" xmlns:a16="http://schemas.microsoft.com/office/drawing/2014/main" id="{1E70FAF6-545C-4A04-A509-7853542FB5B0}"/>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28" name="Group 23">
              <a:extLst>
                <a:ext uri="{FF2B5EF4-FFF2-40B4-BE49-F238E27FC236}">
                  <a16:creationId xmlns="" xmlns:a16="http://schemas.microsoft.com/office/drawing/2014/main" id="{1EC8A00B-AD01-427C-80DD-04E23B24C939}"/>
                </a:ext>
              </a:extLst>
            </p:cNvPr>
            <p:cNvGrpSpPr>
              <a:grpSpLocks/>
            </p:cNvGrpSpPr>
            <p:nvPr/>
          </p:nvGrpSpPr>
          <p:grpSpPr bwMode="auto">
            <a:xfrm>
              <a:off x="-14288" y="96838"/>
              <a:ext cx="9158288" cy="1889124"/>
              <a:chOff x="-14256" y="200002"/>
              <a:chExt cx="9158256" cy="1889463"/>
            </a:xfrm>
          </p:grpSpPr>
          <p:grpSp>
            <p:nvGrpSpPr>
              <p:cNvPr id="31" name="Group 15">
                <a:extLst>
                  <a:ext uri="{FF2B5EF4-FFF2-40B4-BE49-F238E27FC236}">
                    <a16:creationId xmlns="" xmlns:a16="http://schemas.microsoft.com/office/drawing/2014/main" id="{67D4EB44-C9BA-4DD7-996F-9E51BC953739}"/>
                  </a:ext>
                </a:extLst>
              </p:cNvPr>
              <p:cNvGrpSpPr>
                <a:grpSpLocks/>
              </p:cNvGrpSpPr>
              <p:nvPr/>
            </p:nvGrpSpPr>
            <p:grpSpPr bwMode="auto">
              <a:xfrm>
                <a:off x="-14256" y="500091"/>
                <a:ext cx="9158256" cy="376307"/>
                <a:chOff x="0" y="1828839"/>
                <a:chExt cx="9144000" cy="304855"/>
              </a:xfrm>
            </p:grpSpPr>
            <p:sp>
              <p:nvSpPr>
                <p:cNvPr id="34" name="Rectangle 33">
                  <a:extLst>
                    <a:ext uri="{FF2B5EF4-FFF2-40B4-BE49-F238E27FC236}">
                      <a16:creationId xmlns="" xmlns:a16="http://schemas.microsoft.com/office/drawing/2014/main" id="{1B58EC0E-DF27-46B2-AEFA-9A9B69A939CD}"/>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36" name="Rectangle 35">
                  <a:extLst>
                    <a:ext uri="{FF2B5EF4-FFF2-40B4-BE49-F238E27FC236}">
                      <a16:creationId xmlns="" xmlns:a16="http://schemas.microsoft.com/office/drawing/2014/main" id="{67E4A3DA-0C91-414C-97C6-723127552115}"/>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32" name="Picture 12" descr="garuda gud.png">
                <a:extLst>
                  <a:ext uri="{FF2B5EF4-FFF2-40B4-BE49-F238E27FC236}">
                    <a16:creationId xmlns="" xmlns:a16="http://schemas.microsoft.com/office/drawing/2014/main" id="{0B4710AB-5528-4B1C-ABAE-8085014A345E}"/>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30" name="Rectangle 2">
              <a:extLst>
                <a:ext uri="{FF2B5EF4-FFF2-40B4-BE49-F238E27FC236}">
                  <a16:creationId xmlns="" xmlns:a16="http://schemas.microsoft.com/office/drawing/2014/main" id="{AC5F1B53-B2B5-4BD1-AB5D-2DC61AB50D61}"/>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37" name="Picture 4">
            <a:extLst>
              <a:ext uri="{FF2B5EF4-FFF2-40B4-BE49-F238E27FC236}">
                <a16:creationId xmlns="" xmlns:a16="http://schemas.microsoft.com/office/drawing/2014/main" id="{A7DB2F4D-C0B9-4ACA-834E-6993D890814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ounded Rectangle 55">
            <a:extLst>
              <a:ext uri="{FF2B5EF4-FFF2-40B4-BE49-F238E27FC236}">
                <a16:creationId xmlns="" xmlns:a16="http://schemas.microsoft.com/office/drawing/2014/main" id="{53A71044-F8B5-4DE3-B682-FAA05032384D}"/>
              </a:ext>
            </a:extLst>
          </p:cNvPr>
          <p:cNvSpPr/>
          <p:nvPr/>
        </p:nvSpPr>
        <p:spPr>
          <a:xfrm>
            <a:off x="3770549" y="1021115"/>
            <a:ext cx="4571431" cy="540790"/>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lvl="0" algn="ctr">
              <a:defRPr/>
            </a:pPr>
            <a:r>
              <a:rPr lang="en-ID" sz="2000" b="1" dirty="0">
                <a:solidFill>
                  <a:prstClr val="black"/>
                </a:solidFill>
                <a:latin typeface="Bookman Old Style" panose="02050604050505020204" pitchFamily="18" charset="0"/>
              </a:rPr>
              <a:t>PENDANAAN PILKADA</a:t>
            </a:r>
          </a:p>
        </p:txBody>
      </p:sp>
    </p:spTree>
    <p:extLst>
      <p:ext uri="{BB962C8B-B14F-4D97-AF65-F5344CB8AC3E}">
        <p14:creationId xmlns:p14="http://schemas.microsoft.com/office/powerpoint/2010/main" xmlns="" val="2246210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 xmlns:a16="http://schemas.microsoft.com/office/drawing/2014/main" id="{34A46BF7-D849-4810-994C-3FB4CB8CD074}"/>
              </a:ext>
            </a:extLst>
          </p:cNvPr>
          <p:cNvSpPr>
            <a:spLocks noGrp="1" noChangeArrowheads="1"/>
          </p:cNvSpPr>
          <p:nvPr>
            <p:ph type="sldNum" sz="quarter" idx="12"/>
          </p:nvPr>
        </p:nvSpPr>
        <p:spPr>
          <a:xfrm>
            <a:off x="4919664" y="5541964"/>
            <a:ext cx="2352675" cy="3571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45BFF789-5F93-46B0-A5FD-1FA1CBA05A0C}" type="slidenum">
              <a:rPr lang="en-US" altLang="en-US" sz="1000">
                <a:solidFill>
                  <a:srgbClr val="000000"/>
                </a:solidFill>
                <a:cs typeface="Arial" panose="020B0604020202020204" pitchFamily="34" charset="0"/>
              </a:rPr>
              <a:pPr fontAlgn="base">
                <a:spcBef>
                  <a:spcPct val="0"/>
                </a:spcBef>
                <a:spcAft>
                  <a:spcPct val="0"/>
                </a:spcAft>
                <a:buClrTx/>
                <a:buNone/>
              </a:pPr>
              <a:t>54</a:t>
            </a:fld>
            <a:endParaRPr lang="en-US" altLang="en-US" sz="1000">
              <a:solidFill>
                <a:srgbClr val="000000"/>
              </a:solidFill>
              <a:cs typeface="Arial" panose="020B0604020202020204" pitchFamily="34" charset="0"/>
            </a:endParaRPr>
          </a:p>
        </p:txBody>
      </p:sp>
      <p:sp>
        <p:nvSpPr>
          <p:cNvPr id="8" name="Slide Number Placeholder 3">
            <a:extLst>
              <a:ext uri="{FF2B5EF4-FFF2-40B4-BE49-F238E27FC236}">
                <a16:creationId xmlns="" xmlns:a16="http://schemas.microsoft.com/office/drawing/2014/main" id="{F25896C3-AC37-4BFB-A9EE-FED41FEDA8D1}"/>
              </a:ext>
            </a:extLst>
          </p:cNvPr>
          <p:cNvSpPr txBox="1">
            <a:spLocks noGrp="1"/>
          </p:cNvSpPr>
          <p:nvPr/>
        </p:nvSpPr>
        <p:spPr bwMode="auto">
          <a:xfrm>
            <a:off x="7705725" y="5529263"/>
            <a:ext cx="1733550" cy="342900"/>
          </a:xfrm>
          <a:prstGeom prst="rect">
            <a:avLst/>
          </a:prstGeom>
          <a:noFill/>
          <a:ln>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fld id="{EEB05D54-8623-4D22-A144-2FA36F136623}" type="slidenum">
              <a:rPr lang="en-GB" altLang="id-ID" sz="700">
                <a:solidFill>
                  <a:srgbClr val="000000"/>
                </a:solidFill>
                <a:effectLst>
                  <a:outerShdw blurRad="38100" dist="38100" dir="2700000" algn="tl">
                    <a:srgbClr val="C0C0C0"/>
                  </a:outerShdw>
                </a:effectLst>
                <a:latin typeface="Verdana" panose="020B0604030504040204" pitchFamily="34" charset="0"/>
                <a:ea typeface="MS PGothic" panose="020B0600070205080204" pitchFamily="34" charset="-128"/>
              </a:rPr>
              <a:pPr algn="r" fontAlgn="base">
                <a:spcBef>
                  <a:spcPct val="0"/>
                </a:spcBef>
                <a:spcAft>
                  <a:spcPct val="0"/>
                </a:spcAft>
                <a:defRPr/>
              </a:pPr>
              <a:t>54</a:t>
            </a:fld>
            <a:endParaRPr lang="en-GB" altLang="id-ID" sz="700">
              <a:solidFill>
                <a:srgbClr val="000000"/>
              </a:solidFill>
              <a:effectLst>
                <a:outerShdw blurRad="38100" dist="38100" dir="2700000" algn="tl">
                  <a:srgbClr val="C0C0C0"/>
                </a:outerShdw>
              </a:effectLst>
              <a:latin typeface="Verdana" panose="020B0604030504040204" pitchFamily="34" charset="0"/>
              <a:ea typeface="MS PGothic" panose="020B0600070205080204" pitchFamily="34" charset="-128"/>
            </a:endParaRPr>
          </a:p>
        </p:txBody>
      </p:sp>
      <p:pic>
        <p:nvPicPr>
          <p:cNvPr id="99332" name="Picture 4">
            <a:extLst>
              <a:ext uri="{FF2B5EF4-FFF2-40B4-BE49-F238E27FC236}">
                <a16:creationId xmlns="" xmlns:a16="http://schemas.microsoft.com/office/drawing/2014/main" id="{AE1EE5B0-0AE4-46C1-809F-1ECD44DB00E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l="3223" t="2174" r="333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99333" name="Object 96">
            <a:extLst>
              <a:ext uri="{FF2B5EF4-FFF2-40B4-BE49-F238E27FC236}">
                <a16:creationId xmlns="" xmlns:a16="http://schemas.microsoft.com/office/drawing/2014/main" id="{8E040A62-E338-45F2-852D-F62A7BF1C875}"/>
              </a:ext>
            </a:extLst>
          </p:cNvPr>
          <p:cNvGraphicFramePr>
            <a:graphicFrameLocks noChangeAspect="1"/>
          </p:cNvGraphicFramePr>
          <p:nvPr/>
        </p:nvGraphicFramePr>
        <p:xfrm>
          <a:off x="3124200" y="2865439"/>
          <a:ext cx="6191250" cy="1817687"/>
        </p:xfrm>
        <a:graphic>
          <a:graphicData uri="http://schemas.openxmlformats.org/presentationml/2006/ole">
            <p:oleObj spid="_x0000_s3120" name="CorelDRAW" r:id="rId5" imgW="6748272" imgH="2941320" progId="">
              <p:embed/>
            </p:oleObj>
          </a:graphicData>
        </a:graphic>
      </p:graphicFrame>
      <p:sp>
        <p:nvSpPr>
          <p:cNvPr id="15" name="TextBox 14">
            <a:extLst>
              <a:ext uri="{FF2B5EF4-FFF2-40B4-BE49-F238E27FC236}">
                <a16:creationId xmlns="" xmlns:a16="http://schemas.microsoft.com/office/drawing/2014/main" id="{D773CC1A-3DD3-46E3-8D08-958129120D72}"/>
              </a:ext>
            </a:extLst>
          </p:cNvPr>
          <p:cNvSpPr txBox="1"/>
          <p:nvPr/>
        </p:nvSpPr>
        <p:spPr>
          <a:xfrm>
            <a:off x="3024189" y="5259389"/>
            <a:ext cx="6391275" cy="1108075"/>
          </a:xfrm>
          <a:prstGeom prst="rect">
            <a:avLst/>
          </a:prstGeom>
          <a:noFill/>
        </p:spPr>
        <p:txBody>
          <a:bodyPr>
            <a:spAutoFit/>
          </a:bodyPr>
          <a:lstStyle/>
          <a:p>
            <a:pPr algn="ctr" fontAlgn="base">
              <a:spcBef>
                <a:spcPct val="0"/>
              </a:spcBef>
              <a:spcAft>
                <a:spcPct val="0"/>
              </a:spcAft>
              <a:defRPr/>
            </a:pPr>
            <a:r>
              <a:rPr lang="en-US" sz="6600" b="1" dirty="0" err="1">
                <a:solidFill>
                  <a:srgbClr val="000000"/>
                </a:solidFill>
                <a:effectLst>
                  <a:outerShdw blurRad="38100" dist="38100" dir="2700000" algn="tl">
                    <a:srgbClr val="000000">
                      <a:alpha val="43137"/>
                    </a:srgbClr>
                  </a:outerShdw>
                </a:effectLst>
                <a:latin typeface="FrankRuehl" pitchFamily="34" charset="-79"/>
                <a:ea typeface="ＭＳ Ｐゴシック" charset="0"/>
                <a:cs typeface="FrankRuehl" pitchFamily="34" charset="-79"/>
              </a:rPr>
              <a:t>Terima</a:t>
            </a:r>
            <a:r>
              <a:rPr lang="en-US" sz="6600" b="1" dirty="0">
                <a:solidFill>
                  <a:srgbClr val="000000"/>
                </a:solidFill>
                <a:effectLst>
                  <a:outerShdw blurRad="38100" dist="38100" dir="2700000" algn="tl">
                    <a:srgbClr val="000000">
                      <a:alpha val="43137"/>
                    </a:srgbClr>
                  </a:outerShdw>
                </a:effectLst>
                <a:latin typeface="FrankRuehl" pitchFamily="34" charset="-79"/>
                <a:ea typeface="ＭＳ Ｐゴシック" charset="0"/>
                <a:cs typeface="FrankRuehl" pitchFamily="34" charset="-79"/>
              </a:rPr>
              <a:t> </a:t>
            </a:r>
            <a:r>
              <a:rPr lang="en-US" sz="6600" b="1" dirty="0" err="1">
                <a:solidFill>
                  <a:srgbClr val="000000"/>
                </a:solidFill>
                <a:effectLst>
                  <a:outerShdw blurRad="38100" dist="38100" dir="2700000" algn="tl">
                    <a:srgbClr val="000000">
                      <a:alpha val="43137"/>
                    </a:srgbClr>
                  </a:outerShdw>
                </a:effectLst>
                <a:latin typeface="FrankRuehl" pitchFamily="34" charset="-79"/>
                <a:ea typeface="ＭＳ Ｐゴシック" charset="0"/>
                <a:cs typeface="FrankRuehl" pitchFamily="34" charset="-79"/>
              </a:rPr>
              <a:t>Kasih</a:t>
            </a:r>
            <a:endParaRPr lang="en-US" sz="6600" b="1" dirty="0">
              <a:solidFill>
                <a:srgbClr val="000000"/>
              </a:solidFill>
              <a:effectLst>
                <a:outerShdw blurRad="38100" dist="38100" dir="2700000" algn="tl">
                  <a:srgbClr val="000000">
                    <a:alpha val="43137"/>
                  </a:srgbClr>
                </a:outerShdw>
              </a:effectLst>
              <a:latin typeface="FrankRuehl" pitchFamily="34" charset="-79"/>
              <a:ea typeface="ＭＳ Ｐゴシック" charset="0"/>
              <a:cs typeface="FrankRuehl" pitchFamily="34" charset="-79"/>
            </a:endParaRP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fld id="{D39AC10B-308D-4E02-A546-9C4235A55015}" type="slidenum">
              <a:rPr kumimoji="0" lang="en-US" altLang="en-US" sz="1781"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3805" rtl="0" eaLnBrk="1" fontAlgn="base" latinLnBrk="0" hangingPunct="1">
                <a:lnSpc>
                  <a:spcPct val="100000"/>
                </a:lnSpc>
                <a:spcBef>
                  <a:spcPct val="0"/>
                </a:spcBef>
                <a:spcAft>
                  <a:spcPct val="0"/>
                </a:spcAft>
                <a:buClrTx/>
                <a:buSzTx/>
                <a:buFont typeface="Wingdings" panose="05000000000000000000" pitchFamily="2" charset="2"/>
                <a:buNone/>
                <a:tabLst/>
                <a:defRPr/>
              </a:pPr>
              <a:t>6</a:t>
            </a:fld>
            <a:endParaRPr kumimoji="0" lang="en-US" altLang="en-US" sz="178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4">
            <a:extLst>
              <a:ext uri="{FF2B5EF4-FFF2-40B4-BE49-F238E27FC236}">
                <a16:creationId xmlns="" xmlns:a16="http://schemas.microsoft.com/office/drawing/2014/main" id="{CC6C080B-653A-4A89-AF44-F4241E75D6DD}"/>
              </a:ext>
            </a:extLst>
          </p:cNvPr>
          <p:cNvSpPr>
            <a:spLocks noChangeArrowheads="1"/>
          </p:cNvSpPr>
          <p:nvPr/>
        </p:nvSpPr>
        <p:spPr bwMode="auto">
          <a:xfrm>
            <a:off x="1816738" y="3247834"/>
            <a:ext cx="8990013" cy="6842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Bookman Old Style" pitchFamily="18" charset="0"/>
                <a:ea typeface="+mn-ea"/>
                <a:cs typeface="+mn-cs"/>
              </a:rPr>
              <a:t>ANGGARAN PENDAPATAN DAN BELANJA DAERAH</a:t>
            </a:r>
            <a:endParaRPr kumimoji="0" lang="sv-SE" sz="2400" b="1" i="0" u="none" strike="noStrike" kern="1200" cap="none" spc="0" normalizeH="0" baseline="0" noProof="0" dirty="0">
              <a:ln>
                <a:noFill/>
              </a:ln>
              <a:solidFill>
                <a:prstClr val="black"/>
              </a:solidFill>
              <a:effectLst/>
              <a:uLnTx/>
              <a:uFillTx/>
              <a:latin typeface="Bookman Old Style" pitchFamily="18" charset="0"/>
              <a:ea typeface="+mn-ea"/>
              <a:cs typeface="+mn-cs"/>
            </a:endParaRPr>
          </a:p>
        </p:txBody>
      </p:sp>
    </p:spTree>
    <p:extLst>
      <p:ext uri="{BB962C8B-B14F-4D97-AF65-F5344CB8AC3E}">
        <p14:creationId xmlns:p14="http://schemas.microsoft.com/office/powerpoint/2010/main" xmlns="" val="330053680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sp>
        <p:nvSpPr>
          <p:cNvPr id="19" name="Slide Number Placeholder 56">
            <a:extLst>
              <a:ext uri="{FF2B5EF4-FFF2-40B4-BE49-F238E27FC236}">
                <a16:creationId xmlns="" xmlns:a16="http://schemas.microsoft.com/office/drawing/2014/main" id="{E6A84064-D967-47E9-BBFD-20CB788AC148}"/>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Slide Number Placeholder 42">
            <a:extLst>
              <a:ext uri="{FF2B5EF4-FFF2-40B4-BE49-F238E27FC236}">
                <a16:creationId xmlns="" xmlns:a16="http://schemas.microsoft.com/office/drawing/2014/main" id="{4ABF9007-B4E6-4907-8911-D5D3B0085800}"/>
              </a:ext>
            </a:extLst>
          </p:cNvPr>
          <p:cNvSpPr txBox="1">
            <a:spLocks/>
          </p:cNvSpPr>
          <p:nvPr/>
        </p:nvSpPr>
        <p:spPr>
          <a:xfrm>
            <a:off x="10047804" y="6538020"/>
            <a:ext cx="2134195" cy="31998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r" defTabSz="913805" rtl="0" eaLnBrk="1" latinLnBrk="0" hangingPunct="1">
              <a:spcBef>
                <a:spcPct val="20000"/>
              </a:spcBef>
              <a:buClr>
                <a:schemeClr val="hlink"/>
              </a:buClr>
              <a:buFont typeface="Wingdings" panose="05000000000000000000" pitchFamily="2" charset="2"/>
              <a:buChar char="v"/>
              <a:defRPr sz="3188" kern="1200">
                <a:solidFill>
                  <a:schemeClr val="tx1"/>
                </a:solidFill>
                <a:latin typeface="Arial" panose="020B0604020202020204" pitchFamily="34" charset="0"/>
                <a:ea typeface="+mn-ea"/>
                <a:cs typeface="+mn-cs"/>
              </a:defRPr>
            </a:lvl1pPr>
            <a:lvl2pPr marL="742653" indent="-285750" algn="l" defTabSz="913805" rtl="0" eaLnBrk="1" latinLnBrk="0" hangingPunct="1">
              <a:spcBef>
                <a:spcPct val="20000"/>
              </a:spcBef>
              <a:buClr>
                <a:schemeClr val="accent1"/>
              </a:buClr>
              <a:buFont typeface="Wingdings" panose="05000000000000000000" pitchFamily="2" charset="2"/>
              <a:buChar char="§"/>
              <a:defRPr sz="2719" kern="1200">
                <a:solidFill>
                  <a:schemeClr val="tx1"/>
                </a:solidFill>
                <a:latin typeface="Arial" panose="020B0604020202020204" pitchFamily="34" charset="0"/>
                <a:ea typeface="+mn-ea"/>
                <a:cs typeface="+mn-cs"/>
              </a:defRPr>
            </a:lvl2pPr>
            <a:lvl3pPr marL="1143000" indent="-227708" algn="l" defTabSz="913805" rtl="0" eaLnBrk="1" latinLnBrk="0" hangingPunct="1">
              <a:spcBef>
                <a:spcPct val="20000"/>
              </a:spcBef>
              <a:buClr>
                <a:schemeClr val="tx1"/>
              </a:buClr>
              <a:buChar char="•"/>
              <a:defRPr sz="2344" kern="1200">
                <a:solidFill>
                  <a:schemeClr val="tx1"/>
                </a:solidFill>
                <a:latin typeface="Arial" panose="020B0604020202020204" pitchFamily="34" charset="0"/>
                <a:ea typeface="+mn-ea"/>
                <a:cs typeface="+mn-cs"/>
              </a:defRPr>
            </a:lvl3pPr>
            <a:lvl4pPr marL="1599903"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4pPr>
            <a:lvl5pPr marL="2056805" indent="-227708" algn="l" defTabSz="913805" rtl="0" eaLnBrk="1" latinLnBrk="0" hangingPunct="1">
              <a:spcBef>
                <a:spcPct val="20000"/>
              </a:spcBef>
              <a:buChar char="»"/>
              <a:defRPr sz="1969" kern="1200">
                <a:solidFill>
                  <a:schemeClr val="tx1"/>
                </a:solidFill>
                <a:latin typeface="Arial" panose="020B0604020202020204" pitchFamily="34" charset="0"/>
                <a:ea typeface="+mn-ea"/>
                <a:cs typeface="+mn-cs"/>
              </a:defRPr>
            </a:lvl5pPr>
            <a:lvl6pPr marL="248543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6pPr>
            <a:lvl7pPr marL="291405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7pPr>
            <a:lvl8pPr marL="3342680"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8pPr>
            <a:lvl9pPr marL="3771305" indent="-227708" algn="l" defTabSz="913805" rtl="0" eaLnBrk="0" fontAlgn="base" latinLnBrk="0" hangingPunct="0">
              <a:spcBef>
                <a:spcPct val="20000"/>
              </a:spcBef>
              <a:spcAft>
                <a:spcPct val="0"/>
              </a:spcAft>
              <a:buChar char="»"/>
              <a:defRPr sz="1969" kern="1200">
                <a:solidFill>
                  <a:schemeClr val="tx1"/>
                </a:solidFill>
                <a:latin typeface="Arial" panose="020B0604020202020204" pitchFamily="34" charset="0"/>
                <a:ea typeface="+mn-ea"/>
                <a:cs typeface="+mn-cs"/>
              </a:defRPr>
            </a:lvl9pPr>
          </a:lstStyle>
          <a:p>
            <a:pPr fontAlgn="base">
              <a:spcBef>
                <a:spcPct val="0"/>
              </a:spcBef>
              <a:spcAft>
                <a:spcPct val="0"/>
              </a:spcAft>
              <a:buClrTx/>
              <a:buFont typeface="Wingdings" panose="05000000000000000000" pitchFamily="2" charset="2"/>
              <a:buNone/>
              <a:defRPr/>
            </a:pPr>
            <a:fld id="{D39AC10B-308D-4E02-A546-9C4235A55015}" type="slidenum">
              <a:rPr lang="en-US" altLang="en-US" sz="1781" b="1" smtClean="0">
                <a:solidFill>
                  <a:srgbClr val="000000"/>
                </a:solidFill>
                <a:cs typeface="Arial" panose="020B0604020202020204" pitchFamily="34" charset="0"/>
              </a:rPr>
              <a:pPr fontAlgn="base">
                <a:spcBef>
                  <a:spcPct val="0"/>
                </a:spcBef>
                <a:spcAft>
                  <a:spcPct val="0"/>
                </a:spcAft>
                <a:buClrTx/>
                <a:buFont typeface="Wingdings" panose="05000000000000000000" pitchFamily="2" charset="2"/>
                <a:buNone/>
                <a:defRPr/>
              </a:pPr>
              <a:t>7</a:t>
            </a:fld>
            <a:endParaRPr lang="en-US" altLang="en-US" sz="1781" b="1" dirty="0">
              <a:solidFill>
                <a:srgbClr val="000000"/>
              </a:solidFill>
              <a:cs typeface="Arial" panose="020B0604020202020204" pitchFamily="34" charset="0"/>
            </a:endParaRPr>
          </a:p>
        </p:txBody>
      </p:sp>
      <p:grpSp>
        <p:nvGrpSpPr>
          <p:cNvPr id="7" name="Group 11">
            <a:extLst>
              <a:ext uri="{FF2B5EF4-FFF2-40B4-BE49-F238E27FC236}">
                <a16:creationId xmlns="" xmlns:a16="http://schemas.microsoft.com/office/drawing/2014/main" id="{AA339D03-DBAF-45AC-9F1B-2CCC0BEB1A55}"/>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8" name="Group 23">
              <a:extLst>
                <a:ext uri="{FF2B5EF4-FFF2-40B4-BE49-F238E27FC236}">
                  <a16:creationId xmlns="" xmlns:a16="http://schemas.microsoft.com/office/drawing/2014/main" id="{E90D4DCD-FF5E-4E8F-A178-4318ADC01C25}"/>
                </a:ext>
              </a:extLst>
            </p:cNvPr>
            <p:cNvGrpSpPr>
              <a:grpSpLocks/>
            </p:cNvGrpSpPr>
            <p:nvPr/>
          </p:nvGrpSpPr>
          <p:grpSpPr bwMode="auto">
            <a:xfrm>
              <a:off x="-14288" y="96838"/>
              <a:ext cx="9158288" cy="1889124"/>
              <a:chOff x="-14256" y="200002"/>
              <a:chExt cx="9158256" cy="1889463"/>
            </a:xfrm>
          </p:grpSpPr>
          <p:grpSp>
            <p:nvGrpSpPr>
              <p:cNvPr id="10" name="Group 15">
                <a:extLst>
                  <a:ext uri="{FF2B5EF4-FFF2-40B4-BE49-F238E27FC236}">
                    <a16:creationId xmlns="" xmlns:a16="http://schemas.microsoft.com/office/drawing/2014/main" id="{05E80125-4FB5-4CB8-95D6-BE98EA830BB0}"/>
                  </a:ext>
                </a:extLst>
              </p:cNvPr>
              <p:cNvGrpSpPr>
                <a:grpSpLocks/>
              </p:cNvGrpSpPr>
              <p:nvPr/>
            </p:nvGrpSpPr>
            <p:grpSpPr bwMode="auto">
              <a:xfrm>
                <a:off x="-14256" y="500091"/>
                <a:ext cx="9158256" cy="376307"/>
                <a:chOff x="0" y="1828839"/>
                <a:chExt cx="9144000" cy="304855"/>
              </a:xfrm>
            </p:grpSpPr>
            <p:sp>
              <p:nvSpPr>
                <p:cNvPr id="12" name="Rectangle 11">
                  <a:extLst>
                    <a:ext uri="{FF2B5EF4-FFF2-40B4-BE49-F238E27FC236}">
                      <a16:creationId xmlns="" xmlns:a16="http://schemas.microsoft.com/office/drawing/2014/main" id="{4952BA89-2627-49C6-99DB-2B8093183C52}"/>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13" name="Rectangle 12">
                  <a:extLst>
                    <a:ext uri="{FF2B5EF4-FFF2-40B4-BE49-F238E27FC236}">
                      <a16:creationId xmlns="" xmlns:a16="http://schemas.microsoft.com/office/drawing/2014/main" id="{94E64F76-5B98-4830-A29D-990163B896D4}"/>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0"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11" name="Picture 12" descr="garuda gud.png">
                <a:extLst>
                  <a:ext uri="{FF2B5EF4-FFF2-40B4-BE49-F238E27FC236}">
                    <a16:creationId xmlns="" xmlns:a16="http://schemas.microsoft.com/office/drawing/2014/main" id="{7B9A52DF-45A8-49FA-9158-B472C8DDFF54}"/>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9" name="Rectangle 2">
              <a:extLst>
                <a:ext uri="{FF2B5EF4-FFF2-40B4-BE49-F238E27FC236}">
                  <a16:creationId xmlns="" xmlns:a16="http://schemas.microsoft.com/office/drawing/2014/main" id="{9BBB298E-874F-4247-B023-ACED527D72F7}"/>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pic>
        <p:nvPicPr>
          <p:cNvPr id="14" name="Picture 4">
            <a:extLst>
              <a:ext uri="{FF2B5EF4-FFF2-40B4-BE49-F238E27FC236}">
                <a16:creationId xmlns="" xmlns:a16="http://schemas.microsoft.com/office/drawing/2014/main" id="{DF2A56FE-A97B-424E-B815-06EF34F522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55">
            <a:extLst>
              <a:ext uri="{FF2B5EF4-FFF2-40B4-BE49-F238E27FC236}">
                <a16:creationId xmlns="" xmlns:a16="http://schemas.microsoft.com/office/drawing/2014/main" id="{DA56DD6B-1597-4DFC-A9A9-05077A6B514B}"/>
              </a:ext>
            </a:extLst>
          </p:cNvPr>
          <p:cNvSpPr/>
          <p:nvPr/>
        </p:nvSpPr>
        <p:spPr>
          <a:xfrm>
            <a:off x="2820705" y="952187"/>
            <a:ext cx="6181590" cy="626077"/>
          </a:xfrm>
          <a:prstGeom prst="roundRect">
            <a:avLst/>
          </a:prstGeom>
          <a:solidFill>
            <a:sysClr val="window" lastClr="FFFFFF"/>
          </a:solidFill>
          <a:ln w="28575" cap="flat" cmpd="sng" algn="ctr">
            <a:solidFill>
              <a:srgbClr val="FF0000"/>
            </a:solidFill>
            <a:prstDash val="solid"/>
          </a:ln>
          <a:effectLst>
            <a:glow rad="228600">
              <a:srgbClr val="FF0000">
                <a:alpha val="40000"/>
              </a:srgbClr>
            </a:glo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PASAL 311 UU 23/2014</a:t>
            </a:r>
          </a:p>
        </p:txBody>
      </p:sp>
      <p:sp>
        <p:nvSpPr>
          <p:cNvPr id="15" name="Rounded Rectangle 11">
            <a:extLst>
              <a:ext uri="{FF2B5EF4-FFF2-40B4-BE49-F238E27FC236}">
                <a16:creationId xmlns="" xmlns:a16="http://schemas.microsoft.com/office/drawing/2014/main" id="{FEFF0A55-4D7D-40D4-9AF0-4E4E7369988A}"/>
              </a:ext>
            </a:extLst>
          </p:cNvPr>
          <p:cNvSpPr/>
          <p:nvPr/>
        </p:nvSpPr>
        <p:spPr>
          <a:xfrm>
            <a:off x="2337847" y="4572443"/>
            <a:ext cx="9525086" cy="2128831"/>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t"/>
          <a:lstStyle/>
          <a:p>
            <a:pPr lvl="0" algn="ctr" fontAlgn="base">
              <a:lnSpc>
                <a:spcPct val="114000"/>
              </a:lnSpc>
              <a:spcBef>
                <a:spcPct val="0"/>
              </a:spcBef>
              <a:spcAft>
                <a:spcPct val="0"/>
              </a:spcAft>
              <a:defRPr/>
            </a:pPr>
            <a:r>
              <a:rPr lang="id-ID" sz="2200" dirty="0">
                <a:solidFill>
                  <a:schemeClr val="bg1"/>
                </a:solidFill>
                <a:latin typeface="Bookman Old Style" panose="02050604050505020204" pitchFamily="18" charset="0"/>
              </a:rPr>
              <a:t>DPRD dan kepala daerah yang tidak menyetujui Bersama</a:t>
            </a:r>
            <a:r>
              <a:rPr lang="en-US" sz="2200" dirty="0">
                <a:solidFill>
                  <a:schemeClr val="bg1"/>
                </a:solidFill>
                <a:latin typeface="Bookman Old Style" panose="02050604050505020204" pitchFamily="18" charset="0"/>
              </a:rPr>
              <a:t> </a:t>
            </a:r>
            <a:r>
              <a:rPr lang="id-ID" sz="2200" dirty="0">
                <a:solidFill>
                  <a:schemeClr val="bg1"/>
                </a:solidFill>
                <a:latin typeface="Bookman Old Style" panose="02050604050505020204" pitchFamily="18" charset="0"/>
              </a:rPr>
              <a:t>rancangan Perda tentang APBD sebelum dimulainya tahun</a:t>
            </a:r>
            <a:r>
              <a:rPr lang="en-US" sz="2200" dirty="0">
                <a:solidFill>
                  <a:schemeClr val="bg1"/>
                </a:solidFill>
                <a:latin typeface="Bookman Old Style" panose="02050604050505020204" pitchFamily="18" charset="0"/>
              </a:rPr>
              <a:t> </a:t>
            </a:r>
            <a:r>
              <a:rPr lang="id-ID" sz="2200" dirty="0">
                <a:solidFill>
                  <a:schemeClr val="bg1"/>
                </a:solidFill>
                <a:latin typeface="Bookman Old Style" panose="02050604050505020204" pitchFamily="18" charset="0"/>
              </a:rPr>
              <a:t>anggaran setiap tahun dikenai sanksi administratif berupa </a:t>
            </a:r>
            <a:r>
              <a:rPr lang="id-ID" sz="2200" b="1" dirty="0">
                <a:solidFill>
                  <a:schemeClr val="bg1"/>
                </a:solidFill>
                <a:latin typeface="Bookman Old Style" panose="02050604050505020204" pitchFamily="18" charset="0"/>
              </a:rPr>
              <a:t>tidak dibayarkan hak</a:t>
            </a:r>
            <a:r>
              <a:rPr lang="en-US" sz="2200" b="1" dirty="0">
                <a:solidFill>
                  <a:schemeClr val="bg1"/>
                </a:solidFill>
                <a:latin typeface="Bookman Old Style" panose="02050604050505020204" pitchFamily="18" charset="0"/>
              </a:rPr>
              <a:t>-</a:t>
            </a:r>
            <a:r>
              <a:rPr lang="id-ID" sz="2200" b="1" dirty="0">
                <a:solidFill>
                  <a:schemeClr val="bg1"/>
                </a:solidFill>
                <a:latin typeface="Bookman Old Style" panose="02050604050505020204" pitchFamily="18" charset="0"/>
              </a:rPr>
              <a:t>hak</a:t>
            </a:r>
            <a:r>
              <a:rPr lang="en-US" sz="2200" b="1" dirty="0">
                <a:solidFill>
                  <a:schemeClr val="bg1"/>
                </a:solidFill>
                <a:latin typeface="Bookman Old Style" panose="02050604050505020204" pitchFamily="18" charset="0"/>
              </a:rPr>
              <a:t> </a:t>
            </a:r>
            <a:r>
              <a:rPr lang="id-ID" sz="2200" b="1" dirty="0">
                <a:solidFill>
                  <a:schemeClr val="bg1"/>
                </a:solidFill>
                <a:latin typeface="Bookman Old Style" panose="02050604050505020204" pitchFamily="18" charset="0"/>
              </a:rPr>
              <a:t>keuangan yang diatur dalam ketentuan peraturan</a:t>
            </a:r>
            <a:r>
              <a:rPr lang="en-US" sz="2200" b="1" dirty="0">
                <a:solidFill>
                  <a:schemeClr val="bg1"/>
                </a:solidFill>
                <a:latin typeface="Bookman Old Style" panose="02050604050505020204" pitchFamily="18" charset="0"/>
              </a:rPr>
              <a:t> </a:t>
            </a:r>
            <a:r>
              <a:rPr lang="id-ID" sz="2200" b="1" dirty="0">
                <a:solidFill>
                  <a:schemeClr val="bg1"/>
                </a:solidFill>
                <a:latin typeface="Bookman Old Style" panose="02050604050505020204" pitchFamily="18" charset="0"/>
              </a:rPr>
              <a:t>perundang-undangan selama 6 (enam) bulan.</a:t>
            </a:r>
            <a:endParaRPr kumimoji="0" lang="id-ID" sz="2200" b="1" i="0" u="none" strike="noStrike" kern="1200" cap="none" spc="0" normalizeH="0" baseline="0" noProof="0" dirty="0">
              <a:ln>
                <a:noFill/>
              </a:ln>
              <a:solidFill>
                <a:schemeClr val="bg1"/>
              </a:solidFill>
              <a:effectLst/>
              <a:uLnTx/>
              <a:uFillTx/>
              <a:latin typeface="Bookman Old Style" panose="02050604050505020204" pitchFamily="18" charset="0"/>
            </a:endParaRPr>
          </a:p>
        </p:txBody>
      </p:sp>
      <p:sp>
        <p:nvSpPr>
          <p:cNvPr id="17" name="Rounded Rectangle 11">
            <a:extLst>
              <a:ext uri="{FF2B5EF4-FFF2-40B4-BE49-F238E27FC236}">
                <a16:creationId xmlns="" xmlns:a16="http://schemas.microsoft.com/office/drawing/2014/main" id="{FBC88B45-E5A3-4515-8752-81143175916D}"/>
              </a:ext>
            </a:extLst>
          </p:cNvPr>
          <p:cNvSpPr/>
          <p:nvPr/>
        </p:nvSpPr>
        <p:spPr>
          <a:xfrm>
            <a:off x="409596" y="2017462"/>
            <a:ext cx="7452358" cy="1813866"/>
          </a:xfrm>
          <a:prstGeom prst="roundRect">
            <a:avLst/>
          </a:prstGeom>
          <a:solidFill>
            <a:schemeClr val="accent6">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t"/>
          <a:lstStyle/>
          <a:p>
            <a:pPr lvl="0" algn="ctr" fontAlgn="base">
              <a:lnSpc>
                <a:spcPct val="114000"/>
              </a:lnSpc>
              <a:spcBef>
                <a:spcPct val="0"/>
              </a:spcBef>
              <a:spcAft>
                <a:spcPct val="0"/>
              </a:spcAft>
              <a:defRPr/>
            </a:pPr>
            <a:r>
              <a:rPr lang="id-ID" sz="2200" dirty="0">
                <a:solidFill>
                  <a:schemeClr val="tx1"/>
                </a:solidFill>
                <a:latin typeface="Bookman Old Style" panose="02050604050505020204" pitchFamily="18" charset="0"/>
              </a:rPr>
              <a:t>Kepala daerah dan DPRD wajib menyetujui Bersama</a:t>
            </a:r>
            <a:r>
              <a:rPr lang="en-US" sz="2200" dirty="0">
                <a:solidFill>
                  <a:schemeClr val="tx1"/>
                </a:solidFill>
                <a:latin typeface="Bookman Old Style" panose="02050604050505020204" pitchFamily="18" charset="0"/>
              </a:rPr>
              <a:t> </a:t>
            </a:r>
            <a:r>
              <a:rPr lang="id-ID" sz="2200" dirty="0">
                <a:solidFill>
                  <a:schemeClr val="tx1"/>
                </a:solidFill>
                <a:latin typeface="Bookman Old Style" panose="02050604050505020204" pitchFamily="18" charset="0"/>
              </a:rPr>
              <a:t>rancangan Perda tentang APBD paling lambat 1 (satu) bulan</a:t>
            </a:r>
            <a:r>
              <a:rPr lang="en-US" sz="2200" dirty="0">
                <a:solidFill>
                  <a:schemeClr val="tx1"/>
                </a:solidFill>
                <a:latin typeface="Bookman Old Style" panose="02050604050505020204" pitchFamily="18" charset="0"/>
              </a:rPr>
              <a:t> </a:t>
            </a:r>
            <a:r>
              <a:rPr lang="id-ID" sz="2200" dirty="0">
                <a:solidFill>
                  <a:schemeClr val="tx1"/>
                </a:solidFill>
                <a:latin typeface="Bookman Old Style" panose="02050604050505020204" pitchFamily="18" charset="0"/>
              </a:rPr>
              <a:t>sebelum dimulainya tahun anggaran setiap tahun. </a:t>
            </a:r>
            <a:endParaRPr kumimoji="0" lang="id-ID" sz="2200" b="1" i="0" u="none" strike="noStrike" kern="1200" cap="none" spc="0" normalizeH="0" baseline="0" noProof="0" dirty="0">
              <a:ln>
                <a:noFill/>
              </a:ln>
              <a:solidFill>
                <a:schemeClr val="tx1"/>
              </a:solidFill>
              <a:effectLst/>
              <a:uLnTx/>
              <a:uFillTx/>
              <a:latin typeface="Bookman Old Style" panose="02050604050505020204" pitchFamily="18" charset="0"/>
            </a:endParaRPr>
          </a:p>
        </p:txBody>
      </p:sp>
      <p:sp>
        <p:nvSpPr>
          <p:cNvPr id="2" name="Arrow: Bent 1">
            <a:extLst>
              <a:ext uri="{FF2B5EF4-FFF2-40B4-BE49-F238E27FC236}">
                <a16:creationId xmlns="" xmlns:a16="http://schemas.microsoft.com/office/drawing/2014/main" id="{9F16B5EB-6D4B-4E7F-823D-F4062CBAFBC7}"/>
              </a:ext>
            </a:extLst>
          </p:cNvPr>
          <p:cNvSpPr/>
          <p:nvPr/>
        </p:nvSpPr>
        <p:spPr>
          <a:xfrm rot="5400000">
            <a:off x="7701698" y="3168690"/>
            <a:ext cx="1517715" cy="1197204"/>
          </a:xfrm>
          <a:prstGeom prst="ben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891444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1">
            <a:extLst>
              <a:ext uri="{FF2B5EF4-FFF2-40B4-BE49-F238E27FC236}">
                <a16:creationId xmlns="" xmlns:a16="http://schemas.microsoft.com/office/drawing/2014/main" id="{99A6B6E2-FB76-4E5F-993A-D9092E2DE477}"/>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3" name="Group 23">
              <a:extLst>
                <a:ext uri="{FF2B5EF4-FFF2-40B4-BE49-F238E27FC236}">
                  <a16:creationId xmlns="" xmlns:a16="http://schemas.microsoft.com/office/drawing/2014/main" id="{CCDFAE03-9594-49BC-9CC5-0A733B7A6030}"/>
                </a:ext>
              </a:extLst>
            </p:cNvPr>
            <p:cNvGrpSpPr>
              <a:grpSpLocks/>
            </p:cNvGrpSpPr>
            <p:nvPr/>
          </p:nvGrpSpPr>
          <p:grpSpPr bwMode="auto">
            <a:xfrm>
              <a:off x="-14288" y="96838"/>
              <a:ext cx="9158288" cy="1889124"/>
              <a:chOff x="-14256" y="200002"/>
              <a:chExt cx="9158256" cy="1889463"/>
            </a:xfrm>
          </p:grpSpPr>
          <p:grpSp>
            <p:nvGrpSpPr>
              <p:cNvPr id="5" name="Group 15">
                <a:extLst>
                  <a:ext uri="{FF2B5EF4-FFF2-40B4-BE49-F238E27FC236}">
                    <a16:creationId xmlns="" xmlns:a16="http://schemas.microsoft.com/office/drawing/2014/main" id="{42C78867-EFBD-4B4E-81F8-D3E076CC78D4}"/>
                  </a:ext>
                </a:extLst>
              </p:cNvPr>
              <p:cNvGrpSpPr>
                <a:grpSpLocks/>
              </p:cNvGrpSpPr>
              <p:nvPr/>
            </p:nvGrpSpPr>
            <p:grpSpPr bwMode="auto">
              <a:xfrm>
                <a:off x="-14256" y="500091"/>
                <a:ext cx="9158256" cy="376307"/>
                <a:chOff x="0" y="1828839"/>
                <a:chExt cx="9144000" cy="304855"/>
              </a:xfrm>
            </p:grpSpPr>
            <p:sp>
              <p:nvSpPr>
                <p:cNvPr id="26" name="Rectangle 25">
                  <a:extLst>
                    <a:ext uri="{FF2B5EF4-FFF2-40B4-BE49-F238E27FC236}">
                      <a16:creationId xmlns="" xmlns:a16="http://schemas.microsoft.com/office/drawing/2014/main" id="{40A459DB-BA1A-4764-A75F-C71846E07EBE}"/>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27" name="Rectangle 26">
                  <a:extLst>
                    <a:ext uri="{FF2B5EF4-FFF2-40B4-BE49-F238E27FC236}">
                      <a16:creationId xmlns="" xmlns:a16="http://schemas.microsoft.com/office/drawing/2014/main" id="{975E8B50-BC24-4A58-94AC-F01759E5E973}"/>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23" name="Picture 12" descr="garuda gud.png">
                <a:extLst>
                  <a:ext uri="{FF2B5EF4-FFF2-40B4-BE49-F238E27FC236}">
                    <a16:creationId xmlns="" xmlns:a16="http://schemas.microsoft.com/office/drawing/2014/main" id="{CC6EC0BB-F75B-4EBF-A545-2F67F2B1C7F9}"/>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21" name="Rectangle 2">
              <a:extLst>
                <a:ext uri="{FF2B5EF4-FFF2-40B4-BE49-F238E27FC236}">
                  <a16:creationId xmlns="" xmlns:a16="http://schemas.microsoft.com/office/drawing/2014/main" id="{E7B6E557-3C10-45A2-AE3A-3929F7043606}"/>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1"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sp>
        <p:nvSpPr>
          <p:cNvPr id="13" name="AutoShape 4">
            <a:extLst>
              <a:ext uri="{FF2B5EF4-FFF2-40B4-BE49-F238E27FC236}">
                <a16:creationId xmlns="" xmlns:a16="http://schemas.microsoft.com/office/drawing/2014/main" id="{E9BFC314-4841-4208-8B71-A3994C728866}"/>
              </a:ext>
            </a:extLst>
          </p:cNvPr>
          <p:cNvSpPr>
            <a:spLocks noChangeArrowheads="1"/>
          </p:cNvSpPr>
          <p:nvPr/>
        </p:nvSpPr>
        <p:spPr bwMode="auto">
          <a:xfrm>
            <a:off x="1452057" y="2378982"/>
            <a:ext cx="9017019" cy="2918774"/>
          </a:xfrm>
          <a:prstGeom prst="roundRect">
            <a:avLst>
              <a:gd name="adj" fmla="val 10179"/>
            </a:avLst>
          </a:prstGeom>
          <a:ln>
            <a:headEnd/>
            <a:tailEnd/>
          </a:ln>
        </p:spPr>
        <p:style>
          <a:lnRef idx="2">
            <a:schemeClr val="accent1"/>
          </a:lnRef>
          <a:fillRef idx="1">
            <a:schemeClr val="lt1"/>
          </a:fillRef>
          <a:effectRef idx="0">
            <a:schemeClr val="accent1"/>
          </a:effectRef>
          <a:fontRef idx="minor">
            <a:schemeClr val="dk1"/>
          </a:fontRef>
        </p:style>
        <p:txBody>
          <a:bodyPr lIns="102870" tIns="51435" rIns="102870" bIns="51435"/>
          <a:lstStyle/>
          <a:p>
            <a:pPr lvl="0" algn="ctr" defTabSz="857250" eaLnBrk="0" fontAlgn="base" hangingPunct="0">
              <a:spcBef>
                <a:spcPct val="0"/>
              </a:spcBef>
              <a:spcAft>
                <a:spcPct val="0"/>
              </a:spcAft>
              <a:defRPr/>
            </a:pPr>
            <a:r>
              <a:rPr lang="en-US" sz="2400" dirty="0" err="1">
                <a:solidFill>
                  <a:srgbClr val="000000"/>
                </a:solidFill>
                <a:latin typeface="Bookman Old Style" panose="02050604050505020204" pitchFamily="18" charset="0"/>
              </a:rPr>
              <a:t>Dalam</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penyusunan</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rancangan</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awal</a:t>
            </a:r>
            <a:r>
              <a:rPr lang="en-US" sz="2400" dirty="0">
                <a:solidFill>
                  <a:srgbClr val="000000"/>
                </a:solidFill>
                <a:latin typeface="Bookman Old Style" panose="02050604050505020204" pitchFamily="18" charset="0"/>
              </a:rPr>
              <a:t> RKPD, DPRD </a:t>
            </a:r>
            <a:r>
              <a:rPr lang="en-US" sz="2400" dirty="0" err="1">
                <a:solidFill>
                  <a:srgbClr val="000000"/>
                </a:solidFill>
                <a:latin typeface="Bookman Old Style" panose="02050604050505020204" pitchFamily="18" charset="0"/>
              </a:rPr>
              <a:t>memberikan</a:t>
            </a:r>
            <a:r>
              <a:rPr lang="en-US" sz="2400" dirty="0">
                <a:solidFill>
                  <a:srgbClr val="000000"/>
                </a:solidFill>
                <a:latin typeface="Bookman Old Style" panose="02050604050505020204" pitchFamily="18" charset="0"/>
              </a:rPr>
              <a:t> saran dan </a:t>
            </a:r>
            <a:r>
              <a:rPr lang="en-US" sz="2400" dirty="0" err="1">
                <a:solidFill>
                  <a:srgbClr val="000000"/>
                </a:solidFill>
                <a:latin typeface="Bookman Old Style" panose="02050604050505020204" pitchFamily="18" charset="0"/>
              </a:rPr>
              <a:t>pendapat</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berupa</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pokok-pokok</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pikiran</a:t>
            </a:r>
            <a:r>
              <a:rPr lang="en-US" sz="2400" dirty="0">
                <a:solidFill>
                  <a:srgbClr val="000000"/>
                </a:solidFill>
                <a:latin typeface="Bookman Old Style" panose="02050604050505020204" pitchFamily="18" charset="0"/>
              </a:rPr>
              <a:t> DPRD </a:t>
            </a:r>
            <a:r>
              <a:rPr lang="en-US" sz="2400" dirty="0" err="1">
                <a:solidFill>
                  <a:srgbClr val="000000"/>
                </a:solidFill>
                <a:latin typeface="Bookman Old Style" panose="02050604050505020204" pitchFamily="18" charset="0"/>
              </a:rPr>
              <a:t>berdasarkan</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hasil</a:t>
            </a:r>
            <a:r>
              <a:rPr lang="en-US" sz="2400" dirty="0">
                <a:solidFill>
                  <a:srgbClr val="000000"/>
                </a:solidFill>
                <a:latin typeface="Bookman Old Style" panose="02050604050505020204" pitchFamily="18" charset="0"/>
              </a:rPr>
              <a:t> reses/</a:t>
            </a:r>
            <a:r>
              <a:rPr lang="en-US" sz="2400" dirty="0" err="1">
                <a:solidFill>
                  <a:srgbClr val="000000"/>
                </a:solidFill>
                <a:latin typeface="Bookman Old Style" panose="02050604050505020204" pitchFamily="18" charset="0"/>
              </a:rPr>
              <a:t>penjaringan</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aspirasi</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masyarakat</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sebagai</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bahan</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perumusan</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kegiatan</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lokasi</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kegiatan</a:t>
            </a:r>
            <a:r>
              <a:rPr lang="en-US" sz="2400" dirty="0">
                <a:solidFill>
                  <a:srgbClr val="000000"/>
                </a:solidFill>
                <a:latin typeface="Bookman Old Style" panose="02050604050505020204" pitchFamily="18" charset="0"/>
              </a:rPr>
              <a:t> dan </a:t>
            </a:r>
            <a:r>
              <a:rPr lang="en-US" sz="2400" dirty="0" err="1">
                <a:solidFill>
                  <a:srgbClr val="000000"/>
                </a:solidFill>
                <a:latin typeface="Bookman Old Style" panose="02050604050505020204" pitchFamily="18" charset="0"/>
              </a:rPr>
              <a:t>kelompok</a:t>
            </a:r>
            <a:r>
              <a:rPr lang="en-US" sz="2400" dirty="0">
                <a:solidFill>
                  <a:srgbClr val="000000"/>
                </a:solidFill>
                <a:latin typeface="Bookman Old Style" panose="02050604050505020204" pitchFamily="18" charset="0"/>
              </a:rPr>
              <a:t> </a:t>
            </a:r>
            <a:r>
              <a:rPr lang="en-US" sz="2400" dirty="0" err="1">
                <a:solidFill>
                  <a:srgbClr val="000000"/>
                </a:solidFill>
                <a:latin typeface="Bookman Old Style" panose="02050604050505020204" pitchFamily="18" charset="0"/>
              </a:rPr>
              <a:t>sasaran</a:t>
            </a:r>
            <a:r>
              <a:rPr lang="en-US" sz="2400" dirty="0">
                <a:solidFill>
                  <a:srgbClr val="000000"/>
                </a:solidFill>
                <a:latin typeface="Bookman Old Style" panose="02050604050505020204" pitchFamily="18" charset="0"/>
              </a:rPr>
              <a:t> yang </a:t>
            </a:r>
            <a:r>
              <a:rPr lang="en-US" sz="2400" b="1" dirty="0" err="1">
                <a:solidFill>
                  <a:srgbClr val="000000"/>
                </a:solidFill>
                <a:latin typeface="Bookman Old Style" panose="02050604050505020204" pitchFamily="18" charset="0"/>
              </a:rPr>
              <a:t>selaras</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dengan</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pencapaian</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sasaran</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pembangunan</a:t>
            </a:r>
            <a:r>
              <a:rPr lang="en-US" sz="2400" b="1" dirty="0">
                <a:solidFill>
                  <a:srgbClr val="000000"/>
                </a:solidFill>
                <a:latin typeface="Bookman Old Style" panose="02050604050505020204" pitchFamily="18" charset="0"/>
              </a:rPr>
              <a:t> yang </a:t>
            </a:r>
            <a:r>
              <a:rPr lang="en-US" sz="2400" b="1" dirty="0" err="1">
                <a:solidFill>
                  <a:srgbClr val="000000"/>
                </a:solidFill>
                <a:latin typeface="Bookman Old Style" panose="02050604050505020204" pitchFamily="18" charset="0"/>
              </a:rPr>
              <a:t>telah</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ditetapkan</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dalam</a:t>
            </a:r>
            <a:r>
              <a:rPr lang="en-US" sz="2400" b="1" dirty="0">
                <a:solidFill>
                  <a:srgbClr val="000000"/>
                </a:solidFill>
                <a:latin typeface="Bookman Old Style" panose="02050604050505020204" pitchFamily="18" charset="0"/>
              </a:rPr>
              <a:t> </a:t>
            </a:r>
            <a:r>
              <a:rPr lang="en-US" sz="2400" b="1" dirty="0" err="1">
                <a:solidFill>
                  <a:srgbClr val="000000"/>
                </a:solidFill>
                <a:latin typeface="Bookman Old Style" panose="02050604050505020204" pitchFamily="18" charset="0"/>
              </a:rPr>
              <a:t>Peraturan</a:t>
            </a:r>
            <a:r>
              <a:rPr lang="en-US" sz="2400" b="1" dirty="0">
                <a:solidFill>
                  <a:srgbClr val="000000"/>
                </a:solidFill>
                <a:latin typeface="Bookman Old Style" panose="02050604050505020204" pitchFamily="18" charset="0"/>
              </a:rPr>
              <a:t> Daerah </a:t>
            </a:r>
            <a:r>
              <a:rPr lang="en-US" sz="2400" b="1" dirty="0" err="1">
                <a:solidFill>
                  <a:srgbClr val="000000"/>
                </a:solidFill>
                <a:latin typeface="Bookman Old Style" panose="02050604050505020204" pitchFamily="18" charset="0"/>
              </a:rPr>
              <a:t>tentang</a:t>
            </a:r>
            <a:r>
              <a:rPr lang="en-US" sz="2400" b="1" dirty="0">
                <a:solidFill>
                  <a:srgbClr val="000000"/>
                </a:solidFill>
                <a:latin typeface="Bookman Old Style" panose="02050604050505020204" pitchFamily="18" charset="0"/>
              </a:rPr>
              <a:t> RPJMD</a:t>
            </a:r>
            <a:endParaRPr kumimoji="0" lang="en-US" sz="2400" b="1" i="0" u="none" strike="noStrike" kern="1200" cap="none" spc="0" normalizeH="0" baseline="0" noProof="0" dirty="0">
              <a:ln>
                <a:noFill/>
              </a:ln>
              <a:solidFill>
                <a:srgbClr val="000000"/>
              </a:solidFill>
              <a:effectLst/>
              <a:uLnTx/>
              <a:uFillTx/>
              <a:latin typeface="Bookman Old Style" panose="02050604050505020204" pitchFamily="18" charset="0"/>
            </a:endParaRPr>
          </a:p>
        </p:txBody>
      </p:sp>
      <p:sp>
        <p:nvSpPr>
          <p:cNvPr id="15" name="Rounded Rectangle 29">
            <a:extLst>
              <a:ext uri="{FF2B5EF4-FFF2-40B4-BE49-F238E27FC236}">
                <a16:creationId xmlns="" xmlns:a16="http://schemas.microsoft.com/office/drawing/2014/main" id="{D026E0FA-17A6-40A2-8B35-82B68D02DF99}"/>
              </a:ext>
            </a:extLst>
          </p:cNvPr>
          <p:cNvSpPr>
            <a:spLocks noChangeArrowheads="1"/>
          </p:cNvSpPr>
          <p:nvPr/>
        </p:nvSpPr>
        <p:spPr bwMode="auto">
          <a:xfrm>
            <a:off x="2215545" y="1186988"/>
            <a:ext cx="7301508" cy="532805"/>
          </a:xfrm>
          <a:prstGeom prst="roundRect">
            <a:avLst>
              <a:gd name="adj" fmla="val 16667"/>
            </a:avLst>
          </a:prstGeom>
          <a:solidFill>
            <a:srgbClr val="C00000"/>
          </a:solidFill>
          <a:ln w="9525">
            <a:solidFill>
              <a:srgbClr val="C00000"/>
            </a:solidFill>
            <a:round/>
            <a:headEnd/>
            <a:tailEnd/>
          </a:ln>
          <a:effectLst>
            <a:outerShdw blurRad="40000" dist="23000" dir="5400000" rotWithShape="0">
              <a:srgbClr val="808080">
                <a:alpha val="34998"/>
              </a:srgbClr>
            </a:outerShdw>
          </a:effectLst>
        </p:spPr>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en-US" altLang="en-US" sz="1688"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 name="Rounded Rectangle 4">
            <a:extLst>
              <a:ext uri="{FF2B5EF4-FFF2-40B4-BE49-F238E27FC236}">
                <a16:creationId xmlns="" xmlns:a16="http://schemas.microsoft.com/office/drawing/2014/main" id="{8726AE07-AF01-45A2-B03C-A6A4A5EE24C4}"/>
              </a:ext>
            </a:extLst>
          </p:cNvPr>
          <p:cNvSpPr/>
          <p:nvPr/>
        </p:nvSpPr>
        <p:spPr>
          <a:xfrm>
            <a:off x="2309812" y="1304343"/>
            <a:ext cx="7301508" cy="324645"/>
          </a:xfrm>
          <a:prstGeom prst="rect">
            <a:avLst/>
          </a:prstGeom>
          <a:noFill/>
          <a:ln>
            <a:noFill/>
          </a:ln>
          <a:effectLst>
            <a:outerShdw blurRad="40000" dist="23000" dir="5400000" rotWithShape="0">
              <a:srgbClr val="000000">
                <a:alpha val="35000"/>
              </a:srgbClr>
            </a:outerShdw>
          </a:effectLst>
          <a:scene3d>
            <a:camera prst="orthographicFront"/>
            <a:lightRig rig="chilly" dir="t"/>
          </a:scene3d>
          <a:sp3d>
            <a:bevelT w="63500" h="25400"/>
          </a:sp3d>
        </p:spPr>
        <p:txBody>
          <a:bodyPr lIns="57150" tIns="38100" rIns="57150" bIns="38100" spcCol="1270" anchor="ctr"/>
          <a:lstStyle/>
          <a:p>
            <a:pPr marL="0" marR="0" lvl="0" indent="0" algn="ctr" defTabSz="1333500" rtl="0" eaLnBrk="1" fontAlgn="auto" latinLnBrk="0" hangingPunct="1">
              <a:lnSpc>
                <a:spcPct val="90000"/>
              </a:lnSpc>
              <a:spcBef>
                <a:spcPts val="0"/>
              </a:spcBef>
              <a:spcAft>
                <a:spcPct val="35000"/>
              </a:spcAft>
              <a:buClrTx/>
              <a:buSzTx/>
              <a:buFontTx/>
              <a:buNone/>
              <a:tabLst/>
              <a:defRPr/>
            </a:pPr>
            <a:r>
              <a:rPr kumimoji="0" lang="en-US" sz="3000" b="0" i="0" u="none" strike="noStrike" kern="0" cap="none" spc="0" normalizeH="0" baseline="0" noProof="0" dirty="0" err="1">
                <a:ln>
                  <a:noFill/>
                </a:ln>
                <a:solidFill>
                  <a:sysClr val="window" lastClr="FFFFFF"/>
                </a:solidFill>
                <a:effectLst/>
                <a:uLnTx/>
                <a:uFillTx/>
                <a:latin typeface="Arial Black"/>
                <a:ea typeface="+mn-ea"/>
                <a:cs typeface="Arial Black"/>
              </a:rPr>
              <a:t>Pasal</a:t>
            </a:r>
            <a:r>
              <a:rPr kumimoji="0" lang="en-US" sz="3000" b="0" i="0" u="none" strike="noStrike" kern="0" cap="none" spc="0" normalizeH="0" baseline="0" noProof="0" dirty="0">
                <a:ln>
                  <a:noFill/>
                </a:ln>
                <a:solidFill>
                  <a:sysClr val="window" lastClr="FFFFFF"/>
                </a:solidFill>
                <a:effectLst/>
                <a:uLnTx/>
                <a:uFillTx/>
                <a:latin typeface="Arial Black"/>
                <a:ea typeface="+mn-ea"/>
                <a:cs typeface="Arial Black"/>
              </a:rPr>
              <a:t> 78 </a:t>
            </a:r>
            <a:r>
              <a:rPr kumimoji="0" lang="en-US" sz="3000" b="0" i="0" u="none" strike="noStrike" kern="0" cap="none" spc="0" normalizeH="0" baseline="0" noProof="0" dirty="0" err="1">
                <a:ln>
                  <a:noFill/>
                </a:ln>
                <a:solidFill>
                  <a:sysClr val="window" lastClr="FFFFFF"/>
                </a:solidFill>
                <a:effectLst/>
                <a:uLnTx/>
                <a:uFillTx/>
                <a:latin typeface="Arial Black"/>
                <a:ea typeface="+mn-ea"/>
                <a:cs typeface="Arial Black"/>
              </a:rPr>
              <a:t>ayat</a:t>
            </a:r>
            <a:r>
              <a:rPr kumimoji="0" lang="en-US" sz="3000" b="0" i="0" u="none" strike="noStrike" kern="0" cap="none" spc="0" normalizeH="0" baseline="0" noProof="0" dirty="0">
                <a:ln>
                  <a:noFill/>
                </a:ln>
                <a:solidFill>
                  <a:sysClr val="window" lastClr="FFFFFF"/>
                </a:solidFill>
                <a:effectLst/>
                <a:uLnTx/>
                <a:uFillTx/>
                <a:latin typeface="Arial Black"/>
                <a:ea typeface="+mn-ea"/>
                <a:cs typeface="Arial Black"/>
              </a:rPr>
              <a:t> (2) PMDN 86/2017</a:t>
            </a:r>
          </a:p>
        </p:txBody>
      </p:sp>
      <p:pic>
        <p:nvPicPr>
          <p:cNvPr id="17" name="Picture 4">
            <a:extLst>
              <a:ext uri="{FF2B5EF4-FFF2-40B4-BE49-F238E27FC236}">
                <a16:creationId xmlns="" xmlns:a16="http://schemas.microsoft.com/office/drawing/2014/main" id="{BD1B36D8-8F73-4D43-9510-BCAD0AF0082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Slide Number Placeholder 56">
            <a:extLst>
              <a:ext uri="{FF2B5EF4-FFF2-40B4-BE49-F238E27FC236}">
                <a16:creationId xmlns="" xmlns:a16="http://schemas.microsoft.com/office/drawing/2014/main" id="{8D4B688C-2C5B-4C9C-A763-A71495E2ED13}"/>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504636028"/>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1">
            <a:extLst>
              <a:ext uri="{FF2B5EF4-FFF2-40B4-BE49-F238E27FC236}">
                <a16:creationId xmlns="" xmlns:a16="http://schemas.microsoft.com/office/drawing/2014/main" id="{99A6B6E2-FB76-4E5F-993A-D9092E2DE477}"/>
              </a:ext>
            </a:extLst>
          </p:cNvPr>
          <p:cNvGrpSpPr>
            <a:grpSpLocks/>
          </p:cNvGrpSpPr>
          <p:nvPr/>
        </p:nvGrpSpPr>
        <p:grpSpPr bwMode="auto">
          <a:xfrm>
            <a:off x="0" y="96839"/>
            <a:ext cx="12192000" cy="1889125"/>
            <a:chOff x="-14288" y="96838"/>
            <a:chExt cx="9158288" cy="1889125"/>
          </a:xfrm>
          <a:effectLst>
            <a:outerShdw blurRad="50800" dist="38100" dir="2700000" algn="tl" rotWithShape="0">
              <a:srgbClr val="FF0000">
                <a:alpha val="40000"/>
              </a:srgbClr>
            </a:outerShdw>
          </a:effectLst>
        </p:grpSpPr>
        <p:grpSp>
          <p:nvGrpSpPr>
            <p:cNvPr id="3" name="Group 23">
              <a:extLst>
                <a:ext uri="{FF2B5EF4-FFF2-40B4-BE49-F238E27FC236}">
                  <a16:creationId xmlns="" xmlns:a16="http://schemas.microsoft.com/office/drawing/2014/main" id="{CCDFAE03-9594-49BC-9CC5-0A733B7A6030}"/>
                </a:ext>
              </a:extLst>
            </p:cNvPr>
            <p:cNvGrpSpPr>
              <a:grpSpLocks/>
            </p:cNvGrpSpPr>
            <p:nvPr/>
          </p:nvGrpSpPr>
          <p:grpSpPr bwMode="auto">
            <a:xfrm>
              <a:off x="-14288" y="96838"/>
              <a:ext cx="9158288" cy="1889124"/>
              <a:chOff x="-14256" y="200002"/>
              <a:chExt cx="9158256" cy="1889463"/>
            </a:xfrm>
          </p:grpSpPr>
          <p:grpSp>
            <p:nvGrpSpPr>
              <p:cNvPr id="5" name="Group 15">
                <a:extLst>
                  <a:ext uri="{FF2B5EF4-FFF2-40B4-BE49-F238E27FC236}">
                    <a16:creationId xmlns="" xmlns:a16="http://schemas.microsoft.com/office/drawing/2014/main" id="{42C78867-EFBD-4B4E-81F8-D3E076CC78D4}"/>
                  </a:ext>
                </a:extLst>
              </p:cNvPr>
              <p:cNvGrpSpPr>
                <a:grpSpLocks/>
              </p:cNvGrpSpPr>
              <p:nvPr/>
            </p:nvGrpSpPr>
            <p:grpSpPr bwMode="auto">
              <a:xfrm>
                <a:off x="-14256" y="500091"/>
                <a:ext cx="9158256" cy="376307"/>
                <a:chOff x="0" y="1828839"/>
                <a:chExt cx="9144000" cy="304855"/>
              </a:xfrm>
            </p:grpSpPr>
            <p:sp>
              <p:nvSpPr>
                <p:cNvPr id="26" name="Rectangle 25">
                  <a:extLst>
                    <a:ext uri="{FF2B5EF4-FFF2-40B4-BE49-F238E27FC236}">
                      <a16:creationId xmlns="" xmlns:a16="http://schemas.microsoft.com/office/drawing/2014/main" id="{40A459DB-BA1A-4764-A75F-C71846E07EBE}"/>
                    </a:ext>
                  </a:extLst>
                </p:cNvPr>
                <p:cNvSpPr/>
                <p:nvPr/>
              </p:nvSpPr>
              <p:spPr>
                <a:xfrm>
                  <a:off x="0" y="1828839"/>
                  <a:ext cx="9144000" cy="153070"/>
                </a:xfrm>
                <a:prstGeom prst="rect">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sp>
              <p:nvSpPr>
                <p:cNvPr id="27" name="Rectangle 26">
                  <a:extLst>
                    <a:ext uri="{FF2B5EF4-FFF2-40B4-BE49-F238E27FC236}">
                      <a16:creationId xmlns="" xmlns:a16="http://schemas.microsoft.com/office/drawing/2014/main" id="{975E8B50-BC24-4A58-94AC-F01759E5E973}"/>
                    </a:ext>
                  </a:extLst>
                </p:cNvPr>
                <p:cNvSpPr/>
                <p:nvPr/>
              </p:nvSpPr>
              <p:spPr>
                <a:xfrm>
                  <a:off x="0" y="1981910"/>
                  <a:ext cx="9144000" cy="151784"/>
                </a:xfrm>
                <a:prstGeom prst="rect">
                  <a:avLst/>
                </a:prstGeom>
                <a:solidFill>
                  <a:schemeClr val="bg1"/>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th-TH" sz="3563" b="1" i="1" u="none" strike="noStrike" kern="1200" cap="none" spc="0" normalizeH="0" baseline="0" noProof="0">
                    <a:ln>
                      <a:noFill/>
                    </a:ln>
                    <a:solidFill>
                      <a:srgbClr val="000000"/>
                    </a:solidFill>
                    <a:effectLst/>
                    <a:uLnTx/>
                    <a:uFillTx/>
                    <a:latin typeface="Times New Roman" pitchFamily="18" charset="0"/>
                    <a:ea typeface="+mn-ea"/>
                    <a:cs typeface="Cordia New" panose="020B0304020202020204" pitchFamily="34" charset="-34"/>
                  </a:endParaRPr>
                </a:p>
              </p:txBody>
            </p:sp>
          </p:grpSp>
          <p:pic>
            <p:nvPicPr>
              <p:cNvPr id="23" name="Picture 12" descr="garuda gud.png">
                <a:extLst>
                  <a:ext uri="{FF2B5EF4-FFF2-40B4-BE49-F238E27FC236}">
                    <a16:creationId xmlns="" xmlns:a16="http://schemas.microsoft.com/office/drawing/2014/main" id="{CC6EC0BB-F75B-4EBF-A545-2F67F2B1C7F9}"/>
                  </a:ext>
                </a:extLst>
              </p:cNvPr>
              <p:cNvPicPr>
                <a:picLocks noChangeAspect="1"/>
              </p:cNvPicPr>
              <p:nvPr/>
            </p:nvPicPr>
            <p:blipFill>
              <a:blip r:embed="rId4" cstate="print"/>
              <a:srcRect/>
              <a:stretch>
                <a:fillRect/>
              </a:stretch>
            </p:blipFill>
            <p:spPr bwMode="auto">
              <a:xfrm>
                <a:off x="500034" y="200002"/>
                <a:ext cx="857256" cy="1889463"/>
              </a:xfrm>
              <a:prstGeom prst="rect">
                <a:avLst/>
              </a:prstGeom>
              <a:noFill/>
              <a:ln w="9525">
                <a:noFill/>
                <a:miter lim="800000"/>
                <a:headEnd/>
                <a:tailEnd/>
              </a:ln>
            </p:spPr>
          </p:pic>
        </p:grpSp>
        <p:sp>
          <p:nvSpPr>
            <p:cNvPr id="21" name="Rectangle 2">
              <a:extLst>
                <a:ext uri="{FF2B5EF4-FFF2-40B4-BE49-F238E27FC236}">
                  <a16:creationId xmlns="" xmlns:a16="http://schemas.microsoft.com/office/drawing/2014/main" id="{E7B6E557-3C10-45A2-AE3A-3929F7043606}"/>
                </a:ext>
              </a:extLst>
            </p:cNvPr>
            <p:cNvSpPr txBox="1">
              <a:spLocks noChangeArrowheads="1"/>
            </p:cNvSpPr>
            <p:nvPr/>
          </p:nvSpPr>
          <p:spPr bwMode="auto">
            <a:xfrm>
              <a:off x="2214563" y="539750"/>
              <a:ext cx="4643437" cy="381000"/>
            </a:xfrm>
            <a:prstGeom prst="rect">
              <a:avLst/>
            </a:prstGeom>
            <a:noFill/>
            <a:ln w="9525">
              <a:noFill/>
              <a:miter lim="800000"/>
              <a:headEnd/>
              <a:tailEnd/>
            </a:ln>
          </p:spPr>
          <p:txBody>
            <a:bodyPr/>
            <a:lstStyle/>
            <a:p>
              <a:pPr marL="385763" marR="0" lvl="0" indent="-385763" algn="ctr" defTabSz="857250" rtl="0" eaLnBrk="1" fontAlgn="base" latinLnBrk="0" hangingPunct="1">
                <a:lnSpc>
                  <a:spcPct val="90000"/>
                </a:lnSpc>
                <a:spcBef>
                  <a:spcPct val="20000"/>
                </a:spcBef>
                <a:spcAft>
                  <a:spcPct val="0"/>
                </a:spcAft>
                <a:buClrTx/>
                <a:buSzTx/>
                <a:buFontTx/>
                <a:buNone/>
                <a:tabLst/>
                <a:defRPr/>
              </a:pPr>
              <a:r>
                <a:rPr kumimoji="0" lang="id-ID" sz="1781" b="0" i="0"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rPr>
                <a:t>KEMENTERIAN DALAM NEGERI</a:t>
              </a:r>
              <a:endParaRPr kumimoji="0" lang="en-US" sz="2063" b="0" i="1" u="none" strike="noStrike" kern="1200" cap="none" spc="0" normalizeH="0" baseline="0" noProof="0" dirty="0">
                <a:ln>
                  <a:noFill/>
                </a:ln>
                <a:solidFill>
                  <a:srgbClr val="000000"/>
                </a:solidFill>
                <a:effectLst/>
                <a:uLnTx/>
                <a:uFillTx/>
                <a:latin typeface="Times New Roman" panose="02020603050405020304" pitchFamily="18" charset="0"/>
                <a:ea typeface="Verdana" pitchFamily="34" charset="0"/>
                <a:cs typeface="Times New Roman" pitchFamily="18" charset="0"/>
              </a:endParaRPr>
            </a:p>
          </p:txBody>
        </p:sp>
      </p:grpSp>
      <p:sp>
        <p:nvSpPr>
          <p:cNvPr id="13" name="AutoShape 4">
            <a:extLst>
              <a:ext uri="{FF2B5EF4-FFF2-40B4-BE49-F238E27FC236}">
                <a16:creationId xmlns="" xmlns:a16="http://schemas.microsoft.com/office/drawing/2014/main" id="{E9BFC314-4841-4208-8B71-A3994C728866}"/>
              </a:ext>
            </a:extLst>
          </p:cNvPr>
          <p:cNvSpPr>
            <a:spLocks noChangeArrowheads="1"/>
          </p:cNvSpPr>
          <p:nvPr/>
        </p:nvSpPr>
        <p:spPr bwMode="auto">
          <a:xfrm>
            <a:off x="140209" y="1596803"/>
            <a:ext cx="11911583" cy="5164358"/>
          </a:xfrm>
          <a:prstGeom prst="roundRect">
            <a:avLst>
              <a:gd name="adj" fmla="val 10179"/>
            </a:avLst>
          </a:prstGeom>
          <a:ln>
            <a:headEnd/>
            <a:tailEnd/>
          </a:ln>
        </p:spPr>
        <p:style>
          <a:lnRef idx="2">
            <a:schemeClr val="accent1"/>
          </a:lnRef>
          <a:fillRef idx="1">
            <a:schemeClr val="lt1"/>
          </a:fillRef>
          <a:effectRef idx="0">
            <a:schemeClr val="accent1"/>
          </a:effectRef>
          <a:fontRef idx="minor">
            <a:schemeClr val="dk1"/>
          </a:fontRef>
        </p:style>
        <p:txBody>
          <a:bodyPr lIns="102870" tIns="51435" rIns="102870" bIns="51435"/>
          <a:lstStyle/>
          <a:p>
            <a:pPr marL="0" marR="0" lvl="0" indent="0" algn="ctr" defTabSz="857250" rtl="0" eaLnBrk="0" fontAlgn="base" latinLnBrk="0" hangingPunct="0">
              <a:lnSpc>
                <a:spcPct val="100000"/>
              </a:lnSpc>
              <a:spcBef>
                <a:spcPct val="0"/>
              </a:spcBef>
              <a:spcAft>
                <a:spcPct val="0"/>
              </a:spcAft>
              <a:buClrTx/>
              <a:buSzTx/>
              <a:buFontTx/>
              <a:buNone/>
              <a:tabLst/>
              <a:defRPr/>
            </a:pPr>
            <a:endParaRPr kumimoji="0" lang="en-US" sz="2250" b="1"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7">
            <a:extLst>
              <a:ext uri="{FF2B5EF4-FFF2-40B4-BE49-F238E27FC236}">
                <a16:creationId xmlns="" xmlns:a16="http://schemas.microsoft.com/office/drawing/2014/main" id="{C39297A7-E4B3-498D-AA2B-D1C40FC67C25}"/>
              </a:ext>
            </a:extLst>
          </p:cNvPr>
          <p:cNvSpPr txBox="1">
            <a:spLocks noChangeArrowheads="1"/>
          </p:cNvSpPr>
          <p:nvPr/>
        </p:nvSpPr>
        <p:spPr bwMode="auto">
          <a:xfrm>
            <a:off x="244538" y="1700784"/>
            <a:ext cx="11770677" cy="4708971"/>
          </a:xfrm>
          <a:prstGeom prst="rect">
            <a:avLst/>
          </a:prstGeom>
          <a:noFill/>
          <a:ln>
            <a:noFill/>
          </a:ln>
        </p:spPr>
        <p:txBody>
          <a:bodyPr wrap="square" lIns="91428" tIns="45715" rIns="91428" bIns="45715">
            <a:spAutoFit/>
          </a:bodyPr>
          <a:lstStyle>
            <a:lvl1pPr>
              <a:defRPr sz="3200" b="1" i="1">
                <a:solidFill>
                  <a:schemeClr val="tx1"/>
                </a:solidFill>
                <a:latin typeface="Times New Roman" panose="02020603050405020304" pitchFamily="18" charset="0"/>
                <a:cs typeface="Arial" panose="020B0604020202020204" pitchFamily="34" charset="0"/>
              </a:defRPr>
            </a:lvl1pPr>
            <a:lvl2pPr marL="282575">
              <a:defRPr sz="3200" b="1" i="1">
                <a:solidFill>
                  <a:schemeClr val="tx1"/>
                </a:solidFill>
                <a:latin typeface="Times New Roman" panose="02020603050405020304" pitchFamily="18" charset="0"/>
                <a:cs typeface="Arial" panose="020B0604020202020204" pitchFamily="34" charset="0"/>
              </a:defRPr>
            </a:lvl2pPr>
            <a:lvl3pPr>
              <a:defRPr sz="3200" b="1" i="1">
                <a:solidFill>
                  <a:schemeClr val="tx1"/>
                </a:solidFill>
                <a:latin typeface="Times New Roman" panose="02020603050405020304" pitchFamily="18" charset="0"/>
                <a:cs typeface="Arial" panose="020B0604020202020204" pitchFamily="34" charset="0"/>
              </a:defRPr>
            </a:lvl3pPr>
            <a:lvl4pPr>
              <a:defRPr sz="3200" b="1" i="1">
                <a:solidFill>
                  <a:schemeClr val="tx1"/>
                </a:solidFill>
                <a:latin typeface="Times New Roman" panose="02020603050405020304" pitchFamily="18" charset="0"/>
                <a:cs typeface="Arial" panose="020B0604020202020204" pitchFamily="34" charset="0"/>
              </a:defRPr>
            </a:lvl4pPr>
            <a:lvl5pPr>
              <a:defRPr sz="3200" b="1" i="1">
                <a:solidFill>
                  <a:schemeClr val="tx1"/>
                </a:solidFill>
                <a:latin typeface="Times New Roman" panose="02020603050405020304" pitchFamily="18" charset="0"/>
                <a:cs typeface="Arial" panose="020B0604020202020204" pitchFamily="34" charset="0"/>
              </a:defRPr>
            </a:lvl5pPr>
            <a:lvl6pPr marL="2284413" indent="1588" eaLnBrk="0" fontAlgn="base" hangingPunct="0">
              <a:spcBef>
                <a:spcPct val="0"/>
              </a:spcBef>
              <a:spcAft>
                <a:spcPct val="0"/>
              </a:spcAft>
              <a:defRPr sz="3200" b="1" i="1">
                <a:solidFill>
                  <a:schemeClr val="tx1"/>
                </a:solidFill>
                <a:latin typeface="Times New Roman" panose="02020603050405020304" pitchFamily="18" charset="0"/>
                <a:cs typeface="Arial" panose="020B0604020202020204" pitchFamily="34" charset="0"/>
              </a:defRPr>
            </a:lvl6pPr>
            <a:lvl7pPr marL="2741613" indent="1588" eaLnBrk="0" fontAlgn="base" hangingPunct="0">
              <a:spcBef>
                <a:spcPct val="0"/>
              </a:spcBef>
              <a:spcAft>
                <a:spcPct val="0"/>
              </a:spcAft>
              <a:defRPr sz="3200" b="1" i="1">
                <a:solidFill>
                  <a:schemeClr val="tx1"/>
                </a:solidFill>
                <a:latin typeface="Times New Roman" panose="02020603050405020304" pitchFamily="18" charset="0"/>
                <a:cs typeface="Arial" panose="020B0604020202020204" pitchFamily="34" charset="0"/>
              </a:defRPr>
            </a:lvl7pPr>
            <a:lvl8pPr marL="3198813" indent="1588" eaLnBrk="0" fontAlgn="base" hangingPunct="0">
              <a:spcBef>
                <a:spcPct val="0"/>
              </a:spcBef>
              <a:spcAft>
                <a:spcPct val="0"/>
              </a:spcAft>
              <a:defRPr sz="3200" b="1" i="1">
                <a:solidFill>
                  <a:schemeClr val="tx1"/>
                </a:solidFill>
                <a:latin typeface="Times New Roman" panose="02020603050405020304" pitchFamily="18" charset="0"/>
                <a:cs typeface="Arial" panose="020B0604020202020204" pitchFamily="34" charset="0"/>
              </a:defRPr>
            </a:lvl8pPr>
            <a:lvl9pPr marL="3656013" indent="1588" eaLnBrk="0" fontAlgn="base" hangingPunct="0">
              <a:spcBef>
                <a:spcPct val="0"/>
              </a:spcBef>
              <a:spcAft>
                <a:spcPct val="0"/>
              </a:spcAft>
              <a:defRPr sz="3200" b="1" i="1">
                <a:solidFill>
                  <a:schemeClr val="tx1"/>
                </a:solidFill>
                <a:latin typeface="Times New Roman" panose="02020603050405020304" pitchFamily="18" charset="0"/>
                <a:cs typeface="Arial" panose="020B0604020202020204" pitchFamily="34" charset="0"/>
              </a:defRPr>
            </a:lvl9pPr>
          </a:lstStyle>
          <a:p>
            <a:pPr marL="457200" marR="0" lvl="0" indent="-457200" algn="just" defTabSz="914400" rtl="0" eaLnBrk="1" fontAlgn="base" latinLnBrk="0" hangingPunct="1">
              <a:lnSpc>
                <a:spcPct val="100000"/>
              </a:lnSpc>
              <a:spcBef>
                <a:spcPts val="0"/>
              </a:spcBef>
              <a:spcAft>
                <a:spcPts val="600"/>
              </a:spcAft>
              <a:buClrTx/>
              <a:buSzTx/>
              <a:buFontTx/>
              <a:buAutoNum type="arabicParenBoth"/>
              <a:tabLst/>
              <a:defRPr/>
            </a:pP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Penelaahan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pokok-pokok</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pikiran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DPRD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merupakan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kajian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permasalahan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pembangunan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Daerah yang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diperoleh</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dari</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DPRD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berdasarkan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risalah</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rapat</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dengar</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pendapat</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dan/</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atau</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rapat</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hasil</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penyerapan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aspirasi</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melalui</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reses. </a:t>
            </a:r>
          </a:p>
          <a:p>
            <a:pPr marL="457200" marR="0" lvl="0" indent="-457200" algn="just" defTabSz="914400" rtl="0" eaLnBrk="1" fontAlgn="base" latinLnBrk="0" hangingPunct="1">
              <a:lnSpc>
                <a:spcPct val="100000"/>
              </a:lnSpc>
              <a:spcBef>
                <a:spcPts val="0"/>
              </a:spcBef>
              <a:spcAft>
                <a:spcPts val="600"/>
              </a:spcAft>
              <a:buClrTx/>
              <a:buSzTx/>
              <a:buFontTx/>
              <a:buAutoNum type="arabicParenBoth"/>
              <a:tabLst/>
              <a:defRPr/>
            </a:pP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Pokok-pokok</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pikiran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DPRD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sebagaimana</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dimaksud</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pada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ayat</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(1),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diselaraskan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dengan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sasaran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dan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prioritas</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pembangunan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serta</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ketersediaan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kapasitas</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riil</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anggaran</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p>
          <a:p>
            <a:pPr marL="457200" marR="0" lvl="0" indent="-457200" algn="just" defTabSz="914400" rtl="0" eaLnBrk="1" fontAlgn="base" latinLnBrk="0" hangingPunct="1">
              <a:lnSpc>
                <a:spcPct val="100000"/>
              </a:lnSpc>
              <a:spcBef>
                <a:spcPts val="0"/>
              </a:spcBef>
              <a:spcAft>
                <a:spcPts val="600"/>
              </a:spcAft>
              <a:buClrTx/>
              <a:buSzTx/>
              <a:buFontTx/>
              <a:buAutoNum type="arabicParenBoth"/>
              <a:tabLst/>
              <a:defRPr/>
            </a:pP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Risalah</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rapat</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sebagaimana</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dimaksud</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pada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ayat</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(1),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adalah</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dokumen</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yang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tersedia</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sampai</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dengan</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saat</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rancangan</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awal</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disusun</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dan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dokumen</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tahun</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sebelumnya</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yang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belum</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ditelaah</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a:p>
            <a:pPr marL="457200" marR="0" lvl="0" indent="-457200" algn="just" defTabSz="914400" rtl="0" eaLnBrk="1" fontAlgn="base" latinLnBrk="0" hangingPunct="1">
              <a:lnSpc>
                <a:spcPct val="100000"/>
              </a:lnSpc>
              <a:spcBef>
                <a:spcPts val="0"/>
              </a:spcBef>
              <a:spcAft>
                <a:spcPts val="600"/>
              </a:spcAft>
              <a:buClrTx/>
              <a:buSzTx/>
              <a:buFontTx/>
              <a:buAutoNum type="arabicParenBoth"/>
              <a:tabLst/>
              <a:defRPr/>
            </a:pP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Hasil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telaahan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pokok-pokok</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pikiran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DPRD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dirumuskan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dalam</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daftar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permasalahan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pembangunan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yang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ditandatangani</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oleh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Pimpinan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DPRD.</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a:p>
            <a:pPr marL="457200" marR="0" lvl="0" indent="-457200" algn="just" defTabSz="914400" rtl="0" eaLnBrk="1" fontAlgn="base" latinLnBrk="0" hangingPunct="1">
              <a:lnSpc>
                <a:spcPct val="100000"/>
              </a:lnSpc>
              <a:spcBef>
                <a:spcPts val="0"/>
              </a:spcBef>
              <a:spcAft>
                <a:spcPts val="600"/>
              </a:spcAft>
              <a:buClrTx/>
              <a:buSzTx/>
              <a:buFontTx/>
              <a:buAutoNum type="arabicParenBoth"/>
              <a:tabLst/>
              <a:defRPr/>
            </a:pP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Pokok-pokok</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pikiran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DPRD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sebagaimana</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dimaksud</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pada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ayat</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(1),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disampaikan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paling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lambat</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1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satu</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minggu</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sebelum</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Musrenbang</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RKPD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dilaksanakan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a:p>
            <a:pPr marL="457200" marR="0" lvl="0" indent="-457200" algn="just" defTabSz="914400" rtl="0" eaLnBrk="1" fontAlgn="base" latinLnBrk="0" hangingPunct="1">
              <a:lnSpc>
                <a:spcPct val="100000"/>
              </a:lnSpc>
              <a:spcBef>
                <a:spcPts val="0"/>
              </a:spcBef>
              <a:spcAft>
                <a:spcPts val="600"/>
              </a:spcAft>
              <a:buClrTx/>
              <a:buSzTx/>
              <a:buFontTx/>
              <a:buAutoNum type="arabicParenBoth"/>
              <a:tabLst/>
              <a:defRPr/>
            </a:pP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Pokok-pokok</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pikiran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DPRD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sebagaimana</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dimaksud</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pada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ayat</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(5),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dimasukkan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kedalam</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1"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e-planning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bagi</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Daerah yang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telah</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memiliki</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SIPD. </a:t>
            </a:r>
          </a:p>
          <a:p>
            <a:pPr marL="457200" marR="0" lvl="0" indent="-457200" algn="just" defTabSz="914400" rtl="0" eaLnBrk="1" fontAlgn="base" latinLnBrk="0" hangingPunct="1">
              <a:lnSpc>
                <a:spcPct val="100000"/>
              </a:lnSpc>
              <a:spcBef>
                <a:spcPts val="0"/>
              </a:spcBef>
              <a:spcAft>
                <a:spcPts val="600"/>
              </a:spcAft>
              <a:buClrTx/>
              <a:buSzTx/>
              <a:buFontTx/>
              <a:buAutoNum type="arabicParenBoth"/>
              <a:tabLst/>
              <a:defRPr/>
            </a:pP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Pokok-pokok</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pikiran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DPRD yang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disampaikan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setelah</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melewati</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batas</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waktu</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sebagaimana</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dimaksud</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pada </a:t>
            </a:r>
            <a:r>
              <a:rPr kumimoji="0" lang="en-US" altLang="en-US" sz="18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ayat</a:t>
            </a:r>
            <a:r>
              <a:rPr kumimoji="0" lang="en-US"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(5),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akan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dijadikan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bahan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masukan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pada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penyusunan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perubahan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RKPD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dasar</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perubahan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APBD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tahun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berjalan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atau</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pada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penyusunan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RKPD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tahun</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18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berikutnya</a:t>
            </a:r>
            <a:r>
              <a:rPr kumimoji="0" lang="en-US" altLang="en-US" sz="1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15" name="Rounded Rectangle 29">
            <a:extLst>
              <a:ext uri="{FF2B5EF4-FFF2-40B4-BE49-F238E27FC236}">
                <a16:creationId xmlns="" xmlns:a16="http://schemas.microsoft.com/office/drawing/2014/main" id="{D026E0FA-17A6-40A2-8B35-82B68D02DF99}"/>
              </a:ext>
            </a:extLst>
          </p:cNvPr>
          <p:cNvSpPr>
            <a:spLocks noChangeArrowheads="1"/>
          </p:cNvSpPr>
          <p:nvPr/>
        </p:nvSpPr>
        <p:spPr bwMode="auto">
          <a:xfrm>
            <a:off x="2309813" y="910400"/>
            <a:ext cx="7301508" cy="532805"/>
          </a:xfrm>
          <a:prstGeom prst="roundRect">
            <a:avLst>
              <a:gd name="adj" fmla="val 16667"/>
            </a:avLst>
          </a:prstGeom>
          <a:solidFill>
            <a:srgbClr val="C00000"/>
          </a:solidFill>
          <a:ln w="9525">
            <a:solidFill>
              <a:srgbClr val="C00000"/>
            </a:solidFill>
            <a:round/>
            <a:headEnd/>
            <a:tailEnd/>
          </a:ln>
          <a:effectLst>
            <a:outerShdw blurRad="40000" dist="23000" dir="5400000" rotWithShape="0">
              <a:srgbClr val="808080">
                <a:alpha val="34998"/>
              </a:srgbClr>
            </a:outerShdw>
          </a:effectLst>
        </p:spPr>
        <p:txBody>
          <a:bodyPr anchor="ctr"/>
          <a:lstStyle/>
          <a:p>
            <a:pPr marL="0" marR="0" lvl="0" indent="0" algn="ctr" defTabSz="857250" rtl="0" eaLnBrk="1" fontAlgn="base" latinLnBrk="0" hangingPunct="1">
              <a:lnSpc>
                <a:spcPct val="100000"/>
              </a:lnSpc>
              <a:spcBef>
                <a:spcPct val="0"/>
              </a:spcBef>
              <a:spcAft>
                <a:spcPct val="0"/>
              </a:spcAft>
              <a:buClrTx/>
              <a:buSzTx/>
              <a:buFontTx/>
              <a:buNone/>
              <a:tabLst/>
              <a:defRPr/>
            </a:pPr>
            <a:endParaRPr kumimoji="0" lang="en-US" altLang="en-US" sz="1688"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 name="Rounded Rectangle 4">
            <a:extLst>
              <a:ext uri="{FF2B5EF4-FFF2-40B4-BE49-F238E27FC236}">
                <a16:creationId xmlns="" xmlns:a16="http://schemas.microsoft.com/office/drawing/2014/main" id="{8726AE07-AF01-45A2-B03C-A6A4A5EE24C4}"/>
              </a:ext>
            </a:extLst>
          </p:cNvPr>
          <p:cNvSpPr/>
          <p:nvPr/>
        </p:nvSpPr>
        <p:spPr>
          <a:xfrm>
            <a:off x="2309813" y="1032867"/>
            <a:ext cx="7301508" cy="324645"/>
          </a:xfrm>
          <a:prstGeom prst="rect">
            <a:avLst/>
          </a:prstGeom>
          <a:noFill/>
          <a:ln>
            <a:noFill/>
          </a:ln>
          <a:effectLst>
            <a:outerShdw blurRad="40000" dist="23000" dir="5400000" rotWithShape="0">
              <a:srgbClr val="000000">
                <a:alpha val="35000"/>
              </a:srgbClr>
            </a:outerShdw>
          </a:effectLst>
          <a:scene3d>
            <a:camera prst="orthographicFront"/>
            <a:lightRig rig="chilly" dir="t"/>
          </a:scene3d>
          <a:sp3d>
            <a:bevelT w="63500" h="25400"/>
          </a:sp3d>
        </p:spPr>
        <p:txBody>
          <a:bodyPr lIns="57150" tIns="38100" rIns="57150" bIns="38100" spcCol="1270" anchor="ctr"/>
          <a:lstStyle/>
          <a:p>
            <a:pPr marL="0" marR="0" lvl="0" indent="0" algn="ctr" defTabSz="1333500" rtl="0" eaLnBrk="1" fontAlgn="auto" latinLnBrk="0" hangingPunct="1">
              <a:lnSpc>
                <a:spcPct val="90000"/>
              </a:lnSpc>
              <a:spcBef>
                <a:spcPts val="0"/>
              </a:spcBef>
              <a:spcAft>
                <a:spcPct val="35000"/>
              </a:spcAft>
              <a:buClrTx/>
              <a:buSzTx/>
              <a:buFontTx/>
              <a:buNone/>
              <a:tabLst/>
              <a:defRPr/>
            </a:pPr>
            <a:r>
              <a:rPr kumimoji="0" lang="en-US" sz="3000" b="0" i="0" u="none" strike="noStrike" kern="0" cap="none" spc="0" normalizeH="0" baseline="0" noProof="0" dirty="0" err="1">
                <a:ln>
                  <a:noFill/>
                </a:ln>
                <a:solidFill>
                  <a:sysClr val="window" lastClr="FFFFFF"/>
                </a:solidFill>
                <a:effectLst/>
                <a:uLnTx/>
                <a:uFillTx/>
                <a:latin typeface="Arial Black"/>
                <a:ea typeface="+mn-ea"/>
                <a:cs typeface="Arial Black"/>
              </a:rPr>
              <a:t>Pasal</a:t>
            </a:r>
            <a:r>
              <a:rPr kumimoji="0" lang="en-US" sz="3000" b="0" i="0" u="none" strike="noStrike" kern="0" cap="none" spc="0" normalizeH="0" baseline="0" noProof="0" dirty="0">
                <a:ln>
                  <a:noFill/>
                </a:ln>
                <a:solidFill>
                  <a:sysClr val="window" lastClr="FFFFFF"/>
                </a:solidFill>
                <a:effectLst/>
                <a:uLnTx/>
                <a:uFillTx/>
                <a:latin typeface="Arial Black"/>
                <a:ea typeface="+mn-ea"/>
                <a:cs typeface="Arial Black"/>
              </a:rPr>
              <a:t> 178 PMDN 86/2017</a:t>
            </a:r>
          </a:p>
        </p:txBody>
      </p:sp>
      <p:pic>
        <p:nvPicPr>
          <p:cNvPr id="17" name="Picture 4">
            <a:extLst>
              <a:ext uri="{FF2B5EF4-FFF2-40B4-BE49-F238E27FC236}">
                <a16:creationId xmlns="" xmlns:a16="http://schemas.microsoft.com/office/drawing/2014/main" id="{BD1B36D8-8F73-4D43-9510-BCAD0AF0082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10284340" y="160246"/>
            <a:ext cx="905002" cy="945539"/>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Slide Number Placeholder 56">
            <a:extLst>
              <a:ext uri="{FF2B5EF4-FFF2-40B4-BE49-F238E27FC236}">
                <a16:creationId xmlns="" xmlns:a16="http://schemas.microsoft.com/office/drawing/2014/main" id="{8D4B688C-2C5B-4C9C-A763-A71495E2ED13}"/>
              </a:ext>
            </a:extLst>
          </p:cNvPr>
          <p:cNvSpPr>
            <a:spLocks noGrp="1"/>
          </p:cNvSpPr>
          <p:nvPr>
            <p:ph type="sldNum" sz="quarter" idx="12"/>
          </p:nvPr>
        </p:nvSpPr>
        <p:spPr>
          <a:xfrm>
            <a:off x="9347202" y="6537516"/>
            <a:ext cx="2844800" cy="320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i="1">
                <a:solidFill>
                  <a:schemeClr val="tx1"/>
                </a:solidFill>
                <a:latin typeface="Times New Roman" pitchFamily="18" charset="0"/>
                <a:cs typeface="Arial" pitchFamily="34" charset="0"/>
              </a:defRPr>
            </a:lvl1pPr>
            <a:lvl2pPr marL="742950" indent="-285750" eaLnBrk="0" hangingPunct="0">
              <a:defRPr sz="3200" b="1" i="1">
                <a:solidFill>
                  <a:schemeClr val="tx1"/>
                </a:solidFill>
                <a:latin typeface="Times New Roman" pitchFamily="18" charset="0"/>
                <a:cs typeface="Arial" pitchFamily="34" charset="0"/>
              </a:defRPr>
            </a:lvl2pPr>
            <a:lvl3pPr marL="1143000" indent="-228600" eaLnBrk="0" hangingPunct="0">
              <a:defRPr sz="3200" b="1" i="1">
                <a:solidFill>
                  <a:schemeClr val="tx1"/>
                </a:solidFill>
                <a:latin typeface="Times New Roman" pitchFamily="18" charset="0"/>
                <a:cs typeface="Arial" pitchFamily="34" charset="0"/>
              </a:defRPr>
            </a:lvl3pPr>
            <a:lvl4pPr marL="1600200" indent="-228600" eaLnBrk="0" hangingPunct="0">
              <a:defRPr sz="3200" b="1" i="1">
                <a:solidFill>
                  <a:schemeClr val="tx1"/>
                </a:solidFill>
                <a:latin typeface="Times New Roman" pitchFamily="18" charset="0"/>
                <a:cs typeface="Arial" pitchFamily="34" charset="0"/>
              </a:defRPr>
            </a:lvl4pPr>
            <a:lvl5pPr marL="2057400" indent="-228600" eaLnBrk="0" hangingPunct="0">
              <a:defRPr sz="3200" b="1" i="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b="1" i="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b="1" i="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b="1" i="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b="1" i="1">
                <a:solidFill>
                  <a:schemeClr val="tx1"/>
                </a:solidFill>
                <a:latin typeface="Times New Roman"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388F02-F0F2-4346-AE89-501FF32F0296}" type="slidenum">
              <a:rPr kumimoji="0" lang="en-US" sz="1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324976422"/>
      </p:ext>
    </p:extLst>
  </p:cSld>
  <p:clrMapOvr>
    <a:masterClrMapping/>
  </p:clrMapOvr>
  <p:transition spd="slow">
    <p:wipe dir="r"/>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TF00001018.potx" id="{D19C2884-2C55-4C1A-A5C2-5D03FF1F35A4}" vid="{5F7A9C6A-558C-4654-B762-2F22BC904FAE}"/>
    </a:ext>
  </a:extLst>
</a:theme>
</file>

<file path=ppt/theme/theme3.xml><?xml version="1.0" encoding="utf-8"?>
<a:theme xmlns:a="http://schemas.openxmlformats.org/drawingml/2006/main" name="3_sample">
  <a:themeElements>
    <a:clrScheme name="sample 3">
      <a:dk1>
        <a:srgbClr val="1D528D"/>
      </a:dk1>
      <a:lt1>
        <a:srgbClr val="FFFFFF"/>
      </a:lt1>
      <a:dk2>
        <a:srgbClr val="000000"/>
      </a:dk2>
      <a:lt2>
        <a:srgbClr val="DDDDDD"/>
      </a:lt2>
      <a:accent1>
        <a:srgbClr val="25B1B1"/>
      </a:accent1>
      <a:accent2>
        <a:srgbClr val="5BACE9"/>
      </a:accent2>
      <a:accent3>
        <a:srgbClr val="FFFFFF"/>
      </a:accent3>
      <a:accent4>
        <a:srgbClr val="174578"/>
      </a:accent4>
      <a:accent5>
        <a:srgbClr val="ACD5D5"/>
      </a:accent5>
      <a:accent6>
        <a:srgbClr val="529BD3"/>
      </a:accent6>
      <a:hlink>
        <a:srgbClr val="6E71F0"/>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D528D"/>
        </a:dk1>
        <a:lt1>
          <a:srgbClr val="FFFFFF"/>
        </a:lt1>
        <a:dk2>
          <a:srgbClr val="000000"/>
        </a:dk2>
        <a:lt2>
          <a:srgbClr val="C0C0C0"/>
        </a:lt2>
        <a:accent1>
          <a:srgbClr val="4EA693"/>
        </a:accent1>
        <a:accent2>
          <a:srgbClr val="ABA755"/>
        </a:accent2>
        <a:accent3>
          <a:srgbClr val="FFFFFF"/>
        </a:accent3>
        <a:accent4>
          <a:srgbClr val="174578"/>
        </a:accent4>
        <a:accent5>
          <a:srgbClr val="B2D0C8"/>
        </a:accent5>
        <a:accent6>
          <a:srgbClr val="9B974C"/>
        </a:accent6>
        <a:hlink>
          <a:srgbClr val="3981B7"/>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124B98"/>
        </a:dk1>
        <a:lt1>
          <a:srgbClr val="FFFFFF"/>
        </a:lt1>
        <a:dk2>
          <a:srgbClr val="000000"/>
        </a:dk2>
        <a:lt2>
          <a:srgbClr val="DDDDDD"/>
        </a:lt2>
        <a:accent1>
          <a:srgbClr val="4976D1"/>
        </a:accent1>
        <a:accent2>
          <a:srgbClr val="4CB494"/>
        </a:accent2>
        <a:accent3>
          <a:srgbClr val="FFFFFF"/>
        </a:accent3>
        <a:accent4>
          <a:srgbClr val="0E3F81"/>
        </a:accent4>
        <a:accent5>
          <a:srgbClr val="B1BDE5"/>
        </a:accent5>
        <a:accent6>
          <a:srgbClr val="44A386"/>
        </a:accent6>
        <a:hlink>
          <a:srgbClr val="0099CC"/>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1D528D"/>
        </a:dk1>
        <a:lt1>
          <a:srgbClr val="FFFFFF"/>
        </a:lt1>
        <a:dk2>
          <a:srgbClr val="000000"/>
        </a:dk2>
        <a:lt2>
          <a:srgbClr val="DDDDDD"/>
        </a:lt2>
        <a:accent1>
          <a:srgbClr val="25B1B1"/>
        </a:accent1>
        <a:accent2>
          <a:srgbClr val="5BACE9"/>
        </a:accent2>
        <a:accent3>
          <a:srgbClr val="FFFFFF"/>
        </a:accent3>
        <a:accent4>
          <a:srgbClr val="174578"/>
        </a:accent4>
        <a:accent5>
          <a:srgbClr val="ACD5D5"/>
        </a:accent5>
        <a:accent6>
          <a:srgbClr val="529BD3"/>
        </a:accent6>
        <a:hlink>
          <a:srgbClr val="6E71F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1251</TotalTime>
  <Words>6033</Words>
  <Application>Microsoft Office PowerPoint</Application>
  <PresentationFormat>Custom</PresentationFormat>
  <Paragraphs>1258</Paragraphs>
  <Slides>54</Slides>
  <Notes>47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54</vt:i4>
      </vt:variant>
    </vt:vector>
  </HeadingPairs>
  <TitlesOfParts>
    <vt:vector size="59" baseType="lpstr">
      <vt:lpstr>Office Theme</vt:lpstr>
      <vt:lpstr>Chalkboard 16x9</vt:lpstr>
      <vt:lpstr>3_sample</vt:lpstr>
      <vt:lpstr>3_Office Theme</vt:lpstr>
      <vt:lpstr>CorelDRAW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Penyesuaian Struktur APBD</vt:lpstr>
      <vt:lpstr>Slide 26</vt:lpstr>
      <vt:lpstr>Penyesuaian Struktur APBD</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KOORDINASI PENYUSUNAN KUA/PPAS</dc:title>
  <dc:creator>user</dc:creator>
  <cp:lastModifiedBy>perencanaan_BPKAD</cp:lastModifiedBy>
  <cp:revision>245</cp:revision>
  <cp:lastPrinted>2018-02-12T14:14:32Z</cp:lastPrinted>
  <dcterms:created xsi:type="dcterms:W3CDTF">2018-02-12T12:36:50Z</dcterms:created>
  <dcterms:modified xsi:type="dcterms:W3CDTF">2019-06-26T04:53:23Z</dcterms:modified>
</cp:coreProperties>
</file>