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theme/theme2.xml" ContentType="application/vnd.openxmlformats-officedocument.theme+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5" r:id="rId2"/>
    <p:sldMasterId id="2147483682" r:id="rId3"/>
  </p:sldMasterIdLst>
  <p:notesMasterIdLst>
    <p:notesMasterId r:id="rId32"/>
  </p:notesMasterIdLst>
  <p:sldIdLst>
    <p:sldId id="347" r:id="rId4"/>
    <p:sldId id="439" r:id="rId5"/>
    <p:sldId id="400" r:id="rId6"/>
    <p:sldId id="403" r:id="rId7"/>
    <p:sldId id="407" r:id="rId8"/>
    <p:sldId id="408" r:id="rId9"/>
    <p:sldId id="443" r:id="rId10"/>
    <p:sldId id="404" r:id="rId11"/>
    <p:sldId id="411" r:id="rId12"/>
    <p:sldId id="447" r:id="rId13"/>
    <p:sldId id="445" r:id="rId14"/>
    <p:sldId id="405" r:id="rId15"/>
    <p:sldId id="430" r:id="rId16"/>
    <p:sldId id="415" r:id="rId17"/>
    <p:sldId id="431" r:id="rId18"/>
    <p:sldId id="444" r:id="rId19"/>
    <p:sldId id="448" r:id="rId20"/>
    <p:sldId id="449" r:id="rId21"/>
    <p:sldId id="450" r:id="rId22"/>
    <p:sldId id="424" r:id="rId23"/>
    <p:sldId id="425" r:id="rId24"/>
    <p:sldId id="406" r:id="rId25"/>
    <p:sldId id="429" r:id="rId26"/>
    <p:sldId id="438" r:id="rId27"/>
    <p:sldId id="433" r:id="rId28"/>
    <p:sldId id="441" r:id="rId29"/>
    <p:sldId id="436" r:id="rId30"/>
    <p:sldId id="437" r:id="rId31"/>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D163C"/>
    <a:srgbClr val="0B1337"/>
    <a:srgbClr val="0B1539"/>
    <a:srgbClr val="31C0F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62" autoAdjust="0"/>
    <p:restoredTop sz="87296" autoAdjust="0"/>
  </p:normalViewPr>
  <p:slideViewPr>
    <p:cSldViewPr snapToGrid="0">
      <p:cViewPr>
        <p:scale>
          <a:sx n="50" d="100"/>
          <a:sy n="50" d="100"/>
        </p:scale>
        <p:origin x="1950" y="606"/>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 Type="http://schemas.openxmlformats.org/officeDocument/2006/relationships/slideMaster" Target="slideMasters/slideMaster3.xml"/><Relationship Id="rId21" Type="http://schemas.openxmlformats.org/officeDocument/2006/relationships/slide" Target="slides/slide18.xml"/><Relationship Id="rId34" Type="http://schemas.openxmlformats.org/officeDocument/2006/relationships/viewProps" Target="viewProps.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notesMaster" Target="notesMasters/notesMaster1.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tableStyles" Target="tableStyles.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4C678B1-2884-440A-87A3-CADDBAD02A3C}" type="datetimeFigureOut">
              <a:rPr lang="en-US" smtClean="0"/>
              <a:t>10/14/2019</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E222CB6-5286-4EFE-A400-E97302CBC493}" type="slidenum">
              <a:rPr lang="en-US" smtClean="0"/>
              <a:t>‹#›</a:t>
            </a:fld>
            <a:endParaRPr lang="en-US"/>
          </a:p>
        </p:txBody>
      </p:sp>
    </p:spTree>
    <p:extLst>
      <p:ext uri="{BB962C8B-B14F-4D97-AF65-F5344CB8AC3E}">
        <p14:creationId xmlns:p14="http://schemas.microsoft.com/office/powerpoint/2010/main" val="127590595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i="0" dirty="0" smtClean="0"/>
              <a:t>PERINGATAN:</a:t>
            </a:r>
          </a:p>
          <a:p>
            <a:pPr marL="171450" indent="-171450">
              <a:buFont typeface="Arial" panose="020B0604020202020204" pitchFamily="34" charset="0"/>
              <a:buChar char="•"/>
            </a:pPr>
            <a:r>
              <a:rPr lang="en-US" i="1" dirty="0" smtClean="0"/>
              <a:t>Slide</a:t>
            </a:r>
            <a:r>
              <a:rPr lang="en-US" dirty="0" smtClean="0"/>
              <a:t> </a:t>
            </a:r>
            <a:r>
              <a:rPr lang="en-US" dirty="0" err="1" smtClean="0"/>
              <a:t>ini</a:t>
            </a:r>
            <a:r>
              <a:rPr lang="en-US" dirty="0" smtClean="0"/>
              <a:t> </a:t>
            </a:r>
            <a:r>
              <a:rPr lang="en-US" dirty="0" err="1" smtClean="0"/>
              <a:t>merupakan</a:t>
            </a:r>
            <a:r>
              <a:rPr lang="en-US" dirty="0" smtClean="0"/>
              <a:t> </a:t>
            </a:r>
            <a:r>
              <a:rPr lang="en-US" dirty="0" err="1" smtClean="0"/>
              <a:t>materi</a:t>
            </a:r>
            <a:r>
              <a:rPr lang="en-US" dirty="0" smtClean="0"/>
              <a:t> </a:t>
            </a:r>
            <a:r>
              <a:rPr lang="en-US" dirty="0" err="1" smtClean="0"/>
              <a:t>penyuluhan</a:t>
            </a:r>
            <a:r>
              <a:rPr lang="en-US" dirty="0" smtClean="0"/>
              <a:t> yang </a:t>
            </a:r>
            <a:r>
              <a:rPr lang="en-US" dirty="0" err="1" smtClean="0"/>
              <a:t>dipersiapkan</a:t>
            </a:r>
            <a:r>
              <a:rPr lang="en-US" dirty="0" smtClean="0"/>
              <a:t> </a:t>
            </a:r>
            <a:r>
              <a:rPr lang="en-US" dirty="0" err="1" smtClean="0"/>
              <a:t>oleh</a:t>
            </a:r>
            <a:r>
              <a:rPr lang="en-US" dirty="0" smtClean="0"/>
              <a:t> </a:t>
            </a:r>
            <a:r>
              <a:rPr lang="en-US" dirty="0" err="1" smtClean="0"/>
              <a:t>Direktorat</a:t>
            </a:r>
            <a:r>
              <a:rPr lang="en-US" dirty="0" smtClean="0"/>
              <a:t> </a:t>
            </a:r>
            <a:r>
              <a:rPr lang="en-US" smtClean="0"/>
              <a:t>P2Humas </a:t>
            </a:r>
            <a:r>
              <a:rPr lang="en-US" b="1" smtClean="0"/>
              <a:t>untuk </a:t>
            </a:r>
            <a:r>
              <a:rPr lang="en-US" b="1" dirty="0" err="1" smtClean="0"/>
              <a:t>kepentingan</a:t>
            </a:r>
            <a:r>
              <a:rPr lang="en-US" b="1" dirty="0" smtClean="0"/>
              <a:t> </a:t>
            </a:r>
            <a:r>
              <a:rPr lang="en-US" b="1" dirty="0" err="1" smtClean="0"/>
              <a:t>dinas</a:t>
            </a:r>
            <a:r>
              <a:rPr lang="en-US" dirty="0" smtClean="0"/>
              <a:t>. </a:t>
            </a:r>
            <a:r>
              <a:rPr kumimoji="0" lang="en-US" sz="1200" b="0" i="0" u="none" strike="noStrike" kern="1200" cap="none" spc="0" normalizeH="0" baseline="0" noProof="0" dirty="0" smtClean="0">
                <a:ln>
                  <a:noFill/>
                </a:ln>
                <a:solidFill>
                  <a:prstClr val="black"/>
                </a:solidFill>
                <a:effectLst/>
                <a:uLnTx/>
                <a:uFillTx/>
                <a:latin typeface="Calibri Light" panose="020F0302020204030204"/>
                <a:ea typeface="+mn-ea"/>
                <a:cs typeface="+mn-cs"/>
              </a:rPr>
              <a:t>S</a:t>
            </a:r>
            <a:r>
              <a:rPr kumimoji="0" lang="en-US" sz="1200" b="0" i="1" u="none" strike="noStrike" kern="1200" cap="none" spc="0" normalizeH="0" baseline="0" noProof="0" dirty="0" smtClean="0">
                <a:ln>
                  <a:noFill/>
                </a:ln>
                <a:solidFill>
                  <a:prstClr val="black"/>
                </a:solidFill>
                <a:effectLst/>
                <a:uLnTx/>
                <a:uFillTx/>
                <a:latin typeface="Calibri Light" panose="020F0302020204030204"/>
                <a:ea typeface="+mn-ea"/>
                <a:cs typeface="+mn-cs"/>
              </a:rPr>
              <a:t>oftcopy </a:t>
            </a:r>
            <a:r>
              <a:rPr kumimoji="0" lang="en-US" sz="1200" b="0" i="0" u="none" strike="noStrike" kern="1200" cap="none" spc="0" normalizeH="0" baseline="0" noProof="0" dirty="0" err="1" smtClean="0">
                <a:ln>
                  <a:noFill/>
                </a:ln>
                <a:solidFill>
                  <a:prstClr val="black"/>
                </a:solidFill>
                <a:effectLst/>
                <a:uLnTx/>
                <a:uFillTx/>
                <a:latin typeface="Calibri Light" panose="020F0302020204030204"/>
                <a:ea typeface="+mn-ea"/>
                <a:cs typeface="+mn-cs"/>
              </a:rPr>
              <a:t>materi</a:t>
            </a:r>
            <a:r>
              <a:rPr kumimoji="0" lang="en-US" sz="1200" b="0" i="0" u="none" strike="noStrike" kern="1200" cap="none" spc="0" normalizeH="0" baseline="0" noProof="0" dirty="0" smtClean="0">
                <a:ln>
                  <a:noFill/>
                </a:ln>
                <a:solidFill>
                  <a:prstClr val="black"/>
                </a:solidFill>
                <a:effectLst/>
                <a:uLnTx/>
                <a:uFillTx/>
                <a:latin typeface="Calibri Light" panose="020F0302020204030204"/>
                <a:ea typeface="+mn-ea"/>
                <a:cs typeface="+mn-cs"/>
              </a:rPr>
              <a:t> </a:t>
            </a:r>
            <a:r>
              <a:rPr kumimoji="0" lang="en-US" sz="1200" b="0" i="0" u="none" strike="noStrike" kern="1200" cap="none" spc="0" normalizeH="0" baseline="0" noProof="0" dirty="0" err="1" smtClean="0">
                <a:ln>
                  <a:noFill/>
                </a:ln>
                <a:solidFill>
                  <a:prstClr val="black"/>
                </a:solidFill>
                <a:effectLst/>
                <a:uLnTx/>
                <a:uFillTx/>
                <a:latin typeface="Calibri Light" panose="020F0302020204030204"/>
                <a:ea typeface="+mn-ea"/>
                <a:cs typeface="+mn-cs"/>
              </a:rPr>
              <a:t>dapat</a:t>
            </a:r>
            <a:r>
              <a:rPr kumimoji="0" lang="en-US" sz="1200" b="0" i="0" u="none" strike="noStrike" kern="1200" cap="none" spc="0" normalizeH="0" baseline="0" noProof="0" dirty="0" smtClean="0">
                <a:ln>
                  <a:noFill/>
                </a:ln>
                <a:solidFill>
                  <a:prstClr val="black"/>
                </a:solidFill>
                <a:effectLst/>
                <a:uLnTx/>
                <a:uFillTx/>
                <a:latin typeface="Calibri Light" panose="020F0302020204030204"/>
                <a:ea typeface="+mn-ea"/>
                <a:cs typeface="+mn-cs"/>
              </a:rPr>
              <a:t> </a:t>
            </a:r>
            <a:r>
              <a:rPr kumimoji="0" lang="en-US" sz="1200" b="0" i="0" u="none" strike="noStrike" kern="1200" cap="none" spc="0" normalizeH="0" baseline="0" noProof="0" dirty="0" err="1" smtClean="0">
                <a:ln>
                  <a:noFill/>
                </a:ln>
                <a:solidFill>
                  <a:prstClr val="black"/>
                </a:solidFill>
                <a:effectLst/>
                <a:uLnTx/>
                <a:uFillTx/>
                <a:latin typeface="Calibri Light" panose="020F0302020204030204"/>
                <a:ea typeface="+mn-ea"/>
                <a:cs typeface="+mn-cs"/>
              </a:rPr>
              <a:t>dibagikan</a:t>
            </a:r>
            <a:r>
              <a:rPr kumimoji="0" lang="en-US" sz="1200" b="0" i="0" u="none" strike="noStrike" kern="1200" cap="none" spc="0" normalizeH="0" baseline="0" noProof="0" dirty="0" smtClean="0">
                <a:ln>
                  <a:noFill/>
                </a:ln>
                <a:solidFill>
                  <a:prstClr val="black"/>
                </a:solidFill>
                <a:effectLst/>
                <a:uLnTx/>
                <a:uFillTx/>
                <a:latin typeface="Calibri Light" panose="020F0302020204030204"/>
                <a:ea typeface="+mn-ea"/>
                <a:cs typeface="+mn-cs"/>
              </a:rPr>
              <a:t> </a:t>
            </a:r>
            <a:r>
              <a:rPr kumimoji="0" lang="en-US" sz="1200" b="0" i="0" u="none" strike="noStrike" kern="1200" cap="none" spc="0" normalizeH="0" baseline="0" noProof="0" dirty="0" err="1" smtClean="0">
                <a:ln>
                  <a:noFill/>
                </a:ln>
                <a:solidFill>
                  <a:prstClr val="black"/>
                </a:solidFill>
                <a:effectLst/>
                <a:uLnTx/>
                <a:uFillTx/>
                <a:latin typeface="Calibri Light" panose="020F0302020204030204"/>
                <a:ea typeface="+mn-ea"/>
                <a:cs typeface="+mn-cs"/>
              </a:rPr>
              <a:t>kepada</a:t>
            </a:r>
            <a:r>
              <a:rPr kumimoji="0" lang="en-US" sz="1200" b="0" i="0" u="none" strike="noStrike" kern="1200" cap="none" spc="0" normalizeH="0" baseline="0" noProof="0" dirty="0" smtClean="0">
                <a:ln>
                  <a:noFill/>
                </a:ln>
                <a:solidFill>
                  <a:prstClr val="black"/>
                </a:solidFill>
                <a:effectLst/>
                <a:uLnTx/>
                <a:uFillTx/>
                <a:latin typeface="Calibri Light" panose="020F0302020204030204"/>
                <a:ea typeface="+mn-ea"/>
                <a:cs typeface="+mn-cs"/>
              </a:rPr>
              <a:t> </a:t>
            </a:r>
            <a:r>
              <a:rPr kumimoji="0" lang="en-US" sz="1200" b="0" i="0" u="none" strike="noStrike" kern="1200" cap="none" spc="0" normalizeH="0" baseline="0" noProof="0" dirty="0" err="1" smtClean="0">
                <a:ln>
                  <a:noFill/>
                </a:ln>
                <a:solidFill>
                  <a:prstClr val="black"/>
                </a:solidFill>
                <a:effectLst/>
                <a:uLnTx/>
                <a:uFillTx/>
                <a:latin typeface="Calibri Light" panose="020F0302020204030204"/>
                <a:ea typeface="+mn-ea"/>
                <a:cs typeface="+mn-cs"/>
              </a:rPr>
              <a:t>Wajib</a:t>
            </a:r>
            <a:r>
              <a:rPr kumimoji="0" lang="en-US" sz="1200" b="0" i="0" u="none" strike="noStrike" kern="1200" cap="none" spc="0" normalizeH="0" baseline="0" noProof="0" dirty="0" smtClean="0">
                <a:ln>
                  <a:noFill/>
                </a:ln>
                <a:solidFill>
                  <a:prstClr val="black"/>
                </a:solidFill>
                <a:effectLst/>
                <a:uLnTx/>
                <a:uFillTx/>
                <a:latin typeface="Calibri Light" panose="020F0302020204030204"/>
                <a:ea typeface="+mn-ea"/>
                <a:cs typeface="+mn-cs"/>
              </a:rPr>
              <a:t> </a:t>
            </a:r>
            <a:r>
              <a:rPr kumimoji="0" lang="en-US" sz="1200" b="0" i="0" u="none" strike="noStrike" kern="1200" cap="none" spc="0" normalizeH="0" baseline="0" noProof="0" dirty="0" err="1" smtClean="0">
                <a:ln>
                  <a:noFill/>
                </a:ln>
                <a:solidFill>
                  <a:prstClr val="black"/>
                </a:solidFill>
                <a:effectLst/>
                <a:uLnTx/>
                <a:uFillTx/>
                <a:latin typeface="Calibri Light" panose="020F0302020204030204"/>
                <a:ea typeface="+mn-ea"/>
                <a:cs typeface="+mn-cs"/>
              </a:rPr>
              <a:t>Pajak</a:t>
            </a:r>
            <a:r>
              <a:rPr kumimoji="0" lang="en-US" sz="1200" b="0" i="0" u="none" strike="noStrike" kern="1200" cap="none" spc="0" normalizeH="0" baseline="0" noProof="0" dirty="0" smtClean="0">
                <a:ln>
                  <a:noFill/>
                </a:ln>
                <a:solidFill>
                  <a:prstClr val="black"/>
                </a:solidFill>
                <a:effectLst/>
                <a:uLnTx/>
                <a:uFillTx/>
                <a:latin typeface="Calibri Light" panose="020F0302020204030204"/>
                <a:ea typeface="+mn-ea"/>
                <a:cs typeface="+mn-cs"/>
              </a:rPr>
              <a:t> </a:t>
            </a:r>
            <a:r>
              <a:rPr kumimoji="0" lang="en-US" sz="1200" b="1" i="0" u="none" strike="noStrike" kern="1200" cap="none" spc="0" normalizeH="0" baseline="0" noProof="0" dirty="0" err="1" smtClean="0">
                <a:ln>
                  <a:noFill/>
                </a:ln>
                <a:solidFill>
                  <a:prstClr val="black"/>
                </a:solidFill>
                <a:effectLst/>
                <a:uLnTx/>
                <a:uFillTx/>
                <a:latin typeface="Calibri Light" panose="020F0302020204030204"/>
                <a:ea typeface="+mn-ea"/>
                <a:cs typeface="+mn-cs"/>
              </a:rPr>
              <a:t>hanya</a:t>
            </a:r>
            <a:r>
              <a:rPr kumimoji="0" lang="en-US" sz="1200" b="1" i="0" u="none" strike="noStrike" kern="1200" cap="none" spc="0" normalizeH="0" baseline="0" noProof="0" dirty="0" smtClean="0">
                <a:ln>
                  <a:noFill/>
                </a:ln>
                <a:solidFill>
                  <a:prstClr val="black"/>
                </a:solidFill>
                <a:effectLst/>
                <a:uLnTx/>
                <a:uFillTx/>
                <a:latin typeface="Calibri Light" panose="020F0302020204030204"/>
                <a:ea typeface="+mn-ea"/>
                <a:cs typeface="+mn-cs"/>
              </a:rPr>
              <a:t> </a:t>
            </a:r>
            <a:r>
              <a:rPr kumimoji="0" lang="en-US" sz="1200" b="1" i="0" u="none" strike="noStrike" kern="1200" cap="none" spc="0" normalizeH="0" baseline="0" noProof="0" dirty="0" err="1" smtClean="0">
                <a:ln>
                  <a:noFill/>
                </a:ln>
                <a:solidFill>
                  <a:prstClr val="black"/>
                </a:solidFill>
                <a:effectLst/>
                <a:uLnTx/>
                <a:uFillTx/>
                <a:latin typeface="Calibri Light" panose="020F0302020204030204"/>
                <a:ea typeface="+mn-ea"/>
                <a:cs typeface="+mn-cs"/>
              </a:rPr>
              <a:t>dalam</a:t>
            </a:r>
            <a:r>
              <a:rPr kumimoji="0" lang="en-US" sz="1200" b="1" i="0" u="none" strike="noStrike" kern="1200" cap="none" spc="0" normalizeH="0" baseline="0" noProof="0" dirty="0" smtClean="0">
                <a:ln>
                  <a:noFill/>
                </a:ln>
                <a:solidFill>
                  <a:prstClr val="black"/>
                </a:solidFill>
                <a:effectLst/>
                <a:uLnTx/>
                <a:uFillTx/>
                <a:latin typeface="Calibri Light" panose="020F0302020204030204"/>
                <a:ea typeface="+mn-ea"/>
                <a:cs typeface="+mn-cs"/>
              </a:rPr>
              <a:t> format </a:t>
            </a:r>
            <a:r>
              <a:rPr kumimoji="0" lang="en-US" sz="1200" b="1" i="0" u="none" strike="noStrike" kern="1200" cap="none" spc="0" normalizeH="0" baseline="0" noProof="0" dirty="0" err="1" smtClean="0">
                <a:ln>
                  <a:noFill/>
                </a:ln>
                <a:solidFill>
                  <a:prstClr val="black"/>
                </a:solidFill>
                <a:effectLst/>
                <a:uLnTx/>
                <a:uFillTx/>
                <a:latin typeface="Calibri Light" panose="020F0302020204030204"/>
                <a:ea typeface="+mn-ea"/>
                <a:cs typeface="+mn-cs"/>
              </a:rPr>
              <a:t>pdf</a:t>
            </a:r>
            <a:r>
              <a:rPr kumimoji="0" lang="en-US" sz="1200" b="1" i="0" u="none" strike="noStrike" kern="1200" cap="none" spc="0" normalizeH="0" baseline="0" noProof="0" dirty="0" smtClean="0">
                <a:ln>
                  <a:noFill/>
                </a:ln>
                <a:solidFill>
                  <a:prstClr val="black"/>
                </a:solidFill>
                <a:effectLst/>
                <a:uLnTx/>
                <a:uFillTx/>
                <a:latin typeface="Calibri Light" panose="020F0302020204030204"/>
                <a:ea typeface="+mn-ea"/>
                <a:cs typeface="+mn-cs"/>
              </a:rPr>
              <a:t>.</a:t>
            </a:r>
            <a:endParaRPr lang="en-US" dirty="0" smtClean="0"/>
          </a:p>
          <a:p>
            <a:pPr marL="171450" indent="-171450">
              <a:buFont typeface="Arial" panose="020B0604020202020204" pitchFamily="34" charset="0"/>
              <a:buChar char="•"/>
            </a:pPr>
            <a:r>
              <a:rPr lang="en-US" dirty="0" err="1" smtClean="0"/>
              <a:t>Dalam</a:t>
            </a:r>
            <a:r>
              <a:rPr lang="en-US" dirty="0" smtClean="0"/>
              <a:t> </a:t>
            </a:r>
            <a:r>
              <a:rPr lang="en-US" dirty="0" err="1" smtClean="0"/>
              <a:t>hal</a:t>
            </a:r>
            <a:r>
              <a:rPr lang="en-US" dirty="0" smtClean="0"/>
              <a:t> </a:t>
            </a:r>
            <a:r>
              <a:rPr lang="en-US" dirty="0" err="1" smtClean="0"/>
              <a:t>terdapat</a:t>
            </a:r>
            <a:r>
              <a:rPr lang="en-US" dirty="0" smtClean="0"/>
              <a:t> </a:t>
            </a:r>
            <a:r>
              <a:rPr lang="en-US" dirty="0" err="1" smtClean="0"/>
              <a:t>ketidaksesuaian</a:t>
            </a:r>
            <a:r>
              <a:rPr lang="en-US" dirty="0" smtClean="0"/>
              <a:t> </a:t>
            </a:r>
            <a:r>
              <a:rPr lang="en-US" dirty="0" err="1" smtClean="0"/>
              <a:t>antara</a:t>
            </a:r>
            <a:r>
              <a:rPr lang="en-US" dirty="0" smtClean="0"/>
              <a:t> </a:t>
            </a:r>
            <a:r>
              <a:rPr lang="en-US" dirty="0" err="1" smtClean="0"/>
              <a:t>materi</a:t>
            </a:r>
            <a:r>
              <a:rPr lang="en-US" dirty="0" smtClean="0"/>
              <a:t> </a:t>
            </a:r>
            <a:r>
              <a:rPr lang="en-US" dirty="0" err="1" smtClean="0"/>
              <a:t>dalam</a:t>
            </a:r>
            <a:r>
              <a:rPr lang="en-US" dirty="0" smtClean="0"/>
              <a:t> </a:t>
            </a:r>
            <a:r>
              <a:rPr lang="en-US" i="1" dirty="0" smtClean="0"/>
              <a:t>slide</a:t>
            </a:r>
            <a:r>
              <a:rPr lang="en-US" dirty="0" smtClean="0"/>
              <a:t> </a:t>
            </a:r>
            <a:r>
              <a:rPr lang="en-US" dirty="0" err="1" smtClean="0"/>
              <a:t>ini</a:t>
            </a:r>
            <a:r>
              <a:rPr lang="en-US" dirty="0" smtClean="0"/>
              <a:t> </a:t>
            </a:r>
            <a:r>
              <a:rPr lang="en-US" dirty="0" err="1" smtClean="0"/>
              <a:t>dengan</a:t>
            </a:r>
            <a:r>
              <a:rPr lang="en-US" dirty="0" smtClean="0"/>
              <a:t> </a:t>
            </a:r>
            <a:r>
              <a:rPr lang="en-US" dirty="0" err="1" smtClean="0"/>
              <a:t>peraturan</a:t>
            </a:r>
            <a:r>
              <a:rPr lang="en-US" dirty="0" smtClean="0"/>
              <a:t> </a:t>
            </a:r>
            <a:r>
              <a:rPr lang="en-US" dirty="0" err="1" smtClean="0"/>
              <a:t>perpajakan</a:t>
            </a:r>
            <a:r>
              <a:rPr lang="en-US" dirty="0" smtClean="0"/>
              <a:t>, </a:t>
            </a:r>
            <a:r>
              <a:rPr lang="en-US" dirty="0" err="1" smtClean="0"/>
              <a:t>maka</a:t>
            </a:r>
            <a:r>
              <a:rPr lang="en-US" dirty="0" smtClean="0"/>
              <a:t> </a:t>
            </a:r>
            <a:r>
              <a:rPr lang="en-US" dirty="0" err="1" smtClean="0"/>
              <a:t>pelaksanaannya</a:t>
            </a:r>
            <a:r>
              <a:rPr lang="en-US" dirty="0" smtClean="0"/>
              <a:t> </a:t>
            </a:r>
            <a:r>
              <a:rPr lang="en-US" dirty="0" err="1" smtClean="0"/>
              <a:t>mengacu</a:t>
            </a:r>
            <a:r>
              <a:rPr lang="en-US" dirty="0" smtClean="0"/>
              <a:t> </a:t>
            </a:r>
            <a:r>
              <a:rPr lang="en-US" dirty="0" err="1" smtClean="0"/>
              <a:t>pada</a:t>
            </a:r>
            <a:r>
              <a:rPr lang="en-US" dirty="0" smtClean="0"/>
              <a:t> </a:t>
            </a:r>
            <a:r>
              <a:rPr lang="en-US" b="1" dirty="0" err="1" smtClean="0"/>
              <a:t>peraturan</a:t>
            </a:r>
            <a:r>
              <a:rPr lang="en-US" b="1" dirty="0" smtClean="0"/>
              <a:t> </a:t>
            </a:r>
            <a:r>
              <a:rPr lang="en-US" b="1" dirty="0" err="1" smtClean="0"/>
              <a:t>perpajakan</a:t>
            </a:r>
            <a:r>
              <a:rPr lang="en-US" b="1" dirty="0" smtClean="0"/>
              <a:t> yang </a:t>
            </a:r>
            <a:r>
              <a:rPr lang="en-US" b="1" dirty="0" err="1" smtClean="0"/>
              <a:t>berlaku</a:t>
            </a:r>
            <a:r>
              <a:rPr lang="en-US" dirty="0" smtClean="0"/>
              <a:t>.</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151C2B7D-1F6C-4E3C-9167-C154E5D45429}"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t>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91085945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id-ID" smtClean="0">
                <a:effectLst/>
              </a:rPr>
              <a:t>Aplikasi e-SPT membuat koneksi langsung ke database .mdb/.accdb dengan memilih file-nya. Aplikasi otomatis menampilkan daftar file database yang ada di folder: &lt;PathAplikasi&gt;\db. </a:t>
            </a:r>
          </a:p>
          <a:p>
            <a:r>
              <a:rPr lang="id-ID" smtClean="0">
                <a:effectLst/>
              </a:rPr>
              <a:t>User bisa mengganti folder database dengan mengklik pada tombol </a:t>
            </a:r>
            <a:r>
              <a:rPr lang="id-ID" b="1" smtClean="0">
                <a:effectLst/>
              </a:rPr>
              <a:t>Ganti Folder</a:t>
            </a:r>
            <a:r>
              <a:rPr lang="id-ID" smtClean="0">
                <a:effectLst/>
              </a:rPr>
              <a:t>.</a:t>
            </a:r>
          </a:p>
          <a:p>
            <a:r>
              <a:rPr lang="id-ID" smtClean="0">
                <a:effectLst/>
              </a:rPr>
              <a:t> </a:t>
            </a:r>
          </a:p>
          <a:p>
            <a:r>
              <a:rPr lang="id-ID" b="1" smtClean="0">
                <a:effectLst/>
              </a:rPr>
              <a:t>Database Kosong</a:t>
            </a:r>
            <a:endParaRPr lang="id-ID" smtClean="0">
              <a:effectLst/>
            </a:endParaRPr>
          </a:p>
          <a:p>
            <a:r>
              <a:rPr lang="id-ID" smtClean="0">
                <a:effectLst/>
              </a:rPr>
              <a:t>Aplikasi menyediakan 2 database kosong masing-masing bertipe .mdb dan .accdb pada folder: &lt;PathAplikasi&gt;\db\empty.</a:t>
            </a:r>
          </a:p>
          <a:p>
            <a:r>
              <a:rPr lang="id-ID" smtClean="0">
                <a:effectLst/>
              </a:rPr>
              <a:t> </a:t>
            </a:r>
          </a:p>
          <a:p>
            <a:r>
              <a:rPr lang="id-ID" b="1" smtClean="0">
                <a:effectLst/>
              </a:rPr>
              <a:t>Penamaan Database</a:t>
            </a:r>
            <a:endParaRPr lang="id-ID" smtClean="0">
              <a:effectLst/>
            </a:endParaRPr>
          </a:p>
          <a:p>
            <a:r>
              <a:rPr lang="id-ID" smtClean="0">
                <a:effectLst/>
              </a:rPr>
              <a:t>Nama file database default adalah </a:t>
            </a:r>
            <a:r>
              <a:rPr lang="id-ID" b="1" smtClean="0">
                <a:effectLst/>
              </a:rPr>
              <a:t>db2113</a:t>
            </a:r>
            <a:r>
              <a:rPr lang="id-ID" smtClean="0">
                <a:effectLst/>
              </a:rPr>
              <a:t>. User bebas mengganti nama file selama ekstensi (.mdb/.accdb) tidak diubah.</a:t>
            </a:r>
          </a:p>
          <a:p>
            <a:r>
              <a:rPr lang="id-ID" smtClean="0">
                <a:effectLst/>
              </a:rPr>
              <a:t> </a:t>
            </a:r>
          </a:p>
          <a:p>
            <a:r>
              <a:rPr lang="id-ID" b="1" smtClean="0">
                <a:effectLst/>
              </a:rPr>
              <a:t>Gagal membaca Database</a:t>
            </a:r>
            <a:endParaRPr lang="id-ID" smtClean="0">
              <a:effectLst/>
            </a:endParaRPr>
          </a:p>
          <a:p>
            <a:r>
              <a:rPr lang="id-ID" smtClean="0">
                <a:effectLst/>
              </a:rPr>
              <a:t>Bila gagal membaca Database, perlu meng-install Database Access Engine.</a:t>
            </a:r>
          </a:p>
          <a:p>
            <a:r>
              <a:rPr lang="id-ID" sz="1200" kern="1200" smtClean="0">
                <a:solidFill>
                  <a:schemeClr val="tx1"/>
                </a:solidFill>
                <a:effectLst/>
                <a:latin typeface="+mn-lt"/>
                <a:ea typeface="+mn-ea"/>
                <a:cs typeface="+mn-cs"/>
              </a:rPr>
              <a:t>http://www.microsoft.com/en-us/download/details.aspx?id=13255</a:t>
            </a:r>
            <a:endParaRPr lang="id-ID" smtClean="0">
              <a:effectLst/>
            </a:endParaRPr>
          </a:p>
          <a:p>
            <a:endParaRPr lang="en-US"/>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BE222CB6-5286-4EFE-A400-E97302CBC49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t>10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41404793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id-ID" smtClean="0">
                <a:effectLst/>
              </a:rPr>
              <a:t>User harus memasukkan username dan password sebelum dapat menggunakan database. Username dan password default adalah </a:t>
            </a:r>
            <a:r>
              <a:rPr lang="id-ID" b="1" smtClean="0">
                <a:effectLst/>
              </a:rPr>
              <a:t>administrator </a:t>
            </a:r>
            <a:r>
              <a:rPr lang="id-ID" smtClean="0">
                <a:effectLst/>
              </a:rPr>
              <a:t>dan </a:t>
            </a:r>
            <a:r>
              <a:rPr lang="id-ID" b="1" smtClean="0">
                <a:effectLst/>
              </a:rPr>
              <a:t>123</a:t>
            </a:r>
            <a:r>
              <a:rPr lang="en-US" b="1" smtClean="0">
                <a:effectLst/>
              </a:rPr>
              <a:t>. </a:t>
            </a:r>
            <a:r>
              <a:rPr lang="id-ID" smtClean="0">
                <a:effectLst/>
              </a:rPr>
              <a:t>Username dan password</a:t>
            </a:r>
            <a:r>
              <a:rPr lang="en-US" smtClean="0">
                <a:effectLst/>
              </a:rPr>
              <a:t> bisa diubah sesuai kebutuhan.</a:t>
            </a:r>
            <a:endParaRPr lang="id-ID">
              <a:effectLst/>
            </a:endParaRP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BE222CB6-5286-4EFE-A400-E97302CBC49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t>11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37129768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defRPr/>
            </a:pPr>
            <a:r>
              <a:rPr lang="en-US" sz="1200" smtClean="0">
                <a:solidFill>
                  <a:schemeClr val="tx1"/>
                </a:solidFill>
                <a:latin typeface="Arial Black" panose="020B0A04020102020204" pitchFamily="34" charset="0"/>
                <a:cs typeface="Arial" panose="020B0604020202020204" pitchFamily="34" charset="0"/>
              </a:rPr>
              <a:t>INPUT DATA e-SPT</a:t>
            </a:r>
            <a:endParaRPr lang="en-US"/>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BE222CB6-5286-4EFE-A400-E97302CBC49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t>12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60525728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914400" rtl="0" eaLnBrk="1" fontAlgn="auto" latinLnBrk="0" hangingPunct="1">
              <a:lnSpc>
                <a:spcPct val="100000"/>
              </a:lnSpc>
              <a:spcBef>
                <a:spcPts val="0"/>
              </a:spcBef>
              <a:spcAft>
                <a:spcPts val="0"/>
              </a:spcAft>
              <a:buClrTx/>
              <a:buSzTx/>
              <a:buFontTx/>
              <a:buNone/>
              <a:defRPr/>
            </a:pPr>
            <a:r>
              <a:rPr kumimoji="0" lang="en-US" sz="1200" b="0" i="0" u="none" strike="noStrike" kern="1200" cap="none" spc="0" normalizeH="0" baseline="0" noProof="0" smtClean="0">
                <a:ln>
                  <a:noFill/>
                </a:ln>
                <a:solidFill>
                  <a:prstClr val="black"/>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rPr>
              <a:t>Jenis data yang di-</a:t>
            </a:r>
            <a:r>
              <a:rPr kumimoji="0" lang="en-US" sz="1200" b="0" i="1" u="none" strike="noStrike" kern="1200" cap="none" spc="0" normalizeH="0" baseline="0" noProof="0" smtClean="0">
                <a:ln>
                  <a:noFill/>
                </a:ln>
                <a:solidFill>
                  <a:prstClr val="black"/>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rPr>
              <a:t>input</a:t>
            </a:r>
            <a:r>
              <a:rPr kumimoji="0" lang="en-US" sz="1200" b="0" i="0" u="none" strike="noStrike" kern="1200" cap="none" spc="0" normalizeH="0" baseline="0" noProof="0" smtClean="0">
                <a:ln>
                  <a:noFill/>
                </a:ln>
                <a:solidFill>
                  <a:prstClr val="black"/>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rPr>
              <a:t> pada e-SPT:</a:t>
            </a:r>
          </a:p>
          <a:p>
            <a:pPr marL="0" marR="0" lvl="0" indent="0" defTabSz="914400" rtl="0" eaLnBrk="1" fontAlgn="auto" latinLnBrk="0" hangingPunct="1">
              <a:lnSpc>
                <a:spcPct val="100000"/>
              </a:lnSpc>
              <a:spcBef>
                <a:spcPts val="0"/>
              </a:spcBef>
              <a:spcAft>
                <a:spcPts val="0"/>
              </a:spcAft>
              <a:buClrTx/>
              <a:buSzTx/>
              <a:buFontTx/>
              <a:buNone/>
              <a:defRPr/>
            </a:pPr>
            <a:r>
              <a:rPr kumimoji="0" lang="en-US" sz="1200" b="0" i="0" u="none" strike="noStrike" kern="1200" cap="none" spc="0" normalizeH="0" baseline="0" noProof="0" smtClean="0">
                <a:ln>
                  <a:noFill/>
                </a:ln>
                <a:solidFill>
                  <a:prstClr val="black"/>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rPr>
              <a:t>- Data terkait formulir SPT</a:t>
            </a:r>
          </a:p>
          <a:p>
            <a:pPr marL="0" marR="0" lvl="0" indent="0" defTabSz="914400" rtl="0" eaLnBrk="1" fontAlgn="auto" latinLnBrk="0" hangingPunct="1">
              <a:lnSpc>
                <a:spcPct val="100000"/>
              </a:lnSpc>
              <a:spcBef>
                <a:spcPts val="0"/>
              </a:spcBef>
              <a:spcAft>
                <a:spcPts val="0"/>
              </a:spcAft>
              <a:buClrTx/>
              <a:buSzTx/>
              <a:buFontTx/>
              <a:buNone/>
              <a:defRPr/>
            </a:pPr>
            <a:r>
              <a:rPr kumimoji="0" lang="en-US" sz="1200" b="0" i="0" u="none" strike="noStrike" kern="1200" cap="none" spc="0" normalizeH="0" baseline="0" noProof="0" smtClean="0">
                <a:ln>
                  <a:noFill/>
                </a:ln>
                <a:solidFill>
                  <a:prstClr val="black"/>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rPr>
              <a:t>- Data terkait bukti potong</a:t>
            </a:r>
            <a:endParaRPr kumimoji="0" lang="en-US" sz="1200" b="0" i="0" u="none" strike="noStrike" kern="1200" cap="none" spc="0" normalizeH="0" baseline="0" noProof="0" dirty="0" smtClean="0">
              <a:ln>
                <a:noFill/>
              </a:ln>
              <a:solidFill>
                <a:prstClr val="black"/>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endParaRP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BE222CB6-5286-4EFE-A400-E97302CBC49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t>13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87459199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mtClean="0">
                <a:effectLst/>
              </a:rPr>
              <a:t>Alur e-SPT setiap Masa Pajak.</a:t>
            </a:r>
            <a:endParaRPr lang="id-ID">
              <a:effectLst/>
            </a:endParaRP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BE222CB6-5286-4EFE-A400-E97302CBC49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t>14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14721402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914400" rtl="0" eaLnBrk="1" fontAlgn="auto" latinLnBrk="0" hangingPunct="1">
              <a:lnSpc>
                <a:spcPct val="100000"/>
              </a:lnSpc>
              <a:spcBef>
                <a:spcPts val="0"/>
              </a:spcBef>
              <a:spcAft>
                <a:spcPts val="0"/>
              </a:spcAft>
              <a:buClrTx/>
              <a:buSzTx/>
              <a:buFontTx/>
              <a:buNone/>
              <a:defRPr/>
            </a:pPr>
            <a:r>
              <a:rPr kumimoji="0" lang="en-US" sz="1200" b="0" i="0" u="none" strike="noStrike" kern="1200" cap="none" spc="0" normalizeH="0" baseline="0" noProof="0" dirty="0" err="1" smtClean="0">
                <a:ln>
                  <a:noFill/>
                </a:ln>
                <a:solidFill>
                  <a:prstClr val="black"/>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rPr>
              <a:t>Jenis</a:t>
            </a:r>
            <a:r>
              <a:rPr kumimoji="0" lang="en-US" sz="1200" b="0" i="0" u="none" strike="noStrike" kern="1200" cap="none" spc="0" normalizeH="0" baseline="0" noProof="0" dirty="0" smtClean="0">
                <a:ln>
                  <a:noFill/>
                </a:ln>
                <a:solidFill>
                  <a:prstClr val="black"/>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rPr>
              <a:t> data yang di-</a:t>
            </a:r>
            <a:r>
              <a:rPr kumimoji="0" lang="en-US" sz="1200" b="0" i="1" u="none" strike="noStrike" kern="1200" cap="none" spc="0" normalizeH="0" baseline="0" noProof="0" dirty="0" smtClean="0">
                <a:ln>
                  <a:noFill/>
                </a:ln>
                <a:solidFill>
                  <a:prstClr val="black"/>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rPr>
              <a:t>input</a:t>
            </a:r>
            <a:r>
              <a:rPr kumimoji="0" lang="en-US" sz="1200" b="0" i="0" u="none" strike="noStrike" kern="1200" cap="none" spc="0" normalizeH="0" baseline="0" noProof="0" dirty="0" smtClean="0">
                <a:ln>
                  <a:noFill/>
                </a:ln>
                <a:solidFill>
                  <a:prstClr val="black"/>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rPr>
              <a:t> </a:t>
            </a:r>
            <a:r>
              <a:rPr kumimoji="0" lang="en-US" sz="1200" b="0" i="0" u="none" strike="noStrike" kern="1200" cap="none" spc="0" normalizeH="0" baseline="0" noProof="0" dirty="0" err="1" smtClean="0">
                <a:ln>
                  <a:noFill/>
                </a:ln>
                <a:solidFill>
                  <a:prstClr val="black"/>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rPr>
              <a:t>pada</a:t>
            </a:r>
            <a:r>
              <a:rPr kumimoji="0" lang="en-US" sz="1200" b="0" i="0" u="none" strike="noStrike" kern="1200" cap="none" spc="0" normalizeH="0" baseline="0" noProof="0" dirty="0" smtClean="0">
                <a:ln>
                  <a:noFill/>
                </a:ln>
                <a:solidFill>
                  <a:prstClr val="black"/>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rPr>
              <a:t> e-SPT:</a:t>
            </a:r>
          </a:p>
          <a:p>
            <a:pPr marL="0" marR="0" lvl="0" indent="0" defTabSz="914400" rtl="0" eaLnBrk="1" fontAlgn="auto" latinLnBrk="0" hangingPunct="1">
              <a:lnSpc>
                <a:spcPct val="100000"/>
              </a:lnSpc>
              <a:spcBef>
                <a:spcPts val="0"/>
              </a:spcBef>
              <a:spcAft>
                <a:spcPts val="0"/>
              </a:spcAft>
              <a:buClrTx/>
              <a:buSzTx/>
              <a:buFontTx/>
              <a:buNone/>
              <a:defRPr/>
            </a:pPr>
            <a:r>
              <a:rPr kumimoji="0" lang="en-US" sz="1200" b="0" i="0" u="none" strike="noStrike" kern="1200" cap="none" spc="0" normalizeH="0" baseline="0" noProof="0" dirty="0" smtClean="0">
                <a:ln>
                  <a:noFill/>
                </a:ln>
                <a:solidFill>
                  <a:prstClr val="black"/>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rPr>
              <a:t>- Data </a:t>
            </a:r>
            <a:r>
              <a:rPr kumimoji="0" lang="en-US" sz="1200" b="0" i="0" u="none" strike="noStrike" kern="1200" cap="none" spc="0" normalizeH="0" baseline="0" noProof="0" dirty="0" err="1" smtClean="0">
                <a:ln>
                  <a:noFill/>
                </a:ln>
                <a:solidFill>
                  <a:prstClr val="black"/>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rPr>
              <a:t>terkait</a:t>
            </a:r>
            <a:r>
              <a:rPr kumimoji="0" lang="en-US" sz="1200" b="0" i="0" u="none" strike="noStrike" kern="1200" cap="none" spc="0" normalizeH="0" baseline="0" noProof="0" dirty="0" smtClean="0">
                <a:ln>
                  <a:noFill/>
                </a:ln>
                <a:solidFill>
                  <a:prstClr val="black"/>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rPr>
              <a:t> </a:t>
            </a:r>
            <a:r>
              <a:rPr kumimoji="0" lang="en-US" sz="1200" b="0" i="0" u="none" strike="noStrike" kern="1200" cap="none" spc="0" normalizeH="0" baseline="0" noProof="0" dirty="0" err="1" smtClean="0">
                <a:ln>
                  <a:noFill/>
                </a:ln>
                <a:solidFill>
                  <a:prstClr val="black"/>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rPr>
              <a:t>formulir</a:t>
            </a:r>
            <a:r>
              <a:rPr kumimoji="0" lang="en-US" sz="1200" b="0" i="0" u="none" strike="noStrike" kern="1200" cap="none" spc="0" normalizeH="0" baseline="0" noProof="0" dirty="0" smtClean="0">
                <a:ln>
                  <a:noFill/>
                </a:ln>
                <a:solidFill>
                  <a:prstClr val="black"/>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rPr>
              <a:t> SPT</a:t>
            </a:r>
          </a:p>
          <a:p>
            <a:pPr marL="0" marR="0" lvl="0" indent="0" defTabSz="914400" rtl="0" eaLnBrk="1" fontAlgn="auto" latinLnBrk="0" hangingPunct="1">
              <a:lnSpc>
                <a:spcPct val="100000"/>
              </a:lnSpc>
              <a:spcBef>
                <a:spcPts val="0"/>
              </a:spcBef>
              <a:spcAft>
                <a:spcPts val="0"/>
              </a:spcAft>
              <a:buClrTx/>
              <a:buSzTx/>
              <a:buFontTx/>
              <a:buNone/>
              <a:defRPr/>
            </a:pPr>
            <a:r>
              <a:rPr kumimoji="0" lang="en-US" sz="1200" b="0" i="0" u="none" strike="noStrike" kern="1200" cap="none" spc="0" normalizeH="0" baseline="0" noProof="0" dirty="0" smtClean="0">
                <a:ln>
                  <a:noFill/>
                </a:ln>
                <a:solidFill>
                  <a:prstClr val="black"/>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rPr>
              <a:t>- Data </a:t>
            </a:r>
            <a:r>
              <a:rPr kumimoji="0" lang="en-US" sz="1200" b="0" i="0" u="none" strike="noStrike" kern="1200" cap="none" spc="0" normalizeH="0" baseline="0" noProof="0" dirty="0" err="1" smtClean="0">
                <a:ln>
                  <a:noFill/>
                </a:ln>
                <a:solidFill>
                  <a:prstClr val="black"/>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rPr>
              <a:t>terkait</a:t>
            </a:r>
            <a:r>
              <a:rPr kumimoji="0" lang="en-US" sz="1200" b="0" i="0" u="none" strike="noStrike" kern="1200" cap="none" spc="0" normalizeH="0" baseline="0" noProof="0" dirty="0" smtClean="0">
                <a:ln>
                  <a:noFill/>
                </a:ln>
                <a:solidFill>
                  <a:prstClr val="black"/>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rPr>
              <a:t> </a:t>
            </a:r>
            <a:r>
              <a:rPr kumimoji="0" lang="en-US" sz="1200" b="0" i="0" u="none" strike="noStrike" kern="1200" cap="none" spc="0" normalizeH="0" baseline="0" noProof="0" dirty="0" err="1" smtClean="0">
                <a:ln>
                  <a:noFill/>
                </a:ln>
                <a:solidFill>
                  <a:prstClr val="black"/>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rPr>
              <a:t>bukti</a:t>
            </a:r>
            <a:r>
              <a:rPr kumimoji="0" lang="en-US" sz="1200" b="0" i="0" u="none" strike="noStrike" kern="1200" cap="none" spc="0" normalizeH="0" baseline="0" noProof="0" dirty="0" smtClean="0">
                <a:ln>
                  <a:noFill/>
                </a:ln>
                <a:solidFill>
                  <a:prstClr val="black"/>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rPr>
              <a:t> </a:t>
            </a:r>
            <a:r>
              <a:rPr kumimoji="0" lang="en-US" sz="1200" b="0" i="0" u="none" strike="noStrike" kern="1200" cap="none" spc="0" normalizeH="0" baseline="0" noProof="0" dirty="0" err="1" smtClean="0">
                <a:ln>
                  <a:noFill/>
                </a:ln>
                <a:solidFill>
                  <a:prstClr val="black"/>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rPr>
              <a:t>potong</a:t>
            </a:r>
            <a:endParaRPr kumimoji="0" lang="en-US" sz="1200" b="0" i="0" u="none" strike="noStrike" kern="1200" cap="none" spc="0" normalizeH="0" baseline="0" noProof="0" dirty="0" smtClean="0">
              <a:ln>
                <a:noFill/>
              </a:ln>
              <a:solidFill>
                <a:prstClr val="black"/>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endParaRPr>
          </a:p>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BE222CB6-5286-4EFE-A400-E97302CBC49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t>15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11499688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914400" rtl="0" eaLnBrk="1" fontAlgn="auto" latinLnBrk="0" hangingPunct="1">
              <a:lnSpc>
                <a:spcPct val="100000"/>
              </a:lnSpc>
              <a:spcBef>
                <a:spcPts val="0"/>
              </a:spcBef>
              <a:spcAft>
                <a:spcPts val="0"/>
              </a:spcAft>
              <a:buClrTx/>
              <a:buSzTx/>
              <a:buFontTx/>
              <a:buNone/>
              <a:defRPr/>
            </a:pPr>
            <a:r>
              <a:rPr kumimoji="0" lang="en-US" sz="1200" b="0" i="0" u="none" strike="noStrike" kern="1200" cap="none" spc="0" normalizeH="0" baseline="0" noProof="0" smtClean="0">
                <a:ln>
                  <a:noFill/>
                </a:ln>
                <a:solidFill>
                  <a:prstClr val="black"/>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rPr>
              <a:t>Jenis data yang di-</a:t>
            </a:r>
            <a:r>
              <a:rPr kumimoji="0" lang="en-US" sz="1200" b="0" i="1" u="none" strike="noStrike" kern="1200" cap="none" spc="0" normalizeH="0" baseline="0" noProof="0" smtClean="0">
                <a:ln>
                  <a:noFill/>
                </a:ln>
                <a:solidFill>
                  <a:prstClr val="black"/>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rPr>
              <a:t>input</a:t>
            </a:r>
            <a:r>
              <a:rPr kumimoji="0" lang="en-US" sz="1200" b="0" i="0" u="none" strike="noStrike" kern="1200" cap="none" spc="0" normalizeH="0" baseline="0" noProof="0" smtClean="0">
                <a:ln>
                  <a:noFill/>
                </a:ln>
                <a:solidFill>
                  <a:prstClr val="black"/>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rPr>
              <a:t> pada e-SPT:</a:t>
            </a:r>
          </a:p>
          <a:p>
            <a:pPr marL="0" marR="0" lvl="0" indent="0" defTabSz="914400" rtl="0" eaLnBrk="1" fontAlgn="auto" latinLnBrk="0" hangingPunct="1">
              <a:lnSpc>
                <a:spcPct val="100000"/>
              </a:lnSpc>
              <a:spcBef>
                <a:spcPts val="0"/>
              </a:spcBef>
              <a:spcAft>
                <a:spcPts val="0"/>
              </a:spcAft>
              <a:buClrTx/>
              <a:buSzTx/>
              <a:buFontTx/>
              <a:buNone/>
              <a:defRPr/>
            </a:pPr>
            <a:r>
              <a:rPr kumimoji="0" lang="en-US" sz="1200" b="0" i="0" u="none" strike="noStrike" kern="1200" cap="none" spc="0" normalizeH="0" baseline="0" noProof="0" smtClean="0">
                <a:ln>
                  <a:noFill/>
                </a:ln>
                <a:solidFill>
                  <a:prstClr val="black"/>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rPr>
              <a:t>- Data terkait formulir SPT</a:t>
            </a:r>
          </a:p>
          <a:p>
            <a:pPr marL="0" marR="0" lvl="0" indent="0" defTabSz="914400" rtl="0" eaLnBrk="1" fontAlgn="auto" latinLnBrk="0" hangingPunct="1">
              <a:lnSpc>
                <a:spcPct val="100000"/>
              </a:lnSpc>
              <a:spcBef>
                <a:spcPts val="0"/>
              </a:spcBef>
              <a:spcAft>
                <a:spcPts val="0"/>
              </a:spcAft>
              <a:buClrTx/>
              <a:buSzTx/>
              <a:buFontTx/>
              <a:buNone/>
              <a:defRPr/>
            </a:pPr>
            <a:r>
              <a:rPr kumimoji="0" lang="en-US" sz="1200" b="0" i="0" u="none" strike="noStrike" kern="1200" cap="none" spc="0" normalizeH="0" baseline="0" noProof="0" smtClean="0">
                <a:ln>
                  <a:noFill/>
                </a:ln>
                <a:solidFill>
                  <a:prstClr val="black"/>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rPr>
              <a:t>- Data terkait bukti potong</a:t>
            </a:r>
          </a:p>
          <a:p>
            <a:endParaRPr lang="en-US"/>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BE222CB6-5286-4EFE-A400-E97302CBC49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t>16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09303534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914400" rtl="0" eaLnBrk="1" fontAlgn="auto" latinLnBrk="0" hangingPunct="1">
              <a:lnSpc>
                <a:spcPct val="100000"/>
              </a:lnSpc>
              <a:spcBef>
                <a:spcPts val="0"/>
              </a:spcBef>
              <a:spcAft>
                <a:spcPts val="0"/>
              </a:spcAft>
              <a:buClrTx/>
              <a:buSzTx/>
              <a:buFontTx/>
              <a:buNone/>
              <a:defRPr/>
            </a:pPr>
            <a:r>
              <a:rPr kumimoji="0" lang="en-US" sz="1200" b="0" i="0" u="none" strike="noStrike" kern="1200" cap="none" spc="0" normalizeH="0" baseline="0" noProof="0" smtClean="0">
                <a:ln>
                  <a:noFill/>
                </a:ln>
                <a:solidFill>
                  <a:prstClr val="black"/>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rPr>
              <a:t>Jenis data yang di-</a:t>
            </a:r>
            <a:r>
              <a:rPr kumimoji="0" lang="en-US" sz="1200" b="0" i="1" u="none" strike="noStrike" kern="1200" cap="none" spc="0" normalizeH="0" baseline="0" noProof="0" smtClean="0">
                <a:ln>
                  <a:noFill/>
                </a:ln>
                <a:solidFill>
                  <a:prstClr val="black"/>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rPr>
              <a:t>input</a:t>
            </a:r>
            <a:r>
              <a:rPr kumimoji="0" lang="en-US" sz="1200" b="0" i="0" u="none" strike="noStrike" kern="1200" cap="none" spc="0" normalizeH="0" baseline="0" noProof="0" smtClean="0">
                <a:ln>
                  <a:noFill/>
                </a:ln>
                <a:solidFill>
                  <a:prstClr val="black"/>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rPr>
              <a:t> pada e-SPT:</a:t>
            </a:r>
          </a:p>
          <a:p>
            <a:pPr marL="0" marR="0" lvl="0" indent="0" defTabSz="914400" rtl="0" eaLnBrk="1" fontAlgn="auto" latinLnBrk="0" hangingPunct="1">
              <a:lnSpc>
                <a:spcPct val="100000"/>
              </a:lnSpc>
              <a:spcBef>
                <a:spcPts val="0"/>
              </a:spcBef>
              <a:spcAft>
                <a:spcPts val="0"/>
              </a:spcAft>
              <a:buClrTx/>
              <a:buSzTx/>
              <a:buFontTx/>
              <a:buNone/>
              <a:defRPr/>
            </a:pPr>
            <a:r>
              <a:rPr kumimoji="0" lang="en-US" sz="1200" b="0" i="0" u="none" strike="noStrike" kern="1200" cap="none" spc="0" normalizeH="0" baseline="0" noProof="0" smtClean="0">
                <a:ln>
                  <a:noFill/>
                </a:ln>
                <a:solidFill>
                  <a:prstClr val="black"/>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rPr>
              <a:t>- Data terkait formulir SPT</a:t>
            </a:r>
          </a:p>
          <a:p>
            <a:pPr marL="0" marR="0" lvl="0" indent="0" defTabSz="914400" rtl="0" eaLnBrk="1" fontAlgn="auto" latinLnBrk="0" hangingPunct="1">
              <a:lnSpc>
                <a:spcPct val="100000"/>
              </a:lnSpc>
              <a:spcBef>
                <a:spcPts val="0"/>
              </a:spcBef>
              <a:spcAft>
                <a:spcPts val="0"/>
              </a:spcAft>
              <a:buClrTx/>
              <a:buSzTx/>
              <a:buFontTx/>
              <a:buNone/>
              <a:defRPr/>
            </a:pPr>
            <a:r>
              <a:rPr kumimoji="0" lang="en-US" sz="1200" b="0" i="0" u="none" strike="noStrike" kern="1200" cap="none" spc="0" normalizeH="0" baseline="0" noProof="0" smtClean="0">
                <a:ln>
                  <a:noFill/>
                </a:ln>
                <a:solidFill>
                  <a:prstClr val="black"/>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rPr>
              <a:t>- Data terkait bukti potong</a:t>
            </a:r>
          </a:p>
          <a:p>
            <a:endParaRPr lang="en-US"/>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BE222CB6-5286-4EFE-A400-E97302CBC49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t>17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17571505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914400" rtl="0" eaLnBrk="1" fontAlgn="auto" latinLnBrk="0" hangingPunct="1">
              <a:lnSpc>
                <a:spcPct val="100000"/>
              </a:lnSpc>
              <a:spcBef>
                <a:spcPts val="0"/>
              </a:spcBef>
              <a:spcAft>
                <a:spcPts val="0"/>
              </a:spcAft>
              <a:buClrTx/>
              <a:buSzTx/>
              <a:buFontTx/>
              <a:buNone/>
              <a:defRPr/>
            </a:pPr>
            <a:r>
              <a:rPr kumimoji="0" lang="en-US" sz="1200" b="0" i="0" u="none" strike="noStrike" kern="1200" cap="none" spc="0" normalizeH="0" baseline="0" noProof="0" smtClean="0">
                <a:ln>
                  <a:noFill/>
                </a:ln>
                <a:solidFill>
                  <a:prstClr val="black"/>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rPr>
              <a:t>Jenis data yang di-</a:t>
            </a:r>
            <a:r>
              <a:rPr kumimoji="0" lang="en-US" sz="1200" b="0" i="1" u="none" strike="noStrike" kern="1200" cap="none" spc="0" normalizeH="0" baseline="0" noProof="0" smtClean="0">
                <a:ln>
                  <a:noFill/>
                </a:ln>
                <a:solidFill>
                  <a:prstClr val="black"/>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rPr>
              <a:t>input</a:t>
            </a:r>
            <a:r>
              <a:rPr kumimoji="0" lang="en-US" sz="1200" b="0" i="0" u="none" strike="noStrike" kern="1200" cap="none" spc="0" normalizeH="0" baseline="0" noProof="0" smtClean="0">
                <a:ln>
                  <a:noFill/>
                </a:ln>
                <a:solidFill>
                  <a:prstClr val="black"/>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rPr>
              <a:t> pada e-SPT:</a:t>
            </a:r>
          </a:p>
          <a:p>
            <a:pPr marL="0" marR="0" lvl="0" indent="0" defTabSz="914400" rtl="0" eaLnBrk="1" fontAlgn="auto" latinLnBrk="0" hangingPunct="1">
              <a:lnSpc>
                <a:spcPct val="100000"/>
              </a:lnSpc>
              <a:spcBef>
                <a:spcPts val="0"/>
              </a:spcBef>
              <a:spcAft>
                <a:spcPts val="0"/>
              </a:spcAft>
              <a:buClrTx/>
              <a:buSzTx/>
              <a:buFontTx/>
              <a:buNone/>
              <a:defRPr/>
            </a:pPr>
            <a:r>
              <a:rPr kumimoji="0" lang="en-US" sz="1200" b="0" i="0" u="none" strike="noStrike" kern="1200" cap="none" spc="0" normalizeH="0" baseline="0" noProof="0" smtClean="0">
                <a:ln>
                  <a:noFill/>
                </a:ln>
                <a:solidFill>
                  <a:prstClr val="black"/>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rPr>
              <a:t>- Data terkait formulir SPT</a:t>
            </a:r>
          </a:p>
          <a:p>
            <a:pPr marL="0" marR="0" lvl="0" indent="0" defTabSz="914400" rtl="0" eaLnBrk="1" fontAlgn="auto" latinLnBrk="0" hangingPunct="1">
              <a:lnSpc>
                <a:spcPct val="100000"/>
              </a:lnSpc>
              <a:spcBef>
                <a:spcPts val="0"/>
              </a:spcBef>
              <a:spcAft>
                <a:spcPts val="0"/>
              </a:spcAft>
              <a:buClrTx/>
              <a:buSzTx/>
              <a:buFontTx/>
              <a:buNone/>
              <a:defRPr/>
            </a:pPr>
            <a:r>
              <a:rPr kumimoji="0" lang="en-US" sz="1200" b="0" i="0" u="none" strike="noStrike" kern="1200" cap="none" spc="0" normalizeH="0" baseline="0" noProof="0" smtClean="0">
                <a:ln>
                  <a:noFill/>
                </a:ln>
                <a:solidFill>
                  <a:prstClr val="black"/>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rPr>
              <a:t>- Data terkait bukti potong</a:t>
            </a:r>
          </a:p>
          <a:p>
            <a:endParaRPr lang="en-US"/>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BE222CB6-5286-4EFE-A400-E97302CBC49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t>18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08048830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914400" rtl="0" eaLnBrk="1" fontAlgn="auto" latinLnBrk="0" hangingPunct="1">
              <a:lnSpc>
                <a:spcPct val="100000"/>
              </a:lnSpc>
              <a:spcBef>
                <a:spcPts val="0"/>
              </a:spcBef>
              <a:spcAft>
                <a:spcPts val="0"/>
              </a:spcAft>
              <a:buClrTx/>
              <a:buSzTx/>
              <a:buFontTx/>
              <a:buNone/>
              <a:defRPr/>
            </a:pPr>
            <a:r>
              <a:rPr kumimoji="0" lang="en-US" sz="1200" b="0" i="0" u="none" strike="noStrike" kern="1200" cap="none" spc="0" normalizeH="0" baseline="0" noProof="0" dirty="0" err="1" smtClean="0">
                <a:ln>
                  <a:noFill/>
                </a:ln>
                <a:solidFill>
                  <a:prstClr val="black"/>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rPr>
              <a:t>Jenis</a:t>
            </a:r>
            <a:r>
              <a:rPr kumimoji="0" lang="en-US" sz="1200" b="0" i="0" u="none" strike="noStrike" kern="1200" cap="none" spc="0" normalizeH="0" baseline="0" noProof="0" dirty="0" smtClean="0">
                <a:ln>
                  <a:noFill/>
                </a:ln>
                <a:solidFill>
                  <a:prstClr val="black"/>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rPr>
              <a:t> data yang di-</a:t>
            </a:r>
            <a:r>
              <a:rPr kumimoji="0" lang="en-US" sz="1200" b="0" i="1" u="none" strike="noStrike" kern="1200" cap="none" spc="0" normalizeH="0" baseline="0" noProof="0" dirty="0" smtClean="0">
                <a:ln>
                  <a:noFill/>
                </a:ln>
                <a:solidFill>
                  <a:prstClr val="black"/>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rPr>
              <a:t>input</a:t>
            </a:r>
            <a:r>
              <a:rPr kumimoji="0" lang="en-US" sz="1200" b="0" i="0" u="none" strike="noStrike" kern="1200" cap="none" spc="0" normalizeH="0" baseline="0" noProof="0" dirty="0" smtClean="0">
                <a:ln>
                  <a:noFill/>
                </a:ln>
                <a:solidFill>
                  <a:prstClr val="black"/>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rPr>
              <a:t> </a:t>
            </a:r>
            <a:r>
              <a:rPr kumimoji="0" lang="en-US" sz="1200" b="0" i="0" u="none" strike="noStrike" kern="1200" cap="none" spc="0" normalizeH="0" baseline="0" noProof="0" dirty="0" err="1" smtClean="0">
                <a:ln>
                  <a:noFill/>
                </a:ln>
                <a:solidFill>
                  <a:prstClr val="black"/>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rPr>
              <a:t>pada</a:t>
            </a:r>
            <a:r>
              <a:rPr kumimoji="0" lang="en-US" sz="1200" b="0" i="0" u="none" strike="noStrike" kern="1200" cap="none" spc="0" normalizeH="0" baseline="0" noProof="0" dirty="0" smtClean="0">
                <a:ln>
                  <a:noFill/>
                </a:ln>
                <a:solidFill>
                  <a:prstClr val="black"/>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rPr>
              <a:t> e-SPT:</a:t>
            </a:r>
          </a:p>
          <a:p>
            <a:pPr marL="0" marR="0" lvl="0" indent="0" defTabSz="914400" rtl="0" eaLnBrk="1" fontAlgn="auto" latinLnBrk="0" hangingPunct="1">
              <a:lnSpc>
                <a:spcPct val="100000"/>
              </a:lnSpc>
              <a:spcBef>
                <a:spcPts val="0"/>
              </a:spcBef>
              <a:spcAft>
                <a:spcPts val="0"/>
              </a:spcAft>
              <a:buClrTx/>
              <a:buSzTx/>
              <a:buFontTx/>
              <a:buNone/>
              <a:defRPr/>
            </a:pPr>
            <a:r>
              <a:rPr kumimoji="0" lang="en-US" sz="1200" b="0" i="0" u="none" strike="noStrike" kern="1200" cap="none" spc="0" normalizeH="0" baseline="0" noProof="0" dirty="0" smtClean="0">
                <a:ln>
                  <a:noFill/>
                </a:ln>
                <a:solidFill>
                  <a:prstClr val="black"/>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rPr>
              <a:t>- Data </a:t>
            </a:r>
            <a:r>
              <a:rPr kumimoji="0" lang="en-US" sz="1200" b="0" i="0" u="none" strike="noStrike" kern="1200" cap="none" spc="0" normalizeH="0" baseline="0" noProof="0" dirty="0" err="1" smtClean="0">
                <a:ln>
                  <a:noFill/>
                </a:ln>
                <a:solidFill>
                  <a:prstClr val="black"/>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rPr>
              <a:t>terkait</a:t>
            </a:r>
            <a:r>
              <a:rPr kumimoji="0" lang="en-US" sz="1200" b="0" i="0" u="none" strike="noStrike" kern="1200" cap="none" spc="0" normalizeH="0" baseline="0" noProof="0" dirty="0" smtClean="0">
                <a:ln>
                  <a:noFill/>
                </a:ln>
                <a:solidFill>
                  <a:prstClr val="black"/>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rPr>
              <a:t> </a:t>
            </a:r>
            <a:r>
              <a:rPr kumimoji="0" lang="en-US" sz="1200" b="0" i="0" u="none" strike="noStrike" kern="1200" cap="none" spc="0" normalizeH="0" baseline="0" noProof="0" dirty="0" err="1" smtClean="0">
                <a:ln>
                  <a:noFill/>
                </a:ln>
                <a:solidFill>
                  <a:prstClr val="black"/>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rPr>
              <a:t>formulir</a:t>
            </a:r>
            <a:r>
              <a:rPr kumimoji="0" lang="en-US" sz="1200" b="0" i="0" u="none" strike="noStrike" kern="1200" cap="none" spc="0" normalizeH="0" baseline="0" noProof="0" dirty="0" smtClean="0">
                <a:ln>
                  <a:noFill/>
                </a:ln>
                <a:solidFill>
                  <a:prstClr val="black"/>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rPr>
              <a:t> SPT</a:t>
            </a:r>
          </a:p>
          <a:p>
            <a:pPr marL="0" marR="0" lvl="0" indent="0" defTabSz="914400" rtl="0" eaLnBrk="1" fontAlgn="auto" latinLnBrk="0" hangingPunct="1">
              <a:lnSpc>
                <a:spcPct val="100000"/>
              </a:lnSpc>
              <a:spcBef>
                <a:spcPts val="0"/>
              </a:spcBef>
              <a:spcAft>
                <a:spcPts val="0"/>
              </a:spcAft>
              <a:buClrTx/>
              <a:buSzTx/>
              <a:buFontTx/>
              <a:buNone/>
              <a:defRPr/>
            </a:pPr>
            <a:r>
              <a:rPr kumimoji="0" lang="en-US" sz="1200" b="0" i="0" u="none" strike="noStrike" kern="1200" cap="none" spc="0" normalizeH="0" baseline="0" noProof="0" dirty="0" smtClean="0">
                <a:ln>
                  <a:noFill/>
                </a:ln>
                <a:solidFill>
                  <a:prstClr val="black"/>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rPr>
              <a:t>- Data </a:t>
            </a:r>
            <a:r>
              <a:rPr kumimoji="0" lang="en-US" sz="1200" b="0" i="0" u="none" strike="noStrike" kern="1200" cap="none" spc="0" normalizeH="0" baseline="0" noProof="0" dirty="0" err="1" smtClean="0">
                <a:ln>
                  <a:noFill/>
                </a:ln>
                <a:solidFill>
                  <a:prstClr val="black"/>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rPr>
              <a:t>terkait</a:t>
            </a:r>
            <a:r>
              <a:rPr kumimoji="0" lang="en-US" sz="1200" b="0" i="0" u="none" strike="noStrike" kern="1200" cap="none" spc="0" normalizeH="0" baseline="0" noProof="0" dirty="0" smtClean="0">
                <a:ln>
                  <a:noFill/>
                </a:ln>
                <a:solidFill>
                  <a:prstClr val="black"/>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rPr>
              <a:t> </a:t>
            </a:r>
            <a:r>
              <a:rPr kumimoji="0" lang="en-US" sz="1200" b="0" i="0" u="none" strike="noStrike" kern="1200" cap="none" spc="0" normalizeH="0" baseline="0" noProof="0" dirty="0" err="1" smtClean="0">
                <a:ln>
                  <a:noFill/>
                </a:ln>
                <a:solidFill>
                  <a:prstClr val="black"/>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rPr>
              <a:t>bukti</a:t>
            </a:r>
            <a:r>
              <a:rPr kumimoji="0" lang="en-US" sz="1200" b="0" i="0" u="none" strike="noStrike" kern="1200" cap="none" spc="0" normalizeH="0" baseline="0" noProof="0" dirty="0" smtClean="0">
                <a:ln>
                  <a:noFill/>
                </a:ln>
                <a:solidFill>
                  <a:prstClr val="black"/>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rPr>
              <a:t> </a:t>
            </a:r>
            <a:r>
              <a:rPr kumimoji="0" lang="en-US" sz="1200" b="0" i="0" u="none" strike="noStrike" kern="1200" cap="none" spc="0" normalizeH="0" baseline="0" noProof="0" dirty="0" err="1" smtClean="0">
                <a:ln>
                  <a:noFill/>
                </a:ln>
                <a:solidFill>
                  <a:prstClr val="black"/>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rPr>
              <a:t>potong</a:t>
            </a:r>
            <a:endParaRPr kumimoji="0" lang="en-US" sz="1200" b="0" i="0" u="none" strike="noStrike" kern="1200" cap="none" spc="0" normalizeH="0" baseline="0" noProof="0" dirty="0" smtClean="0">
              <a:ln>
                <a:noFill/>
              </a:ln>
              <a:solidFill>
                <a:prstClr val="black"/>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endParaRPr>
          </a:p>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BE222CB6-5286-4EFE-A400-E97302CBC49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t>19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55573644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mtClean="0"/>
              <a:t>Pasal 3 ayat (2) PER-02/PJ/2019</a:t>
            </a:r>
            <a:endParaRPr lang="en-US"/>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BE222CB6-5286-4EFE-A400-E97302CBC49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t>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6840583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sv-SE" dirty="0" smtClean="0">
                <a:effectLst/>
              </a:rPr>
              <a:t>Isi Daftar SSP</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BE222CB6-5286-4EFE-A400-E97302CBC49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t>20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99672408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sv-SE" dirty="0" smtClean="0">
                <a:effectLst/>
              </a:rPr>
              <a:t>Isi Daftar SSP</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BE222CB6-5286-4EFE-A400-E97302CBC49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t>21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60563165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defRPr/>
            </a:pPr>
            <a:r>
              <a:rPr lang="en-US" sz="1200" smtClean="0">
                <a:solidFill>
                  <a:schemeClr val="tx1"/>
                </a:solidFill>
                <a:latin typeface="Arial Black" panose="020B0A04020102020204" pitchFamily="34" charset="0"/>
                <a:cs typeface="Arial" panose="020B0604020202020204" pitchFamily="34" charset="0"/>
              </a:rPr>
              <a:t>LAPOR e-SPT</a:t>
            </a:r>
            <a:endParaRPr lang="en-US"/>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BE222CB6-5286-4EFE-A400-E97302CBC49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t>22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58526217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id-ID" dirty="0" smtClean="0">
                <a:effectLst/>
              </a:rPr>
              <a:t>Beberapa penjelasan untuk membuat csv impor/ekspor:</a:t>
            </a:r>
          </a:p>
          <a:p>
            <a:pPr marL="228600" indent="-228600">
              <a:buFont typeface="+mj-lt"/>
              <a:buAutoNum type="arabicPeriod"/>
            </a:pPr>
            <a:r>
              <a:rPr lang="id-ID" dirty="0" smtClean="0">
                <a:effectLst/>
              </a:rPr>
              <a:t>Penjelasan mengenai CSV beserta contoh tersedia di lokasi: {Folder Instalasi}\dokumentasi\csv format.</a:t>
            </a:r>
          </a:p>
          <a:p>
            <a:pPr marL="228600" indent="-228600">
              <a:buFont typeface="+mj-lt"/>
              <a:buAutoNum type="arabicPeriod"/>
            </a:pPr>
            <a:r>
              <a:rPr lang="id-ID" dirty="0" smtClean="0">
                <a:effectLst/>
              </a:rPr>
              <a:t>Bila melakukan edit CSV dengan Microsoft Excel, hindari scientific notation pada field yang bertipe teks (contoh: 1e+29) dengan menuliskan simbol single apostrophe (‘) di awal teks. Untuk scientific notation pada field yang bertipe angka, cukup perlebar cell hingga cukup menampilkan angka tersebut secara penuh.</a:t>
            </a:r>
          </a:p>
          <a:p>
            <a:pPr marL="228600" indent="-228600">
              <a:buFont typeface="+mj-lt"/>
              <a:buAutoNum type="arabicPeriod"/>
            </a:pPr>
            <a:r>
              <a:rPr lang="id-ID" dirty="0" smtClean="0">
                <a:effectLst/>
              </a:rPr>
              <a:t>Karakter-karakter berikut ini tidak boleh ada dalam input field di CSV: single apostrophe (‘) dan semicolon (;)</a:t>
            </a:r>
          </a:p>
          <a:p>
            <a:pPr marL="228600" indent="-228600">
              <a:buFont typeface="+mj-lt"/>
              <a:buAutoNum type="arabicPeriod"/>
            </a:pPr>
            <a:r>
              <a:rPr lang="id-ID" dirty="0" smtClean="0">
                <a:effectLst/>
              </a:rPr>
              <a:t>Saat menyimpan format CSV di Microsoft Excel, akan muncul pertanyaan “...Do you want to keep the workbook in this format?” jawab dengan “Yes.” Jangan simpan CSV bila masih ada scientific notation pada worksheet Excel.</a:t>
            </a:r>
          </a:p>
          <a:p>
            <a:pPr marL="228600" indent="-228600">
              <a:buFont typeface="+mj-lt"/>
              <a:buAutoNum type="arabicPeriod"/>
            </a:pPr>
            <a:r>
              <a:rPr lang="id-ID" dirty="0" smtClean="0">
                <a:effectLst/>
              </a:rPr>
              <a:t>Setelah menyimpan CSV, saat menutup Microsft Excel akan muncul pertanyaan “Do you want to save the changes...” jawab dengan “No.”</a:t>
            </a:r>
          </a:p>
          <a:p>
            <a:pPr marL="228600" indent="-228600">
              <a:buFont typeface="+mj-lt"/>
              <a:buAutoNum type="arabicPeriod"/>
            </a:pPr>
            <a:r>
              <a:rPr lang="id-ID" dirty="0" smtClean="0">
                <a:effectLst/>
              </a:rPr>
              <a:t>CSV yang akan di-impor harus memiliki header pada baris pertama. Header bisa dilihat pada contoh2 CSV yang tersedia di lokasi {Folder Instalasi}\dokumentasi\csv format\contoh csv.</a:t>
            </a:r>
          </a:p>
          <a:p>
            <a:pPr marL="228600" indent="-228600">
              <a:buFont typeface="+mj-lt"/>
              <a:buAutoNum type="arabicPeriod"/>
            </a:pPr>
            <a:r>
              <a:rPr lang="id-ID" dirty="0" smtClean="0">
                <a:effectLst/>
              </a:rPr>
              <a:t>Ekspor/Impor CSV Referensi dapat dilakukan tanpa harus membuka SPT pada aplikasi e-SPT, tetapi Ekspor/Impor CSV Bukti Potong hanya dapat dilakukan setelah membuka SPT terlebih dahulu. </a:t>
            </a:r>
          </a:p>
          <a:p>
            <a:pPr marL="228600" indent="-228600">
              <a:buFont typeface="+mj-lt"/>
              <a:buAutoNum type="arabicPeriod"/>
            </a:pPr>
            <a:r>
              <a:rPr lang="id-ID" dirty="0" smtClean="0">
                <a:effectLst/>
              </a:rPr>
              <a:t>Untuk Impor CSV Bukti Potong, pastikan Masa Pajak, Tahun Pajak dan Pembetulan pada CSV sesuai dengan Masa Pajak, Tahun Pajak dan Pembetulan SPT yang sedang dibuka.</a:t>
            </a:r>
          </a:p>
          <a:p>
            <a:pPr marL="228600" indent="-228600">
              <a:buFont typeface="+mj-lt"/>
              <a:buAutoNum type="arabicPeriod"/>
            </a:pPr>
            <a:r>
              <a:rPr lang="id-ID" dirty="0" smtClean="0">
                <a:effectLst/>
              </a:rPr>
              <a:t>Bila terdapat masalah dalam melakukan Impor CSV (CSV tidak dikenali), cobalah membuat 1 record secara manual di aplikasi, kemudian ekspor record tersebut menjadi CSV. CSV hasil ekspor kemudian di-edit tanpa mengganti header nya di baris pertama sebelum di impor lagi.</a:t>
            </a:r>
          </a:p>
          <a:p>
            <a:pPr marL="228600" indent="-228600">
              <a:buFont typeface="+mj-lt"/>
              <a:buAutoNum type="arabicPeriod"/>
            </a:pPr>
            <a:r>
              <a:rPr lang="id-ID" dirty="0" smtClean="0">
                <a:effectLst/>
              </a:rPr>
              <a:t>Errorlog saat Impor CSV bisa dilihat di lokasi: {Folder Instalasi}\errorlog.</a:t>
            </a:r>
            <a:endParaRPr lang="id-ID" dirty="0">
              <a:effectLst/>
            </a:endParaRP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BE222CB6-5286-4EFE-A400-E97302CBC49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t>23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04991655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smtClean="0">
                <a:solidFill>
                  <a:schemeClr val="tx1"/>
                </a:solidFill>
                <a:effectLst/>
                <a:latin typeface="+mn-lt"/>
                <a:ea typeface="+mn-ea"/>
                <a:cs typeface="+mn-cs"/>
              </a:rPr>
              <a:t>3 langkah mudah menggunakan </a:t>
            </a:r>
            <a:r>
              <a:rPr lang="en-US" sz="1200" i="1" kern="1200" smtClean="0">
                <a:solidFill>
                  <a:schemeClr val="tx1"/>
                </a:solidFill>
                <a:effectLst/>
                <a:latin typeface="+mn-lt"/>
                <a:ea typeface="+mn-ea"/>
                <a:cs typeface="+mn-cs"/>
              </a:rPr>
              <a:t>e-filing:</a:t>
            </a:r>
          </a:p>
          <a:p>
            <a:pPr marL="228600" indent="-228600">
              <a:buFont typeface="+mj-lt"/>
              <a:buAutoNum type="arabicPeriod"/>
            </a:pPr>
            <a:r>
              <a:rPr lang="en-US" sz="1200" i="0" kern="1200" smtClean="0">
                <a:solidFill>
                  <a:schemeClr val="tx1"/>
                </a:solidFill>
                <a:effectLst/>
                <a:latin typeface="+mn-lt"/>
                <a:ea typeface="+mn-ea"/>
                <a:cs typeface="+mn-cs"/>
              </a:rPr>
              <a:t>Mengajukan permohonan Aktivasi EFIN ke KPP atau KP2KP.</a:t>
            </a:r>
          </a:p>
          <a:p>
            <a:pPr marL="228600" indent="-228600">
              <a:buFont typeface="+mj-lt"/>
              <a:buAutoNum type="arabicPeriod"/>
            </a:pPr>
            <a:r>
              <a:rPr lang="en-US" sz="1200" i="0" kern="1200" smtClean="0">
                <a:solidFill>
                  <a:schemeClr val="tx1"/>
                </a:solidFill>
                <a:effectLst/>
                <a:latin typeface="+mn-lt"/>
                <a:ea typeface="+mn-ea"/>
                <a:cs typeface="+mn-cs"/>
              </a:rPr>
              <a:t>Setelah memperoleh nomor EFIN, Anda dapat mendaftarkan diri pada Layanan Online Pajak pada website DJP Online atau website Penyedia Layanan SPT Elektronik.</a:t>
            </a:r>
          </a:p>
          <a:p>
            <a:pPr marL="228600" indent="-228600">
              <a:buFont typeface="+mj-lt"/>
              <a:buAutoNum type="arabicPeriod"/>
            </a:pPr>
            <a:r>
              <a:rPr lang="en-US" sz="1200" i="0" kern="1200" smtClean="0">
                <a:solidFill>
                  <a:schemeClr val="tx1"/>
                </a:solidFill>
                <a:effectLst/>
                <a:latin typeface="+mn-lt"/>
                <a:ea typeface="+mn-ea"/>
                <a:cs typeface="+mn-cs"/>
              </a:rPr>
              <a:t>Setelah memiliki akun DJP Online /Akun Penyedia Layanan SPT Elektronik, Anda sudah dapat menyampaikan SPT Anda melalui menu e-Filing.</a:t>
            </a:r>
            <a:endParaRPr lang="en-US"/>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BE222CB6-5286-4EFE-A400-E97302CBC49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t>24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5869453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1" smtClean="0"/>
              <a:t>Reminder</a:t>
            </a:r>
            <a:endParaRPr lang="en-US" i="1"/>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BE222CB6-5286-4EFE-A400-E97302CBC49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t>25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2581061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1" smtClean="0"/>
              <a:t>Contact Point</a:t>
            </a:r>
            <a:endParaRPr lang="en-US" i="1"/>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BE222CB6-5286-4EFE-A400-E97302CBC49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t>26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77755166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1" smtClean="0"/>
              <a:t>Call to action!</a:t>
            </a:r>
            <a:endParaRPr lang="en-US" i="1"/>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BE222CB6-5286-4EFE-A400-E97302CBC49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t>27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4178532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i="0" smtClean="0"/>
              <a:t>PERINGATAN:</a:t>
            </a:r>
          </a:p>
          <a:p>
            <a:pPr marL="171450" indent="-171450">
              <a:buFont typeface="Arial" panose="020B0604020202020204" pitchFamily="34" charset="0"/>
              <a:buChar char="•"/>
            </a:pPr>
            <a:r>
              <a:rPr lang="en-US" i="1" smtClean="0"/>
              <a:t>Slide</a:t>
            </a:r>
            <a:r>
              <a:rPr lang="en-US" smtClean="0"/>
              <a:t> ini merupakan materi penyuluhan yang dipersiapkan oleh Direktorat P2Humas </a:t>
            </a:r>
            <a:r>
              <a:rPr lang="en-US" b="1" smtClean="0"/>
              <a:t>untuk kepentingan dinas</a:t>
            </a:r>
            <a:r>
              <a:rPr lang="en-US" smtClean="0"/>
              <a:t>. </a:t>
            </a:r>
            <a:r>
              <a:rPr kumimoji="0" lang="en-US" sz="1200" b="0" i="0" u="none" strike="noStrike" kern="1200" cap="none" spc="0" normalizeH="0" baseline="0" noProof="0" smtClean="0">
                <a:ln>
                  <a:noFill/>
                </a:ln>
                <a:solidFill>
                  <a:prstClr val="black"/>
                </a:solidFill>
                <a:effectLst/>
                <a:uLnTx/>
                <a:uFillTx/>
                <a:latin typeface="Calibri Light" panose="020F0302020204030204"/>
                <a:ea typeface="+mn-ea"/>
                <a:cs typeface="+mn-cs"/>
              </a:rPr>
              <a:t>S</a:t>
            </a:r>
            <a:r>
              <a:rPr kumimoji="0" lang="en-US" sz="1200" b="0" i="1" u="none" strike="noStrike" kern="1200" cap="none" spc="0" normalizeH="0" baseline="0" noProof="0" smtClean="0">
                <a:ln>
                  <a:noFill/>
                </a:ln>
                <a:solidFill>
                  <a:prstClr val="black"/>
                </a:solidFill>
                <a:effectLst/>
                <a:uLnTx/>
                <a:uFillTx/>
                <a:latin typeface="Calibri Light" panose="020F0302020204030204"/>
                <a:ea typeface="+mn-ea"/>
                <a:cs typeface="+mn-cs"/>
              </a:rPr>
              <a:t>oftcopy </a:t>
            </a:r>
            <a:r>
              <a:rPr kumimoji="0" lang="en-US" sz="1200" b="0" i="0" u="none" strike="noStrike" kern="1200" cap="none" spc="0" normalizeH="0" baseline="0" noProof="0" smtClean="0">
                <a:ln>
                  <a:noFill/>
                </a:ln>
                <a:solidFill>
                  <a:prstClr val="black"/>
                </a:solidFill>
                <a:effectLst/>
                <a:uLnTx/>
                <a:uFillTx/>
                <a:latin typeface="Calibri Light" panose="020F0302020204030204"/>
                <a:ea typeface="+mn-ea"/>
                <a:cs typeface="+mn-cs"/>
              </a:rPr>
              <a:t>materi dapat dibagikan kepada Wajib Pajak </a:t>
            </a:r>
            <a:r>
              <a:rPr kumimoji="0" lang="en-US" sz="1200" b="1" i="0" u="none" strike="noStrike" kern="1200" cap="none" spc="0" normalizeH="0" baseline="0" noProof="0" smtClean="0">
                <a:ln>
                  <a:noFill/>
                </a:ln>
                <a:solidFill>
                  <a:prstClr val="black"/>
                </a:solidFill>
                <a:effectLst/>
                <a:uLnTx/>
                <a:uFillTx/>
                <a:latin typeface="Calibri Light" panose="020F0302020204030204"/>
                <a:ea typeface="+mn-ea"/>
                <a:cs typeface="+mn-cs"/>
              </a:rPr>
              <a:t>hanya dalam format pdf.</a:t>
            </a:r>
            <a:endParaRPr lang="en-US" smtClean="0"/>
          </a:p>
          <a:p>
            <a:pPr marL="171450" indent="-171450">
              <a:buFont typeface="Arial" panose="020B0604020202020204" pitchFamily="34" charset="0"/>
              <a:buChar char="•"/>
            </a:pPr>
            <a:r>
              <a:rPr lang="en-US" smtClean="0"/>
              <a:t>Dalam hal terdapat ketidaksesuaian antara materi dalam </a:t>
            </a:r>
            <a:r>
              <a:rPr lang="en-US" i="1" smtClean="0"/>
              <a:t>slide</a:t>
            </a:r>
            <a:r>
              <a:rPr lang="en-US" smtClean="0"/>
              <a:t> ini dengan peraturan perpajakan, maka pelaksanaannya mengacu pada </a:t>
            </a:r>
            <a:r>
              <a:rPr lang="en-US" b="1" smtClean="0"/>
              <a:t>peraturan perpajakan yang berlaku</a:t>
            </a:r>
            <a:r>
              <a:rPr lang="en-US" smtClean="0"/>
              <a:t>.</a:t>
            </a:r>
          </a:p>
          <a:p>
            <a:endParaRPr lang="en-US"/>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BE222CB6-5286-4EFE-A400-E97302CBC49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t>28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25666152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0" smtClean="0"/>
              <a:t>Pemanfaatan e-SPT Masa PPh Pasal 21</a:t>
            </a:r>
            <a:endParaRPr lang="en-US" i="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BE222CB6-5286-4EFE-A400-E97302CBC49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t>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99219591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defRPr/>
            </a:pPr>
            <a:r>
              <a:rPr lang="en-US" sz="1200" smtClean="0">
                <a:solidFill>
                  <a:schemeClr val="tx1"/>
                </a:solidFill>
                <a:latin typeface="Arial Black" panose="020B0A04020102020204" pitchFamily="34" charset="0"/>
                <a:cs typeface="Arial" panose="020B0604020202020204" pitchFamily="34" charset="0"/>
              </a:rPr>
              <a:t>INSTALASI e-SPT</a:t>
            </a:r>
            <a:endParaRPr lang="en-US"/>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BE222CB6-5286-4EFE-A400-E97302CBC49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t>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39600925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mtClean="0"/>
              <a:t>Kebutuhan Sistem</a:t>
            </a:r>
            <a:endParaRPr lang="en-US"/>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BE222CB6-5286-4EFE-A400-E97302CBC49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t>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51898189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mtClean="0"/>
              <a:t>Langkah-langkah Instalasi e-SPT</a:t>
            </a:r>
            <a:endParaRPr lang="en-US"/>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BE222CB6-5286-4EFE-A400-E97302CBC49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t>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15808136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Langkah-langkah</a:t>
            </a:r>
            <a:r>
              <a:rPr lang="en-US" dirty="0" smtClean="0"/>
              <a:t> </a:t>
            </a:r>
            <a:r>
              <a:rPr lang="en-US" dirty="0" err="1" smtClean="0"/>
              <a:t>Instalasi</a:t>
            </a:r>
            <a:r>
              <a:rPr lang="en-US" dirty="0" smtClean="0"/>
              <a:t> e-SPT</a:t>
            </a:r>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BE222CB6-5286-4EFE-A400-E97302CBC49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t>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96794873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defRPr/>
            </a:pPr>
            <a:r>
              <a:rPr lang="en-US" sz="1200" smtClean="0">
                <a:solidFill>
                  <a:schemeClr val="tx1"/>
                </a:solidFill>
                <a:latin typeface="Arial Black" panose="020B0A04020102020204" pitchFamily="34" charset="0"/>
                <a:cs typeface="Arial" panose="020B0604020202020204" pitchFamily="34" charset="0"/>
              </a:rPr>
              <a:t>SETTING AWAL e-SPT</a:t>
            </a:r>
            <a:endParaRPr lang="en-US"/>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BE222CB6-5286-4EFE-A400-E97302CBC49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t>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01384669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id-ID" smtClean="0">
                <a:effectLst/>
              </a:rPr>
              <a:t>Aplikasi e-SPT membuat koneksi langsung ke database .mdb/.accdb dengan memilih file-nya. Aplikasi otomatis menampilkan daftar file database yang ada di folder: &lt;PathAplikasi&gt;\db. </a:t>
            </a:r>
          </a:p>
          <a:p>
            <a:r>
              <a:rPr lang="id-ID" smtClean="0">
                <a:effectLst/>
              </a:rPr>
              <a:t>User bisa mengganti folder database dengan mengklik pada tombol </a:t>
            </a:r>
            <a:r>
              <a:rPr lang="id-ID" b="1" smtClean="0">
                <a:effectLst/>
              </a:rPr>
              <a:t>Ganti Folder</a:t>
            </a:r>
            <a:r>
              <a:rPr lang="id-ID" smtClean="0">
                <a:effectLst/>
              </a:rPr>
              <a:t>.</a:t>
            </a:r>
          </a:p>
          <a:p>
            <a:r>
              <a:rPr lang="id-ID" smtClean="0">
                <a:effectLst/>
              </a:rPr>
              <a:t> </a:t>
            </a:r>
          </a:p>
          <a:p>
            <a:r>
              <a:rPr lang="id-ID" b="1" smtClean="0">
                <a:effectLst/>
              </a:rPr>
              <a:t>Database Kosong</a:t>
            </a:r>
            <a:endParaRPr lang="id-ID" smtClean="0">
              <a:effectLst/>
            </a:endParaRPr>
          </a:p>
          <a:p>
            <a:r>
              <a:rPr lang="id-ID" smtClean="0">
                <a:effectLst/>
              </a:rPr>
              <a:t>Aplikasi menyediakan 2 database kosong masing-masing bertipe .mdb dan .accdb pada folder: &lt;PathAplikasi&gt;\db\empty.</a:t>
            </a:r>
          </a:p>
          <a:p>
            <a:r>
              <a:rPr lang="id-ID" smtClean="0">
                <a:effectLst/>
              </a:rPr>
              <a:t> </a:t>
            </a:r>
          </a:p>
          <a:p>
            <a:r>
              <a:rPr lang="id-ID" b="1" smtClean="0">
                <a:effectLst/>
              </a:rPr>
              <a:t>Penamaan Database</a:t>
            </a:r>
            <a:endParaRPr lang="id-ID" smtClean="0">
              <a:effectLst/>
            </a:endParaRPr>
          </a:p>
          <a:p>
            <a:r>
              <a:rPr lang="id-ID" smtClean="0">
                <a:effectLst/>
              </a:rPr>
              <a:t>Nama file database default adalah </a:t>
            </a:r>
            <a:r>
              <a:rPr lang="id-ID" b="1" smtClean="0">
                <a:effectLst/>
              </a:rPr>
              <a:t>db2113</a:t>
            </a:r>
            <a:r>
              <a:rPr lang="id-ID" smtClean="0">
                <a:effectLst/>
              </a:rPr>
              <a:t>. User bebas mengganti nama file selama ekstensi (.mdb/.accdb) tidak diubah.</a:t>
            </a:r>
          </a:p>
          <a:p>
            <a:r>
              <a:rPr lang="id-ID" smtClean="0">
                <a:effectLst/>
              </a:rPr>
              <a:t> </a:t>
            </a:r>
          </a:p>
          <a:p>
            <a:r>
              <a:rPr lang="id-ID" b="1" smtClean="0">
                <a:effectLst/>
              </a:rPr>
              <a:t>Gagal membaca Database</a:t>
            </a:r>
            <a:endParaRPr lang="id-ID" smtClean="0">
              <a:effectLst/>
            </a:endParaRPr>
          </a:p>
          <a:p>
            <a:r>
              <a:rPr lang="id-ID" smtClean="0">
                <a:effectLst/>
              </a:rPr>
              <a:t>Bila gagal membaca Database, perlu meng-install Database Access Engine.</a:t>
            </a:r>
          </a:p>
          <a:p>
            <a:r>
              <a:rPr lang="id-ID" sz="1200" kern="1200" smtClean="0">
                <a:solidFill>
                  <a:schemeClr val="tx1"/>
                </a:solidFill>
                <a:effectLst/>
                <a:latin typeface="+mn-lt"/>
                <a:ea typeface="+mn-ea"/>
                <a:cs typeface="+mn-cs"/>
              </a:rPr>
              <a:t>http://www.microsoft.com/en-us/download/details.aspx?id=13255</a:t>
            </a:r>
            <a:endParaRPr lang="id-ID" smtClean="0">
              <a:effectLst/>
            </a:endParaRPr>
          </a:p>
          <a:p>
            <a:endParaRPr lang="en-US"/>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BE222CB6-5286-4EFE-A400-E97302CBC49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t>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42414493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Cover Presentasi Branding Baru - Biru">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685800" y="2100648"/>
            <a:ext cx="7772400" cy="2276417"/>
          </a:xfrm>
        </p:spPr>
        <p:txBody>
          <a:bodyPr anchor="b">
            <a:normAutofit/>
          </a:bodyPr>
          <a:lstStyle>
            <a:lvl1pPr algn="l">
              <a:defRPr sz="4800" b="1" baseline="0">
                <a:solidFill>
                  <a:schemeClr val="bg1"/>
                </a:solidFill>
                <a:latin typeface="+mn-lt"/>
              </a:defRPr>
            </a:lvl1pPr>
          </a:lstStyle>
          <a:p>
            <a:r>
              <a:rPr lang="en-US" dirty="0" err="1" smtClean="0"/>
              <a:t>Gunakan</a:t>
            </a:r>
            <a:r>
              <a:rPr lang="en-US" dirty="0" smtClean="0"/>
              <a:t> </a:t>
            </a:r>
            <a:r>
              <a:rPr lang="en-US" dirty="0" err="1" smtClean="0"/>
              <a:t>Untuk</a:t>
            </a:r>
            <a:r>
              <a:rPr lang="en-US" dirty="0" smtClean="0"/>
              <a:t> </a:t>
            </a:r>
            <a:r>
              <a:rPr lang="en-US" dirty="0" err="1" smtClean="0"/>
              <a:t>Judul</a:t>
            </a:r>
            <a:r>
              <a:rPr lang="en-US" dirty="0" smtClean="0"/>
              <a:t> </a:t>
            </a:r>
            <a:r>
              <a:rPr lang="en-US" dirty="0" err="1" smtClean="0"/>
              <a:t>Presentasi</a:t>
            </a:r>
            <a:endParaRPr lang="en-US" dirty="0"/>
          </a:p>
        </p:txBody>
      </p:sp>
      <p:sp>
        <p:nvSpPr>
          <p:cNvPr id="3" name="Subtitle 2"/>
          <p:cNvSpPr>
            <a:spLocks noGrp="1"/>
          </p:cNvSpPr>
          <p:nvPr>
            <p:ph type="subTitle" idx="1" hasCustomPrompt="1"/>
          </p:nvPr>
        </p:nvSpPr>
        <p:spPr>
          <a:xfrm>
            <a:off x="702365" y="4522184"/>
            <a:ext cx="6858000" cy="1005403"/>
          </a:xfrm>
        </p:spPr>
        <p:txBody>
          <a:bodyPr/>
          <a:lstStyle>
            <a:lvl1pPr marL="0" indent="0" algn="l">
              <a:buNone/>
              <a:defRPr sz="240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err="1" smtClean="0"/>
              <a:t>Subjudul</a:t>
            </a:r>
            <a:r>
              <a:rPr lang="en-US" dirty="0" smtClean="0"/>
              <a:t> </a:t>
            </a:r>
            <a:r>
              <a:rPr lang="en-US" dirty="0" err="1" smtClean="0"/>
              <a:t>dapat</a:t>
            </a:r>
            <a:r>
              <a:rPr lang="en-US" dirty="0" smtClean="0"/>
              <a:t> </a:t>
            </a:r>
            <a:r>
              <a:rPr lang="en-US" dirty="0" err="1" smtClean="0"/>
              <a:t>ditulis</a:t>
            </a:r>
            <a:r>
              <a:rPr lang="en-US" dirty="0" smtClean="0"/>
              <a:t> </a:t>
            </a:r>
            <a:r>
              <a:rPr lang="en-US" dirty="0" err="1" smtClean="0"/>
              <a:t>disini</a:t>
            </a:r>
            <a:endParaRPr lang="en-US" dirty="0"/>
          </a:p>
        </p:txBody>
      </p:sp>
      <p:sp>
        <p:nvSpPr>
          <p:cNvPr id="4" name="Date Placeholder 3"/>
          <p:cNvSpPr>
            <a:spLocks noGrp="1"/>
          </p:cNvSpPr>
          <p:nvPr>
            <p:ph type="dt" sz="half" idx="10"/>
          </p:nvPr>
        </p:nvSpPr>
        <p:spPr>
          <a:xfrm>
            <a:off x="1079157" y="6356351"/>
            <a:ext cx="2389488" cy="365125"/>
          </a:xfrm>
        </p:spPr>
        <p:txBody>
          <a:bodyPr/>
          <a:lstStyle/>
          <a:p>
            <a:pPr marL="0" marR="0" lvl="0" indent="0" algn="l" defTabSz="914400" rtl="0" eaLnBrk="1" fontAlgn="auto" latinLnBrk="0" hangingPunct="1">
              <a:lnSpc>
                <a:spcPct val="100000"/>
              </a:lnSpc>
              <a:spcBef>
                <a:spcPts val="0"/>
              </a:spcBef>
              <a:spcAft>
                <a:spcPts val="0"/>
              </a:spcAft>
              <a:buClrTx/>
              <a:buSzTx/>
              <a:buFontTx/>
              <a:buNone/>
              <a:defRPr/>
            </a:pPr>
            <a:fld id="{1ED67691-2593-4D99-BEAF-B1A06443EFF6}"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t>10/14/2019</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a:xfrm>
            <a:off x="389327" y="6356351"/>
            <a:ext cx="590976" cy="365125"/>
          </a:xfrm>
        </p:spPr>
        <p:txBody>
          <a:bodyPr/>
          <a:lstStyle>
            <a:lvl1pPr algn="l">
              <a:defRPr/>
            </a:lvl1pPr>
          </a:lstStyle>
          <a:p>
            <a:pPr marL="0" marR="0" lvl="0" indent="0" algn="r" defTabSz="914400" rtl="0" eaLnBrk="1" fontAlgn="auto" latinLnBrk="0" hangingPunct="1">
              <a:lnSpc>
                <a:spcPct val="100000"/>
              </a:lnSpc>
              <a:spcBef>
                <a:spcPts val="0"/>
              </a:spcBef>
              <a:spcAft>
                <a:spcPts val="0"/>
              </a:spcAft>
              <a:buClrTx/>
              <a:buSzTx/>
              <a:buFontTx/>
              <a:buNone/>
              <a:defRPr/>
            </a:pPr>
            <a:fld id="{47028E60-3E5A-4D69-9690-0EB142B1025D}"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1_Isi Presentasi Branding Baru - Putih Polo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6" name="Date Placeholder 3"/>
          <p:cNvSpPr>
            <a:spLocks noGrp="1"/>
          </p:cNvSpPr>
          <p:nvPr>
            <p:ph type="dt" sz="half" idx="10"/>
          </p:nvPr>
        </p:nvSpPr>
        <p:spPr>
          <a:xfrm>
            <a:off x="5717059" y="6356351"/>
            <a:ext cx="2389488" cy="365125"/>
          </a:xfrm>
        </p:spPr>
        <p:txBody>
          <a:bodyPr/>
          <a:lstStyle>
            <a:lvl1pPr algn="r">
              <a:defRPr/>
            </a:lvl1pPr>
          </a:lstStyle>
          <a:p>
            <a:pPr marL="0" marR="0" lvl="0" indent="0" algn="l" defTabSz="914400" rtl="0" eaLnBrk="1" fontAlgn="auto" latinLnBrk="0" hangingPunct="1">
              <a:lnSpc>
                <a:spcPct val="100000"/>
              </a:lnSpc>
              <a:spcBef>
                <a:spcPts val="0"/>
              </a:spcBef>
              <a:spcAft>
                <a:spcPts val="0"/>
              </a:spcAft>
              <a:buClrTx/>
              <a:buSzTx/>
              <a:buFontTx/>
              <a:buNone/>
              <a:defRPr/>
            </a:pPr>
            <a:fld id="{1ED67691-2593-4D99-BEAF-B1A06443EFF6}"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t>10/14/2019</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7" name="Slide Number Placeholder 5"/>
          <p:cNvSpPr>
            <a:spLocks noGrp="1"/>
          </p:cNvSpPr>
          <p:nvPr>
            <p:ph type="sldNum" sz="quarter" idx="12"/>
          </p:nvPr>
        </p:nvSpPr>
        <p:spPr>
          <a:xfrm>
            <a:off x="8182321" y="6356351"/>
            <a:ext cx="590976" cy="365125"/>
          </a:xfrm>
        </p:spPr>
        <p:txBody>
          <a:bodyPr/>
          <a:lstStyle>
            <a:lvl1pPr algn="r">
              <a:defRPr/>
            </a:lvl1pPr>
          </a:lstStyle>
          <a:p>
            <a:pPr marL="0" marR="0" lvl="0" indent="0" algn="r" defTabSz="914400" rtl="0" eaLnBrk="1" fontAlgn="auto" latinLnBrk="0" hangingPunct="1">
              <a:lnSpc>
                <a:spcPct val="100000"/>
              </a:lnSpc>
              <a:spcBef>
                <a:spcPts val="0"/>
              </a:spcBef>
              <a:spcAft>
                <a:spcPts val="0"/>
              </a:spcAft>
              <a:buClrTx/>
              <a:buSzTx/>
              <a:buFontTx/>
              <a:buNone/>
              <a:defRPr/>
            </a:pPr>
            <a:fld id="{47028E60-3E5A-4D69-9690-0EB142B1025D}"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Title 1"/>
          <p:cNvSpPr txBox="1"/>
          <p:nvPr/>
        </p:nvSpPr>
        <p:spPr>
          <a:xfrm>
            <a:off x="1375719" y="264860"/>
            <a:ext cx="7471719" cy="460069"/>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defRPr sz="2400" b="1" kern="1200">
                <a:solidFill>
                  <a:schemeClr val="bg1"/>
                </a:solidFill>
                <a:latin typeface="+mn-lt"/>
                <a:ea typeface="+mj-ea"/>
                <a:cs typeface="+mj-cs"/>
              </a:defRPr>
            </a:lvl1pPr>
          </a:lstStyle>
          <a:p>
            <a:r>
              <a:rPr lang="en-US" smtClean="0">
                <a:solidFill>
                  <a:schemeClr val="tx1"/>
                </a:solidFill>
              </a:rPr>
              <a:t>Layout untuk tabel/data</a:t>
            </a:r>
            <a:endParaRPr lang="en-US" dirty="0">
              <a:solidFill>
                <a:schemeClr val="tx1"/>
              </a:solidFill>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2_Isi Presentasi Branding Baru - Putih Polo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6" name="Date Placeholder 3"/>
          <p:cNvSpPr>
            <a:spLocks noGrp="1"/>
          </p:cNvSpPr>
          <p:nvPr>
            <p:ph type="dt" sz="half" idx="10"/>
          </p:nvPr>
        </p:nvSpPr>
        <p:spPr>
          <a:xfrm>
            <a:off x="5717059" y="6356351"/>
            <a:ext cx="2389488" cy="365125"/>
          </a:xfrm>
        </p:spPr>
        <p:txBody>
          <a:bodyPr/>
          <a:lstStyle>
            <a:lvl1pPr algn="r">
              <a:defRPr/>
            </a:lvl1pPr>
          </a:lstStyle>
          <a:p>
            <a:pPr marL="0" marR="0" lvl="0" indent="0" algn="l" defTabSz="914400" rtl="0" eaLnBrk="1" fontAlgn="auto" latinLnBrk="0" hangingPunct="1">
              <a:lnSpc>
                <a:spcPct val="100000"/>
              </a:lnSpc>
              <a:spcBef>
                <a:spcPts val="0"/>
              </a:spcBef>
              <a:spcAft>
                <a:spcPts val="0"/>
              </a:spcAft>
              <a:buClrTx/>
              <a:buSzTx/>
              <a:buFontTx/>
              <a:buNone/>
              <a:defRPr/>
            </a:pPr>
            <a:fld id="{1ED67691-2593-4D99-BEAF-B1A06443EFF6}"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t>10/14/2019</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7" name="Slide Number Placeholder 5"/>
          <p:cNvSpPr>
            <a:spLocks noGrp="1"/>
          </p:cNvSpPr>
          <p:nvPr>
            <p:ph type="sldNum" sz="quarter" idx="12"/>
          </p:nvPr>
        </p:nvSpPr>
        <p:spPr>
          <a:xfrm>
            <a:off x="8182321" y="6356351"/>
            <a:ext cx="590976" cy="365125"/>
          </a:xfrm>
        </p:spPr>
        <p:txBody>
          <a:bodyPr/>
          <a:lstStyle>
            <a:lvl1pPr algn="r">
              <a:defRPr/>
            </a:lvl1pPr>
          </a:lstStyle>
          <a:p>
            <a:pPr marL="0" marR="0" lvl="0" indent="0" algn="r" defTabSz="914400" rtl="0" eaLnBrk="1" fontAlgn="auto" latinLnBrk="0" hangingPunct="1">
              <a:lnSpc>
                <a:spcPct val="100000"/>
              </a:lnSpc>
              <a:spcBef>
                <a:spcPts val="0"/>
              </a:spcBef>
              <a:spcAft>
                <a:spcPts val="0"/>
              </a:spcAft>
              <a:buClrTx/>
              <a:buSzTx/>
              <a:buFontTx/>
              <a:buNone/>
              <a:defRPr/>
            </a:pPr>
            <a:fld id="{47028E60-3E5A-4D69-9690-0EB142B1025D}"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Title 1"/>
          <p:cNvSpPr txBox="1"/>
          <p:nvPr/>
        </p:nvSpPr>
        <p:spPr>
          <a:xfrm>
            <a:off x="1375719" y="264860"/>
            <a:ext cx="7471719" cy="460069"/>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defRPr sz="2400" b="1" kern="1200">
                <a:solidFill>
                  <a:schemeClr val="bg1"/>
                </a:solidFill>
                <a:latin typeface="+mn-lt"/>
                <a:ea typeface="+mj-ea"/>
                <a:cs typeface="+mj-cs"/>
              </a:defRPr>
            </a:lvl1pPr>
          </a:lstStyle>
          <a:p>
            <a:r>
              <a:rPr lang="en-US" smtClean="0">
                <a:solidFill>
                  <a:schemeClr val="tx1"/>
                </a:solidFill>
              </a:rPr>
              <a:t>Layout untuk tabel/data</a:t>
            </a:r>
            <a:endParaRPr lang="en-US" dirty="0">
              <a:solidFill>
                <a:schemeClr val="tx1"/>
              </a:solidFill>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Isi Presentasi Branding Baru - Putih Bersih">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6" name="Date Placeholder 3"/>
          <p:cNvSpPr>
            <a:spLocks noGrp="1"/>
          </p:cNvSpPr>
          <p:nvPr>
            <p:ph type="dt" sz="half" idx="10"/>
          </p:nvPr>
        </p:nvSpPr>
        <p:spPr>
          <a:xfrm>
            <a:off x="5717059" y="6356351"/>
            <a:ext cx="2389488" cy="365125"/>
          </a:xfrm>
        </p:spPr>
        <p:txBody>
          <a:bodyPr/>
          <a:lstStyle>
            <a:lvl1pPr algn="r">
              <a:defRPr/>
            </a:lvl1pPr>
          </a:lstStyle>
          <a:p>
            <a:pPr marL="0" marR="0" lvl="0" indent="0" algn="l" defTabSz="914400" rtl="0" eaLnBrk="1" fontAlgn="auto" latinLnBrk="0" hangingPunct="1">
              <a:lnSpc>
                <a:spcPct val="100000"/>
              </a:lnSpc>
              <a:spcBef>
                <a:spcPts val="0"/>
              </a:spcBef>
              <a:spcAft>
                <a:spcPts val="0"/>
              </a:spcAft>
              <a:buClrTx/>
              <a:buSzTx/>
              <a:buFontTx/>
              <a:buNone/>
              <a:defRPr/>
            </a:pPr>
            <a:fld id="{1ED67691-2593-4D99-BEAF-B1A06443EFF6}"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t>10/14/2019</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7" name="Slide Number Placeholder 5"/>
          <p:cNvSpPr>
            <a:spLocks noGrp="1"/>
          </p:cNvSpPr>
          <p:nvPr>
            <p:ph type="sldNum" sz="quarter" idx="12"/>
          </p:nvPr>
        </p:nvSpPr>
        <p:spPr>
          <a:xfrm>
            <a:off x="8182321" y="6356351"/>
            <a:ext cx="590976" cy="365125"/>
          </a:xfrm>
        </p:spPr>
        <p:txBody>
          <a:bodyPr/>
          <a:lstStyle>
            <a:lvl1pPr algn="r">
              <a:defRPr/>
            </a:lvl1pPr>
          </a:lstStyle>
          <a:p>
            <a:pPr marL="0" marR="0" lvl="0" indent="0" algn="r" defTabSz="914400" rtl="0" eaLnBrk="1" fontAlgn="auto" latinLnBrk="0" hangingPunct="1">
              <a:lnSpc>
                <a:spcPct val="100000"/>
              </a:lnSpc>
              <a:spcBef>
                <a:spcPts val="0"/>
              </a:spcBef>
              <a:spcAft>
                <a:spcPts val="0"/>
              </a:spcAft>
              <a:buClrTx/>
              <a:buSzTx/>
              <a:buFontTx/>
              <a:buNone/>
              <a:defRPr/>
            </a:pPr>
            <a:fld id="{47028E60-3E5A-4D69-9690-0EB142B1025D}"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cSld name="1_Custom Layout">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47028E60-3E5A-4D69-9690-0EB142B1025D}"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cSld>
  <p:clrMapOvr>
    <a:masterClrMapping/>
  </p:clrMapOvr>
  <p:transition spd="slow"/>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49EBC4A-F3A9-4A13-988E-BA8079DC3422}" type="datetimeFigureOut">
              <a:rPr lang="id-ID" smtClean="0">
                <a:solidFill>
                  <a:prstClr val="black">
                    <a:tint val="75000"/>
                  </a:prstClr>
                </a:solidFill>
              </a:rPr>
              <a:t>14/10/2019</a:t>
            </a:fld>
            <a:endParaRPr lang="id-ID">
              <a:solidFill>
                <a:prstClr val="black">
                  <a:tint val="75000"/>
                </a:prstClr>
              </a:solidFill>
            </a:endParaRPr>
          </a:p>
        </p:txBody>
      </p:sp>
      <p:sp>
        <p:nvSpPr>
          <p:cNvPr id="5" name="Footer Placeholder 4"/>
          <p:cNvSpPr>
            <a:spLocks noGrp="1"/>
          </p:cNvSpPr>
          <p:nvPr>
            <p:ph type="ftr" sz="quarter" idx="11"/>
          </p:nvPr>
        </p:nvSpPr>
        <p:spPr/>
        <p:txBody>
          <a:bodyPr/>
          <a:lstStyle/>
          <a:p>
            <a:endParaRPr lang="id-ID">
              <a:solidFill>
                <a:prstClr val="black">
                  <a:tint val="75000"/>
                </a:prstClr>
              </a:solidFill>
            </a:endParaRPr>
          </a:p>
        </p:txBody>
      </p:sp>
      <p:sp>
        <p:nvSpPr>
          <p:cNvPr id="6" name="Slide Number Placeholder 5"/>
          <p:cNvSpPr>
            <a:spLocks noGrp="1"/>
          </p:cNvSpPr>
          <p:nvPr>
            <p:ph type="sldNum" sz="quarter" idx="12"/>
          </p:nvPr>
        </p:nvSpPr>
        <p:spPr/>
        <p:txBody>
          <a:bodyPr/>
          <a:lstStyle/>
          <a:p>
            <a:fld id="{B928FC29-BFAF-4A63-9FB3-CDEA2BFD0F5C}" type="slidenum">
              <a:rPr lang="id-ID" smtClean="0">
                <a:solidFill>
                  <a:prstClr val="black">
                    <a:tint val="75000"/>
                  </a:prstClr>
                </a:solidFill>
              </a:rPr>
              <a:t>‹#›</a:t>
            </a:fld>
            <a:endParaRPr lang="id-ID">
              <a:solidFill>
                <a:prstClr val="black">
                  <a:tint val="75000"/>
                </a:prstClr>
              </a:solidFill>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fld id="{1ED67691-2593-4D99-BEAF-B1A06443EFF6}"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t>10/14/2019</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3" name="Footer Placeholder 2"/>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4" name="Slide Number Placeholder 3"/>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47028E60-3E5A-4D69-9690-0EB142B1025D}"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2_Title Slide">
    <p:bg>
      <p:bgPr>
        <a:solidFill>
          <a:srgbClr val="FAFCE0"/>
        </a:solidFill>
        <a:effectLst/>
      </p:bgPr>
    </p:bg>
    <p:spTree>
      <p:nvGrpSpPr>
        <p:cNvPr id="1" name=""/>
        <p:cNvGrpSpPr/>
        <p:nvPr/>
      </p:nvGrpSpPr>
      <p:grpSpPr>
        <a:xfrm>
          <a:off x="0" y="0"/>
          <a:ext cx="0" cy="0"/>
          <a:chOff x="0" y="0"/>
          <a:chExt cx="0" cy="0"/>
        </a:xfrm>
      </p:grpSpPr>
      <p:pic>
        <p:nvPicPr>
          <p:cNvPr id="2" name="Picture 6"/>
          <p:cNvPicPr>
            <a:picLocks noChangeAspect="1"/>
          </p:cNvPicPr>
          <p:nvPr userDrawn="1"/>
        </p:nvPicPr>
        <p:blipFill>
          <a:blip r:embed="rId2"/>
          <a:srcRect/>
          <a:stretch>
            <a:fillRect/>
          </a:stretch>
        </p:blipFill>
        <p:spPr bwMode="auto">
          <a:xfrm>
            <a:off x="914400" y="2497138"/>
            <a:ext cx="8251825" cy="4360862"/>
          </a:xfrm>
          <a:prstGeom prst="rect">
            <a:avLst/>
          </a:prstGeom>
          <a:noFill/>
          <a:ln w="9525">
            <a:noFill/>
            <a:miter lim="800000"/>
            <a:headEnd/>
            <a:tailEnd/>
          </a:ln>
        </p:spPr>
      </p:pic>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 preserve="1">
  <p:cSld name="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13034"/>
            <a:ext cx="7772400" cy="2387600"/>
          </a:xfrm>
        </p:spPr>
        <p:txBody>
          <a:bodyPr anchor="b">
            <a:normAutofit/>
          </a:bodyPr>
          <a:lstStyle>
            <a:lvl1pPr algn="l">
              <a:defRPr sz="4800" b="1">
                <a:solidFill>
                  <a:schemeClr val="bg1"/>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702365" y="4711978"/>
            <a:ext cx="6858000" cy="1655762"/>
          </a:xfrm>
        </p:spPr>
        <p:txBody>
          <a:bodyPr/>
          <a:lstStyle>
            <a:lvl1pPr marL="0" indent="0" algn="l">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fld id="{1ED67691-2593-4D99-BEAF-B1A06443EFF6}"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t>10/14/2019</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47028E60-3E5A-4D69-9690-0EB142B1025D}"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 preserve="1">
  <p:cSld name="Title and Cont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bg1"/>
                </a:solidFill>
                <a:latin typeface="+mn-lt"/>
              </a:defRPr>
            </a:lvl1pPr>
          </a:lstStyle>
          <a:p>
            <a:r>
              <a:rPr lang="en-US" smtClean="0"/>
              <a:t>Click to edit Master title style</a:t>
            </a:r>
            <a:endParaRPr lang="en-US" dirty="0"/>
          </a:p>
        </p:txBody>
      </p:sp>
      <p:sp>
        <p:nvSpPr>
          <p:cNvPr id="3" name="Content Placeholder 2"/>
          <p:cNvSpPr>
            <a:spLocks noGrp="1"/>
          </p:cNvSpPr>
          <p:nvPr>
            <p:ph idx="1"/>
          </p:nvPr>
        </p:nvSpPr>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fld id="{B49EBC4A-F3A9-4A13-988E-BA8079DC3422}" type="datetimeFigureOut">
              <a:rPr kumimoji="0" lang="id-ID"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t>14/10/2019</a:t>
            </a:fld>
            <a:endParaRPr kumimoji="0" lang="id-ID"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47028E60-3E5A-4D69-9690-0EB142B1025D}" type="slidenum">
              <a:rPr kumimoji="0" lang="en-US" sz="1200" b="1" i="0" u="none" strike="noStrike" kern="1200" cap="none" spc="0" normalizeH="0" baseline="0" noProof="0" smtClean="0">
                <a:ln>
                  <a:noFill/>
                </a:ln>
                <a:solidFill>
                  <a:srgbClr val="FFC000"/>
                </a:solidFill>
                <a:effectLst/>
                <a:uLnTx/>
                <a:uFillTx/>
                <a:latin typeface="Calibri" panose="020F0502020204030204"/>
                <a:ea typeface="+mn-ea"/>
                <a:cs typeface="+mn-cs"/>
              </a:rPr>
              <a:t>‹#›</a:t>
            </a:fld>
            <a:endParaRPr kumimoji="0" lang="en-US" sz="1200" b="1" i="0" u="none" strike="noStrike" kern="1200" cap="none" spc="0" normalizeH="0" baseline="0" noProof="0">
              <a:ln>
                <a:noFill/>
              </a:ln>
              <a:solidFill>
                <a:srgbClr val="FFC000"/>
              </a:solidFill>
              <a:effectLst/>
              <a:uLnTx/>
              <a:uFillTx/>
              <a:latin typeface="Calibri" panose="020F0502020204030204"/>
              <a:ea typeface="+mn-ea"/>
              <a:cs typeface="+mn-cs"/>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 preserve="1">
  <p:cSld name="3_Title and Cont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628650" y="130628"/>
            <a:ext cx="7567386" cy="841829"/>
          </a:xfrm>
        </p:spPr>
        <p:txBody>
          <a:bodyPr>
            <a:normAutofit/>
          </a:bodyPr>
          <a:lstStyle>
            <a:lvl1pPr>
              <a:defRPr sz="4000" b="1">
                <a:solidFill>
                  <a:schemeClr val="bg1"/>
                </a:solidFill>
              </a:defRPr>
            </a:lvl1pPr>
          </a:lstStyle>
          <a:p>
            <a:r>
              <a:rPr lang="en-US" smtClean="0"/>
              <a:t>Click to edit Master title style</a:t>
            </a:r>
            <a:endParaRPr lang="en-US" dirty="0"/>
          </a:p>
        </p:txBody>
      </p:sp>
      <p:sp>
        <p:nvSpPr>
          <p:cNvPr id="3" name="Content Placeholder 2"/>
          <p:cNvSpPr>
            <a:spLocks noGrp="1"/>
          </p:cNvSpPr>
          <p:nvPr>
            <p:ph idx="1"/>
          </p:nvPr>
        </p:nvSpPr>
        <p:spPr>
          <a:xfrm>
            <a:off x="628650" y="1488735"/>
            <a:ext cx="7886700" cy="4351338"/>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fld id="{1ED67691-2593-4D99-BEAF-B1A06443EFF6}"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t>10/14/2019</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47028E60-3E5A-4D69-9690-0EB142B1025D}"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Isi Presentasi Branding Baru - Biru">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688757" y="602950"/>
            <a:ext cx="6826593" cy="841829"/>
          </a:xfrm>
        </p:spPr>
        <p:txBody>
          <a:bodyPr>
            <a:normAutofit/>
          </a:bodyPr>
          <a:lstStyle>
            <a:lvl1pPr algn="r">
              <a:defRPr sz="4000" b="1">
                <a:solidFill>
                  <a:schemeClr val="bg1"/>
                </a:solidFill>
                <a:latin typeface="+mn-lt"/>
              </a:defRPr>
            </a:lvl1pPr>
          </a:lstStyle>
          <a:p>
            <a:r>
              <a:rPr lang="en-US" dirty="0" err="1" smtClean="0"/>
              <a:t>Gunakan</a:t>
            </a:r>
            <a:r>
              <a:rPr lang="en-US" dirty="0" smtClean="0"/>
              <a:t> </a:t>
            </a:r>
            <a:r>
              <a:rPr lang="en-US" dirty="0" err="1" smtClean="0"/>
              <a:t>Untuk</a:t>
            </a:r>
            <a:r>
              <a:rPr lang="en-US" dirty="0" smtClean="0"/>
              <a:t> Isi </a:t>
            </a:r>
            <a:r>
              <a:rPr lang="en-US" dirty="0" err="1" smtClean="0"/>
              <a:t>Presentasi</a:t>
            </a:r>
            <a:endParaRPr lang="en-US" dirty="0"/>
          </a:p>
        </p:txBody>
      </p:sp>
      <p:sp>
        <p:nvSpPr>
          <p:cNvPr id="3" name="Content Placeholder 2"/>
          <p:cNvSpPr>
            <a:spLocks noGrp="1"/>
          </p:cNvSpPr>
          <p:nvPr>
            <p:ph idx="1" hasCustomPrompt="1"/>
          </p:nvPr>
        </p:nvSpPr>
        <p:spPr>
          <a:xfrm>
            <a:off x="1688757" y="2174789"/>
            <a:ext cx="6826592" cy="3665284"/>
          </a:xfrm>
        </p:spPr>
        <p:txBody>
          <a:bodyPr/>
          <a:lstStyle>
            <a:lvl1pPr>
              <a:defRPr baseline="0">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err="1" smtClean="0"/>
              <a:t>Teks</a:t>
            </a:r>
            <a:r>
              <a:rPr lang="en-US" dirty="0" smtClean="0"/>
              <a:t>, pointer, </a:t>
            </a:r>
            <a:r>
              <a:rPr lang="en-US" dirty="0" err="1" smtClean="0"/>
              <a:t>dll</a:t>
            </a:r>
            <a:endParaRPr lang="en-US" dirty="0"/>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Date Placeholder 3"/>
          <p:cNvSpPr>
            <a:spLocks noGrp="1"/>
          </p:cNvSpPr>
          <p:nvPr>
            <p:ph type="dt" sz="half" idx="10"/>
          </p:nvPr>
        </p:nvSpPr>
        <p:spPr>
          <a:xfrm>
            <a:off x="1079157" y="6356351"/>
            <a:ext cx="2389488" cy="365125"/>
          </a:xfrm>
        </p:spPr>
        <p:txBody>
          <a:bodyPr/>
          <a:lstStyle/>
          <a:p>
            <a:pPr marL="0" marR="0" lvl="0" indent="0" algn="l" defTabSz="914400" rtl="0" eaLnBrk="1" fontAlgn="auto" latinLnBrk="0" hangingPunct="1">
              <a:lnSpc>
                <a:spcPct val="100000"/>
              </a:lnSpc>
              <a:spcBef>
                <a:spcPts val="0"/>
              </a:spcBef>
              <a:spcAft>
                <a:spcPts val="0"/>
              </a:spcAft>
              <a:buClrTx/>
              <a:buSzTx/>
              <a:buFontTx/>
              <a:buNone/>
              <a:defRPr/>
            </a:pPr>
            <a:fld id="{1ED67691-2593-4D99-BEAF-B1A06443EFF6}"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t>10/14/2019</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10" name="Slide Number Placeholder 5"/>
          <p:cNvSpPr>
            <a:spLocks noGrp="1"/>
          </p:cNvSpPr>
          <p:nvPr>
            <p:ph type="sldNum" sz="quarter" idx="12"/>
          </p:nvPr>
        </p:nvSpPr>
        <p:spPr>
          <a:xfrm>
            <a:off x="389327" y="6356351"/>
            <a:ext cx="590976" cy="365125"/>
          </a:xfrm>
        </p:spPr>
        <p:txBody>
          <a:bodyPr/>
          <a:lstStyle>
            <a:lvl1pPr algn="l">
              <a:defRPr/>
            </a:lvl1pPr>
          </a:lstStyle>
          <a:p>
            <a:pPr marL="0" marR="0" lvl="0" indent="0" algn="r" defTabSz="914400" rtl="0" eaLnBrk="1" fontAlgn="auto" latinLnBrk="0" hangingPunct="1">
              <a:lnSpc>
                <a:spcPct val="100000"/>
              </a:lnSpc>
              <a:spcBef>
                <a:spcPts val="0"/>
              </a:spcBef>
              <a:spcAft>
                <a:spcPts val="0"/>
              </a:spcAft>
              <a:buClrTx/>
              <a:buSzTx/>
              <a:buFontTx/>
              <a:buNone/>
              <a:defRPr/>
            </a:pPr>
            <a:fld id="{47028E60-3E5A-4D69-9690-0EB142B1025D}"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itle" preserve="1">
  <p:cSld name="1_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13034"/>
            <a:ext cx="7772400" cy="2387600"/>
          </a:xfrm>
        </p:spPr>
        <p:txBody>
          <a:bodyPr anchor="b">
            <a:normAutofit/>
          </a:bodyPr>
          <a:lstStyle>
            <a:lvl1pPr algn="l">
              <a:defRPr sz="4800" b="1">
                <a:solidFill>
                  <a:schemeClr val="tx1"/>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702365" y="4711978"/>
            <a:ext cx="6858000" cy="1655762"/>
          </a:xfrm>
        </p:spPr>
        <p:txBody>
          <a:bodyPr/>
          <a:lstStyle>
            <a:lvl1pPr marL="0" indent="0" algn="l">
              <a:buNone/>
              <a:defRPr sz="24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fld id="{1ED67691-2593-4D99-BEAF-B1A06443EFF6}"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t>10/14/2019</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47028E60-3E5A-4D69-9690-0EB142B1025D}"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 preserve="1">
  <p:cSld name="2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mn-lt"/>
              </a:defRPr>
            </a:lvl1p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fld id="{1ED67691-2593-4D99-BEAF-B1A06443EFF6}"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t>10/14/2019</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47028E60-3E5A-4D69-9690-0EB142B1025D}"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 preserve="1">
  <p:cSld name="1_Title and Cont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628650" y="130628"/>
            <a:ext cx="7567386" cy="841829"/>
          </a:xfrm>
        </p:spPr>
        <p:txBody>
          <a:bodyPr>
            <a:normAutofit/>
          </a:bodyPr>
          <a:lstStyle>
            <a:lvl1pPr>
              <a:defRPr sz="4000" b="1"/>
            </a:lvl1pPr>
          </a:lstStyle>
          <a:p>
            <a:r>
              <a:rPr lang="en-US" smtClean="0"/>
              <a:t>Click to edit Master title style</a:t>
            </a:r>
            <a:endParaRPr lang="en-US" dirty="0"/>
          </a:p>
        </p:txBody>
      </p:sp>
      <p:sp>
        <p:nvSpPr>
          <p:cNvPr id="3" name="Content Placeholder 2"/>
          <p:cNvSpPr>
            <a:spLocks noGrp="1"/>
          </p:cNvSpPr>
          <p:nvPr>
            <p:ph idx="1"/>
          </p:nvPr>
        </p:nvSpPr>
        <p:spPr>
          <a:xfrm>
            <a:off x="628650" y="1488735"/>
            <a:ext cx="78867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fld id="{1ED67691-2593-4D99-BEAF-B1A06443EFF6}"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t>10/14/2019</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47028E60-3E5A-4D69-9690-0EB142B1025D}"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US" smtClean="0"/>
              <a:t>Click to edit Master title style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fld id="{1ED67691-2593-4D99-BEAF-B1A06443EFF6}"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t>10/14/2019</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47028E60-3E5A-4D69-9690-0EB142B1025D}"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fld id="{1ED67691-2593-4D99-BEAF-B1A06443EFF6}"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t>10/14/2019</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Footer Placeholder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7" name="Slide Number Placeholder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47028E60-3E5A-4D69-9690-0EB142B1025D}"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fld id="{1ED67691-2593-4D99-BEAF-B1A06443EFF6}"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t>10/14/2019</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8" name="Footer Placeholder 7"/>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9" name="Slide Number Placeholder 8"/>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47028E60-3E5A-4D69-9690-0EB142B1025D}"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fld id="{1ED67691-2593-4D99-BEAF-B1A06443EFF6}"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t>10/14/2019</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4" name="Footer Placeholder 3"/>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Slide Number Placeholder 4"/>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47028E60-3E5A-4D69-9690-0EB142B1025D}"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fld id="{1ED67691-2593-4D99-BEAF-B1A06443EFF6}"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t>10/14/2019</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3" name="Footer Placeholder 2"/>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4" name="Slide Number Placeholder 3"/>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47028E60-3E5A-4D69-9690-0EB142B1025D}"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smtClean="0"/>
              <a:t>Click to edit Master title style</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fld id="{1ED67691-2593-4D99-BEAF-B1A06443EFF6}"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t>10/14/2019</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Footer Placeholder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7" name="Slide Number Placeholder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47028E60-3E5A-4D69-9690-0EB142B1025D}"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fld id="{1ED67691-2593-4D99-BEAF-B1A06443EFF6}"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t>10/14/2019</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Footer Placeholder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7" name="Slide Number Placeholder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47028E60-3E5A-4D69-9690-0EB142B1025D}"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Isi Presentasi Branding Baru - Biru Tabel">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61319" y="85041"/>
            <a:ext cx="7010400" cy="854074"/>
          </a:xfrm>
        </p:spPr>
        <p:txBody>
          <a:bodyPr>
            <a:normAutofit/>
          </a:bodyPr>
          <a:lstStyle>
            <a:lvl1pPr>
              <a:defRPr sz="3200" b="1">
                <a:solidFill>
                  <a:schemeClr val="bg1"/>
                </a:solidFill>
                <a:latin typeface="+mn-lt"/>
              </a:defRPr>
            </a:lvl1pPr>
          </a:lstStyle>
          <a:p>
            <a:r>
              <a:rPr lang="en-US" dirty="0" err="1" smtClean="0"/>
              <a:t>Gunakan</a:t>
            </a:r>
            <a:r>
              <a:rPr lang="en-US" dirty="0" smtClean="0"/>
              <a:t> </a:t>
            </a:r>
            <a:r>
              <a:rPr lang="en-US" dirty="0" err="1" smtClean="0"/>
              <a:t>Untuk</a:t>
            </a:r>
            <a:r>
              <a:rPr lang="en-US" dirty="0" smtClean="0"/>
              <a:t> Isi </a:t>
            </a:r>
            <a:r>
              <a:rPr lang="en-US" dirty="0" err="1" smtClean="0"/>
              <a:t>Presentasi</a:t>
            </a:r>
            <a:endParaRPr lang="en-US" dirty="0"/>
          </a:p>
        </p:txBody>
      </p:sp>
      <p:sp>
        <p:nvSpPr>
          <p:cNvPr id="3" name="Content Placeholder 2"/>
          <p:cNvSpPr>
            <a:spLocks noGrp="1"/>
          </p:cNvSpPr>
          <p:nvPr>
            <p:ph idx="1" hasCustomPrompt="1"/>
          </p:nvPr>
        </p:nvSpPr>
        <p:spPr>
          <a:xfrm>
            <a:off x="461319" y="1323116"/>
            <a:ext cx="8311978" cy="4682267"/>
          </a:xfrm>
        </p:spPr>
        <p:txBody>
          <a:bodyPr/>
          <a:lstStyle>
            <a:lvl1pPr>
              <a:defRPr baseline="0">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smtClean="0"/>
              <a:t>Layout </a:t>
            </a:r>
            <a:r>
              <a:rPr lang="en-US" dirty="0" err="1" smtClean="0"/>
              <a:t>untuk</a:t>
            </a:r>
            <a:r>
              <a:rPr lang="en-US" dirty="0" smtClean="0"/>
              <a:t> </a:t>
            </a:r>
            <a:r>
              <a:rPr lang="en-US" dirty="0" err="1" smtClean="0"/>
              <a:t>tabel</a:t>
            </a:r>
            <a:r>
              <a:rPr lang="en-US" dirty="0" smtClean="0"/>
              <a:t>/data</a:t>
            </a:r>
            <a:endParaRPr lang="en-US" dirty="0"/>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Date Placeholder 3"/>
          <p:cNvSpPr>
            <a:spLocks noGrp="1"/>
          </p:cNvSpPr>
          <p:nvPr>
            <p:ph type="dt" sz="half" idx="10"/>
          </p:nvPr>
        </p:nvSpPr>
        <p:spPr>
          <a:xfrm>
            <a:off x="5717059" y="6356351"/>
            <a:ext cx="2389488" cy="365125"/>
          </a:xfrm>
        </p:spPr>
        <p:txBody>
          <a:bodyPr/>
          <a:lstStyle>
            <a:lvl1pPr algn="r">
              <a:defRPr/>
            </a:lvl1pPr>
          </a:lstStyle>
          <a:p>
            <a:pPr marL="0" marR="0" lvl="0" indent="0" algn="l" defTabSz="914400" rtl="0" eaLnBrk="1" fontAlgn="auto" latinLnBrk="0" hangingPunct="1">
              <a:lnSpc>
                <a:spcPct val="100000"/>
              </a:lnSpc>
              <a:spcBef>
                <a:spcPts val="0"/>
              </a:spcBef>
              <a:spcAft>
                <a:spcPts val="0"/>
              </a:spcAft>
              <a:buClrTx/>
              <a:buSzTx/>
              <a:buFontTx/>
              <a:buNone/>
              <a:defRPr/>
            </a:pPr>
            <a:fld id="{1ED67691-2593-4D99-BEAF-B1A06443EFF6}"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t>10/14/2019</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8" name="Slide Number Placeholder 5"/>
          <p:cNvSpPr>
            <a:spLocks noGrp="1"/>
          </p:cNvSpPr>
          <p:nvPr>
            <p:ph type="sldNum" sz="quarter" idx="12"/>
          </p:nvPr>
        </p:nvSpPr>
        <p:spPr>
          <a:xfrm>
            <a:off x="8182321" y="6356351"/>
            <a:ext cx="590976" cy="365125"/>
          </a:xfrm>
        </p:spPr>
        <p:txBody>
          <a:bodyPr/>
          <a:lstStyle>
            <a:lvl1pPr algn="r">
              <a:defRPr/>
            </a:lvl1pPr>
          </a:lstStyle>
          <a:p>
            <a:pPr marL="0" marR="0" lvl="0" indent="0" algn="r" defTabSz="914400" rtl="0" eaLnBrk="1" fontAlgn="auto" latinLnBrk="0" hangingPunct="1">
              <a:lnSpc>
                <a:spcPct val="100000"/>
              </a:lnSpc>
              <a:spcBef>
                <a:spcPts val="0"/>
              </a:spcBef>
              <a:spcAft>
                <a:spcPts val="0"/>
              </a:spcAft>
              <a:buClrTx/>
              <a:buSzTx/>
              <a:buFontTx/>
              <a:buNone/>
              <a:defRPr/>
            </a:pPr>
            <a:fld id="{47028E60-3E5A-4D69-9690-0EB142B1025D}"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fld id="{1ED67691-2593-4D99-BEAF-B1A06443EFF6}"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t>10/14/2019</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47028E60-3E5A-4D69-9690-0EB142B1025D}"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fld id="{1ED67691-2593-4D99-BEAF-B1A06443EFF6}"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t>10/14/2019</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47028E60-3E5A-4D69-9690-0EB142B1025D}"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cSld name="1_Custom Layout">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47028E60-3E5A-4D69-9690-0EB142B1025D}"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cSld>
  <p:clrMapOvr>
    <a:masterClrMapping/>
  </p:clrMapOvr>
  <p:transition spd="slow"/>
</p:sldLayout>
</file>

<file path=ppt/slideLayouts/slideLayout33.xml><?xml version="1.0" encoding="utf-8"?>
<p:sldLayout xmlns:a="http://schemas.openxmlformats.org/drawingml/2006/main" xmlns:r="http://schemas.openxmlformats.org/officeDocument/2006/relationships" xmlns:p="http://schemas.openxmlformats.org/presentationml/2006/main" type="title" preserve="1">
  <p:cSld name="Title Slide">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13034"/>
            <a:ext cx="7772400" cy="2387600"/>
          </a:xfrm>
        </p:spPr>
        <p:txBody>
          <a:bodyPr anchor="b">
            <a:normAutofit/>
          </a:bodyPr>
          <a:lstStyle>
            <a:lvl1pPr algn="l">
              <a:defRPr sz="4800" b="1">
                <a:solidFill>
                  <a:schemeClr val="bg1"/>
                </a:solidFill>
              </a:defRPr>
            </a:lvl1pPr>
          </a:lstStyle>
          <a:p>
            <a:r>
              <a:rPr lang="en-US"/>
              <a:t>Click to edit Master title style</a:t>
            </a:r>
            <a:endParaRPr lang="en-US" dirty="0"/>
          </a:p>
        </p:txBody>
      </p:sp>
      <p:sp>
        <p:nvSpPr>
          <p:cNvPr id="3" name="Subtitle 2"/>
          <p:cNvSpPr>
            <a:spLocks noGrp="1"/>
          </p:cNvSpPr>
          <p:nvPr>
            <p:ph type="subTitle" idx="1"/>
          </p:nvPr>
        </p:nvSpPr>
        <p:spPr>
          <a:xfrm>
            <a:off x="702365" y="4711978"/>
            <a:ext cx="6858000" cy="1655762"/>
          </a:xfrm>
        </p:spPr>
        <p:txBody>
          <a:bodyPr/>
          <a:lstStyle>
            <a:lvl1pPr marL="0" indent="0" algn="l">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fld id="{B49EBC4A-F3A9-4A13-988E-BA8079DC3422}" type="datetimeFigureOut">
              <a:rPr kumimoji="0" lang="id-ID"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t>14/10/2019</a:t>
            </a:fld>
            <a:endParaRPr kumimoji="0" lang="id-ID"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B928FC29-BFAF-4A63-9FB3-CDEA2BFD0F5C}" type="slidenum">
              <a:rPr kumimoji="0" lang="id-ID"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t>‹#›</a:t>
            </a:fld>
            <a:endParaRPr kumimoji="0" lang="id-ID"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obj" preserve="1">
  <p:cSld name="Title and Content">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bg1"/>
                </a:solidFill>
                <a:latin typeface="+mn-lt"/>
              </a:defRPr>
            </a:lvl1pPr>
          </a:lstStyle>
          <a:p>
            <a:r>
              <a:rPr lang="en-US"/>
              <a:t>Click to edit Master title style</a:t>
            </a:r>
            <a:endParaRPr lang="en-US" dirty="0"/>
          </a:p>
        </p:txBody>
      </p:sp>
      <p:sp>
        <p:nvSpPr>
          <p:cNvPr id="3" name="Content Placeholder 2"/>
          <p:cNvSpPr>
            <a:spLocks noGrp="1"/>
          </p:cNvSpPr>
          <p:nvPr>
            <p:ph idx="1"/>
          </p:nvPr>
        </p:nvSpPr>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fld id="{B49EBC4A-F3A9-4A13-988E-BA8079DC3422}" type="datetimeFigureOut">
              <a:rPr kumimoji="0" lang="id-ID"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t>14/10/2019</a:t>
            </a:fld>
            <a:endParaRPr kumimoji="0" lang="id-ID"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B928FC29-BFAF-4A63-9FB3-CDEA2BFD0F5C}" type="slidenum">
              <a:rPr kumimoji="0" lang="id-ID"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t>‹#›</a:t>
            </a:fld>
            <a:endParaRPr kumimoji="0" lang="id-ID"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3_Title and Content">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628650" y="130630"/>
            <a:ext cx="7567386" cy="841829"/>
          </a:xfrm>
        </p:spPr>
        <p:txBody>
          <a:bodyPr>
            <a:normAutofit/>
          </a:bodyPr>
          <a:lstStyle>
            <a:lvl1pPr>
              <a:defRPr sz="4000" b="1">
                <a:solidFill>
                  <a:schemeClr val="bg1"/>
                </a:solidFill>
              </a:defRPr>
            </a:lvl1pPr>
          </a:lstStyle>
          <a:p>
            <a:r>
              <a:rPr lang="en-US"/>
              <a:t>Click to edit Master title style</a:t>
            </a:r>
            <a:endParaRPr lang="en-US" dirty="0"/>
          </a:p>
        </p:txBody>
      </p:sp>
      <p:sp>
        <p:nvSpPr>
          <p:cNvPr id="3" name="Content Placeholder 2"/>
          <p:cNvSpPr>
            <a:spLocks noGrp="1"/>
          </p:cNvSpPr>
          <p:nvPr>
            <p:ph idx="1"/>
          </p:nvPr>
        </p:nvSpPr>
        <p:spPr>
          <a:xfrm>
            <a:off x="628650" y="1488735"/>
            <a:ext cx="7886700" cy="4351338"/>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fld id="{B49EBC4A-F3A9-4A13-988E-BA8079DC3422}" type="datetimeFigureOut">
              <a:rPr kumimoji="0" lang="id-ID"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t>14/10/2019</a:t>
            </a:fld>
            <a:endParaRPr kumimoji="0" lang="id-ID"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B928FC29-BFAF-4A63-9FB3-CDEA2BFD0F5C}" type="slidenum">
              <a:rPr kumimoji="0" lang="id-ID"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t>‹#›</a:t>
            </a:fld>
            <a:endParaRPr kumimoji="0" lang="id-ID"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itle" preserve="1">
  <p:cSld name="1_Title Slide">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13034"/>
            <a:ext cx="7772400" cy="2387600"/>
          </a:xfrm>
        </p:spPr>
        <p:txBody>
          <a:bodyPr anchor="b">
            <a:normAutofit/>
          </a:bodyPr>
          <a:lstStyle>
            <a:lvl1pPr algn="l">
              <a:defRPr sz="4800" b="1">
                <a:solidFill>
                  <a:schemeClr val="tx1"/>
                </a:solidFill>
              </a:defRPr>
            </a:lvl1pPr>
          </a:lstStyle>
          <a:p>
            <a:r>
              <a:rPr lang="en-US"/>
              <a:t>Click to edit Master title style</a:t>
            </a:r>
            <a:endParaRPr lang="en-US" dirty="0"/>
          </a:p>
        </p:txBody>
      </p:sp>
      <p:sp>
        <p:nvSpPr>
          <p:cNvPr id="3" name="Subtitle 2"/>
          <p:cNvSpPr>
            <a:spLocks noGrp="1"/>
          </p:cNvSpPr>
          <p:nvPr>
            <p:ph type="subTitle" idx="1"/>
          </p:nvPr>
        </p:nvSpPr>
        <p:spPr>
          <a:xfrm>
            <a:off x="702365" y="4711978"/>
            <a:ext cx="6858000" cy="1655762"/>
          </a:xfrm>
        </p:spPr>
        <p:txBody>
          <a:bodyPr/>
          <a:lstStyle>
            <a:lvl1pPr marL="0" indent="0" algn="l">
              <a:buNone/>
              <a:defRPr sz="24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fld id="{B49EBC4A-F3A9-4A13-988E-BA8079DC3422}" type="datetimeFigureOut">
              <a:rPr kumimoji="0" lang="id-ID"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t>14/10/2019</a:t>
            </a:fld>
            <a:endParaRPr kumimoji="0" lang="id-ID"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B928FC29-BFAF-4A63-9FB3-CDEA2BFD0F5C}" type="slidenum">
              <a:rPr kumimoji="0" lang="id-ID"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t>‹#›</a:t>
            </a:fld>
            <a:endParaRPr kumimoji="0" lang="id-ID"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obj" preserve="1">
  <p:cSld name="2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mn-lt"/>
              </a:defRPr>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fld id="{B49EBC4A-F3A9-4A13-988E-BA8079DC3422}" type="datetimeFigureOut">
              <a:rPr kumimoji="0" lang="id-ID"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t>14/10/2019</a:t>
            </a:fld>
            <a:endParaRPr kumimoji="0" lang="id-ID"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B928FC29-BFAF-4A63-9FB3-CDEA2BFD0F5C}" type="slidenum">
              <a:rPr kumimoji="0" lang="id-ID"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t>‹#›</a:t>
            </a:fld>
            <a:endParaRPr kumimoji="0" lang="id-ID"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obj" preserve="1">
  <p:cSld name="1_Title and Content">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628650" y="130630"/>
            <a:ext cx="7567386" cy="841829"/>
          </a:xfrm>
        </p:spPr>
        <p:txBody>
          <a:bodyPr>
            <a:normAutofit/>
          </a:bodyPr>
          <a:lstStyle>
            <a:lvl1pPr>
              <a:defRPr sz="4000" b="1"/>
            </a:lvl1pPr>
          </a:lstStyle>
          <a:p>
            <a:r>
              <a:rPr lang="en-US"/>
              <a:t>Click to edit Master title style</a:t>
            </a:r>
            <a:endParaRPr lang="en-US" dirty="0"/>
          </a:p>
        </p:txBody>
      </p:sp>
      <p:sp>
        <p:nvSpPr>
          <p:cNvPr id="3" name="Content Placeholder 2"/>
          <p:cNvSpPr>
            <a:spLocks noGrp="1"/>
          </p:cNvSpPr>
          <p:nvPr>
            <p:ph idx="1"/>
          </p:nvPr>
        </p:nvSpPr>
        <p:spPr>
          <a:xfrm>
            <a:off x="628650" y="1488735"/>
            <a:ext cx="78867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fld id="{B49EBC4A-F3A9-4A13-988E-BA8079DC3422}" type="datetimeFigureOut">
              <a:rPr kumimoji="0" lang="id-ID"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t>14/10/2019</a:t>
            </a:fld>
            <a:endParaRPr kumimoji="0" lang="id-ID"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B928FC29-BFAF-4A63-9FB3-CDEA2BFD0F5C}" type="slidenum">
              <a:rPr kumimoji="0" lang="id-ID"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t>‹#›</a:t>
            </a:fld>
            <a:endParaRPr kumimoji="0" lang="id-ID"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41"/>
            <a:ext cx="78867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623888" y="4589466"/>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fld id="{B49EBC4A-F3A9-4A13-988E-BA8079DC3422}" type="datetimeFigureOut">
              <a:rPr kumimoji="0" lang="id-ID"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t>14/10/2019</a:t>
            </a:fld>
            <a:endParaRPr kumimoji="0" lang="id-ID"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B928FC29-BFAF-4A63-9FB3-CDEA2BFD0F5C}" type="slidenum">
              <a:rPr kumimoji="0" lang="id-ID"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t>‹#›</a:t>
            </a:fld>
            <a:endParaRPr kumimoji="0" lang="id-ID"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Isi Presentasi Branding Baru - Biru Polo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628650" y="339001"/>
            <a:ext cx="7886700" cy="756632"/>
          </a:xfrm>
        </p:spPr>
        <p:txBody>
          <a:bodyPr>
            <a:normAutofit/>
          </a:bodyPr>
          <a:lstStyle>
            <a:lvl1pPr algn="ctr">
              <a:defRPr sz="2400">
                <a:solidFill>
                  <a:schemeClr val="bg1"/>
                </a:solidFill>
                <a:latin typeface="+mn-lt"/>
              </a:defRPr>
            </a:lvl1pPr>
          </a:lstStyle>
          <a:p>
            <a:pPr lvl="0"/>
            <a:r>
              <a:rPr lang="en-US" dirty="0" smtClean="0"/>
              <a:t>Layout </a:t>
            </a:r>
            <a:r>
              <a:rPr lang="en-US" dirty="0" err="1" smtClean="0"/>
              <a:t>untuk</a:t>
            </a:r>
            <a:r>
              <a:rPr lang="en-US" dirty="0" smtClean="0"/>
              <a:t> </a:t>
            </a:r>
            <a:r>
              <a:rPr lang="en-US" dirty="0" err="1" smtClean="0"/>
              <a:t>tabel</a:t>
            </a:r>
            <a:r>
              <a:rPr lang="en-US" dirty="0" smtClean="0"/>
              <a:t>/data</a:t>
            </a:r>
            <a:endParaRPr lang="en-US" dirty="0"/>
          </a:p>
        </p:txBody>
      </p:sp>
      <p:sp>
        <p:nvSpPr>
          <p:cNvPr id="6" name="Date Placeholder 3"/>
          <p:cNvSpPr>
            <a:spLocks noGrp="1"/>
          </p:cNvSpPr>
          <p:nvPr>
            <p:ph type="dt" sz="half" idx="10"/>
          </p:nvPr>
        </p:nvSpPr>
        <p:spPr>
          <a:xfrm>
            <a:off x="5717059" y="6356351"/>
            <a:ext cx="2389488" cy="365125"/>
          </a:xfrm>
        </p:spPr>
        <p:txBody>
          <a:bodyPr/>
          <a:lstStyle>
            <a:lvl1pPr algn="r">
              <a:defRPr/>
            </a:lvl1pPr>
          </a:lstStyle>
          <a:p>
            <a:pPr marL="0" marR="0" lvl="0" indent="0" algn="l" defTabSz="914400" rtl="0" eaLnBrk="1" fontAlgn="auto" latinLnBrk="0" hangingPunct="1">
              <a:lnSpc>
                <a:spcPct val="100000"/>
              </a:lnSpc>
              <a:spcBef>
                <a:spcPts val="0"/>
              </a:spcBef>
              <a:spcAft>
                <a:spcPts val="0"/>
              </a:spcAft>
              <a:buClrTx/>
              <a:buSzTx/>
              <a:buFontTx/>
              <a:buNone/>
              <a:defRPr/>
            </a:pPr>
            <a:fld id="{1ED67691-2593-4D99-BEAF-B1A06443EFF6}"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t>10/14/2019</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7" name="Slide Number Placeholder 5"/>
          <p:cNvSpPr>
            <a:spLocks noGrp="1"/>
          </p:cNvSpPr>
          <p:nvPr>
            <p:ph type="sldNum" sz="quarter" idx="12"/>
          </p:nvPr>
        </p:nvSpPr>
        <p:spPr>
          <a:xfrm>
            <a:off x="8182321" y="6356351"/>
            <a:ext cx="590976" cy="365125"/>
          </a:xfrm>
        </p:spPr>
        <p:txBody>
          <a:bodyPr/>
          <a:lstStyle>
            <a:lvl1pPr algn="r">
              <a:defRPr/>
            </a:lvl1pPr>
          </a:lstStyle>
          <a:p>
            <a:pPr marL="0" marR="0" lvl="0" indent="0" algn="r" defTabSz="914400" rtl="0" eaLnBrk="1" fontAlgn="auto" latinLnBrk="0" hangingPunct="1">
              <a:lnSpc>
                <a:spcPct val="100000"/>
              </a:lnSpc>
              <a:spcBef>
                <a:spcPts val="0"/>
              </a:spcBef>
              <a:spcAft>
                <a:spcPts val="0"/>
              </a:spcAft>
              <a:buClrTx/>
              <a:buSzTx/>
              <a:buFontTx/>
              <a:buNone/>
              <a:defRPr/>
            </a:pPr>
            <a:fld id="{47028E60-3E5A-4D69-9690-0EB142B1025D}"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fld id="{B49EBC4A-F3A9-4A13-988E-BA8079DC3422}" type="datetimeFigureOut">
              <a:rPr kumimoji="0" lang="id-ID"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t>14/10/2019</a:t>
            </a:fld>
            <a:endParaRPr kumimoji="0" lang="id-ID"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Footer Placeholder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7" name="Slide Number Placeholder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B928FC29-BFAF-4A63-9FB3-CDEA2BFD0F5C}" type="slidenum">
              <a:rPr kumimoji="0" lang="id-ID"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t>‹#›</a:t>
            </a:fld>
            <a:endParaRPr kumimoji="0" lang="id-ID"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8"/>
            <a:ext cx="78867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29151"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1" y="2505075"/>
            <a:ext cx="3887391"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fld id="{B49EBC4A-F3A9-4A13-988E-BA8079DC3422}" type="datetimeFigureOut">
              <a:rPr kumimoji="0" lang="id-ID"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t>14/10/2019</a:t>
            </a:fld>
            <a:endParaRPr kumimoji="0" lang="id-ID"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8" name="Footer Placeholder 7"/>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9" name="Slide Number Placeholder 8"/>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B928FC29-BFAF-4A63-9FB3-CDEA2BFD0F5C}" type="slidenum">
              <a:rPr kumimoji="0" lang="id-ID"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t>‹#›</a:t>
            </a:fld>
            <a:endParaRPr kumimoji="0" lang="id-ID"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fld id="{B49EBC4A-F3A9-4A13-988E-BA8079DC3422}" type="datetimeFigureOut">
              <a:rPr kumimoji="0" lang="id-ID"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t>14/10/2019</a:t>
            </a:fld>
            <a:endParaRPr kumimoji="0" lang="id-ID"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4" name="Footer Placeholder 3"/>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Slide Number Placeholder 4"/>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B928FC29-BFAF-4A63-9FB3-CDEA2BFD0F5C}" type="slidenum">
              <a:rPr kumimoji="0" lang="id-ID"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t>‹#›</a:t>
            </a:fld>
            <a:endParaRPr kumimoji="0" lang="id-ID"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fld id="{B49EBC4A-F3A9-4A13-988E-BA8079DC3422}" type="datetimeFigureOut">
              <a:rPr kumimoji="0" lang="id-ID"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t>14/10/2019</a:t>
            </a:fld>
            <a:endParaRPr kumimoji="0" lang="id-ID"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3" name="Footer Placeholder 2"/>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4" name="Slide Number Placeholder 3"/>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B928FC29-BFAF-4A63-9FB3-CDEA2BFD0F5C}" type="slidenum">
              <a:rPr kumimoji="0" lang="id-ID"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t>‹#›</a:t>
            </a:fld>
            <a:endParaRPr kumimoji="0" lang="id-ID"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3887391" y="987428"/>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fld id="{B49EBC4A-F3A9-4A13-988E-BA8079DC3422}" type="datetimeFigureOut">
              <a:rPr kumimoji="0" lang="id-ID"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t>14/10/2019</a:t>
            </a:fld>
            <a:endParaRPr kumimoji="0" lang="id-ID"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Footer Placeholder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7" name="Slide Number Placeholder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B928FC29-BFAF-4A63-9FB3-CDEA2BFD0F5C}" type="slidenum">
              <a:rPr kumimoji="0" lang="id-ID"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t>‹#›</a:t>
            </a:fld>
            <a:endParaRPr kumimoji="0" lang="id-ID"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87391" y="987428"/>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fld id="{B49EBC4A-F3A9-4A13-988E-BA8079DC3422}" type="datetimeFigureOut">
              <a:rPr kumimoji="0" lang="id-ID"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t>14/10/2019</a:t>
            </a:fld>
            <a:endParaRPr kumimoji="0" lang="id-ID"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Footer Placeholder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7" name="Slide Number Placeholder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B928FC29-BFAF-4A63-9FB3-CDEA2BFD0F5C}" type="slidenum">
              <a:rPr kumimoji="0" lang="id-ID"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t>‹#›</a:t>
            </a:fld>
            <a:endParaRPr kumimoji="0" lang="id-ID"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fld id="{B49EBC4A-F3A9-4A13-988E-BA8079DC3422}" type="datetimeFigureOut">
              <a:rPr kumimoji="0" lang="id-ID"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t>14/10/2019</a:t>
            </a:fld>
            <a:endParaRPr kumimoji="0" lang="id-ID"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B928FC29-BFAF-4A63-9FB3-CDEA2BFD0F5C}" type="slidenum">
              <a:rPr kumimoji="0" lang="id-ID"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t>‹#›</a:t>
            </a:fld>
            <a:endParaRPr kumimoji="0" lang="id-ID"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6" y="365125"/>
            <a:ext cx="1971675"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1" y="365125"/>
            <a:ext cx="5800725"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fld id="{B49EBC4A-F3A9-4A13-988E-BA8079DC3422}" type="datetimeFigureOut">
              <a:rPr kumimoji="0" lang="id-ID"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t>14/10/2019</a:t>
            </a:fld>
            <a:endParaRPr kumimoji="0" lang="id-ID"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B928FC29-BFAF-4A63-9FB3-CDEA2BFD0F5C}" type="slidenum">
              <a:rPr kumimoji="0" lang="id-ID"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t>‹#›</a:t>
            </a:fld>
            <a:endParaRPr kumimoji="0" lang="id-ID"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1_Isi Presentasi Branding Baru - Biru Polo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375719" y="264860"/>
            <a:ext cx="7471719" cy="460069"/>
          </a:xfrm>
        </p:spPr>
        <p:txBody>
          <a:bodyPr>
            <a:normAutofit/>
          </a:bodyPr>
          <a:lstStyle>
            <a:lvl1pPr algn="ctr">
              <a:defRPr sz="2400">
                <a:solidFill>
                  <a:schemeClr val="bg1"/>
                </a:solidFill>
                <a:latin typeface="+mn-lt"/>
              </a:defRPr>
            </a:lvl1pPr>
          </a:lstStyle>
          <a:p>
            <a:pPr lvl="0"/>
            <a:r>
              <a:rPr lang="en-US" dirty="0" smtClean="0"/>
              <a:t>Layout </a:t>
            </a:r>
            <a:r>
              <a:rPr lang="en-US" dirty="0" err="1" smtClean="0"/>
              <a:t>untuk</a:t>
            </a:r>
            <a:r>
              <a:rPr lang="en-US" dirty="0" smtClean="0"/>
              <a:t> </a:t>
            </a:r>
            <a:r>
              <a:rPr lang="en-US" dirty="0" err="1" smtClean="0"/>
              <a:t>tabel</a:t>
            </a:r>
            <a:r>
              <a:rPr lang="en-US" dirty="0" smtClean="0"/>
              <a:t>/data</a:t>
            </a:r>
            <a:endParaRPr lang="en-US" dirty="0"/>
          </a:p>
        </p:txBody>
      </p:sp>
      <p:sp>
        <p:nvSpPr>
          <p:cNvPr id="6" name="Date Placeholder 3"/>
          <p:cNvSpPr>
            <a:spLocks noGrp="1"/>
          </p:cNvSpPr>
          <p:nvPr>
            <p:ph type="dt" sz="half" idx="10"/>
          </p:nvPr>
        </p:nvSpPr>
        <p:spPr>
          <a:xfrm>
            <a:off x="5717059" y="6356351"/>
            <a:ext cx="2389488" cy="365125"/>
          </a:xfrm>
        </p:spPr>
        <p:txBody>
          <a:bodyPr/>
          <a:lstStyle>
            <a:lvl1pPr algn="r">
              <a:defRPr/>
            </a:lvl1pPr>
          </a:lstStyle>
          <a:p>
            <a:pPr marL="0" marR="0" lvl="0" indent="0" algn="l" defTabSz="914400" rtl="0" eaLnBrk="1" fontAlgn="auto" latinLnBrk="0" hangingPunct="1">
              <a:lnSpc>
                <a:spcPct val="100000"/>
              </a:lnSpc>
              <a:spcBef>
                <a:spcPts val="0"/>
              </a:spcBef>
              <a:spcAft>
                <a:spcPts val="0"/>
              </a:spcAft>
              <a:buClrTx/>
              <a:buSzTx/>
              <a:buFontTx/>
              <a:buNone/>
              <a:defRPr/>
            </a:pPr>
            <a:fld id="{1ED67691-2593-4D99-BEAF-B1A06443EFF6}"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t>10/14/2019</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7" name="Slide Number Placeholder 5"/>
          <p:cNvSpPr>
            <a:spLocks noGrp="1"/>
          </p:cNvSpPr>
          <p:nvPr>
            <p:ph type="sldNum" sz="quarter" idx="12"/>
          </p:nvPr>
        </p:nvSpPr>
        <p:spPr>
          <a:xfrm>
            <a:off x="8182321" y="6356351"/>
            <a:ext cx="590976" cy="365125"/>
          </a:xfrm>
        </p:spPr>
        <p:txBody>
          <a:bodyPr/>
          <a:lstStyle>
            <a:lvl1pPr algn="r">
              <a:defRPr/>
            </a:lvl1pPr>
          </a:lstStyle>
          <a:p>
            <a:pPr marL="0" marR="0" lvl="0" indent="0" algn="r" defTabSz="914400" rtl="0" eaLnBrk="1" fontAlgn="auto" latinLnBrk="0" hangingPunct="1">
              <a:lnSpc>
                <a:spcPct val="100000"/>
              </a:lnSpc>
              <a:spcBef>
                <a:spcPts val="0"/>
              </a:spcBef>
              <a:spcAft>
                <a:spcPts val="0"/>
              </a:spcAft>
              <a:buClrTx/>
              <a:buSzTx/>
              <a:buFontTx/>
              <a:buNone/>
              <a:defRPr/>
            </a:pPr>
            <a:fld id="{47028E60-3E5A-4D69-9690-0EB142B1025D}"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Cover Presentasi Branding Baru - Putih">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7" name="Title 1"/>
          <p:cNvSpPr>
            <a:spLocks noGrp="1"/>
          </p:cNvSpPr>
          <p:nvPr>
            <p:ph type="ctrTitle" hasCustomPrompt="1"/>
          </p:nvPr>
        </p:nvSpPr>
        <p:spPr>
          <a:xfrm>
            <a:off x="685800" y="2100648"/>
            <a:ext cx="7772400" cy="2276417"/>
          </a:xfrm>
        </p:spPr>
        <p:txBody>
          <a:bodyPr anchor="b">
            <a:normAutofit/>
          </a:bodyPr>
          <a:lstStyle>
            <a:lvl1pPr algn="l">
              <a:defRPr sz="4800" b="1">
                <a:solidFill>
                  <a:schemeClr val="tx1"/>
                </a:solidFill>
                <a:latin typeface="+mn-lt"/>
              </a:defRPr>
            </a:lvl1pPr>
          </a:lstStyle>
          <a:p>
            <a:r>
              <a:rPr lang="en-US" dirty="0" err="1" smtClean="0"/>
              <a:t>Gunakan</a:t>
            </a:r>
            <a:r>
              <a:rPr lang="en-US" dirty="0" smtClean="0"/>
              <a:t> </a:t>
            </a:r>
            <a:r>
              <a:rPr lang="en-US" dirty="0" err="1" smtClean="0"/>
              <a:t>Untuk</a:t>
            </a:r>
            <a:r>
              <a:rPr lang="en-US" dirty="0" smtClean="0"/>
              <a:t> </a:t>
            </a:r>
            <a:r>
              <a:rPr lang="en-US" dirty="0" err="1" smtClean="0"/>
              <a:t>Judul</a:t>
            </a:r>
            <a:r>
              <a:rPr lang="en-US" dirty="0" smtClean="0"/>
              <a:t> </a:t>
            </a:r>
            <a:r>
              <a:rPr lang="en-US" dirty="0" err="1" smtClean="0"/>
              <a:t>Presentasi</a:t>
            </a:r>
            <a:endParaRPr lang="en-US" dirty="0"/>
          </a:p>
        </p:txBody>
      </p:sp>
      <p:sp>
        <p:nvSpPr>
          <p:cNvPr id="8" name="Subtitle 2"/>
          <p:cNvSpPr>
            <a:spLocks noGrp="1"/>
          </p:cNvSpPr>
          <p:nvPr>
            <p:ph type="subTitle" idx="1" hasCustomPrompt="1"/>
          </p:nvPr>
        </p:nvSpPr>
        <p:spPr>
          <a:xfrm>
            <a:off x="702365" y="4522184"/>
            <a:ext cx="6858000" cy="1005403"/>
          </a:xfrm>
        </p:spPr>
        <p:txBody>
          <a:bodyPr/>
          <a:lstStyle>
            <a:lvl1pPr marL="0" indent="0" algn="l">
              <a:buNone/>
              <a:defRPr sz="24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err="1" smtClean="0"/>
              <a:t>Subjudul</a:t>
            </a:r>
            <a:r>
              <a:rPr lang="en-US" dirty="0" smtClean="0"/>
              <a:t> </a:t>
            </a:r>
            <a:r>
              <a:rPr lang="en-US" dirty="0" err="1" smtClean="0"/>
              <a:t>dapat</a:t>
            </a:r>
            <a:r>
              <a:rPr lang="en-US" dirty="0" smtClean="0"/>
              <a:t> </a:t>
            </a:r>
            <a:r>
              <a:rPr lang="en-US" dirty="0" err="1" smtClean="0"/>
              <a:t>ditulis</a:t>
            </a:r>
            <a:r>
              <a:rPr lang="en-US" dirty="0" smtClean="0"/>
              <a:t> </a:t>
            </a:r>
            <a:r>
              <a:rPr lang="en-US" dirty="0" err="1" smtClean="0"/>
              <a:t>disini</a:t>
            </a:r>
            <a:endParaRPr lang="en-US" dirty="0"/>
          </a:p>
        </p:txBody>
      </p:sp>
      <p:sp>
        <p:nvSpPr>
          <p:cNvPr id="13" name="Date Placeholder 3"/>
          <p:cNvSpPr>
            <a:spLocks noGrp="1"/>
          </p:cNvSpPr>
          <p:nvPr>
            <p:ph type="dt" sz="half" idx="10"/>
          </p:nvPr>
        </p:nvSpPr>
        <p:spPr>
          <a:xfrm>
            <a:off x="1079157" y="6356351"/>
            <a:ext cx="2389488" cy="365125"/>
          </a:xfrm>
        </p:spPr>
        <p:txBody>
          <a:bodyPr/>
          <a:lstStyle/>
          <a:p>
            <a:pPr marL="0" marR="0" lvl="0" indent="0" algn="l" defTabSz="914400" rtl="0" eaLnBrk="1" fontAlgn="auto" latinLnBrk="0" hangingPunct="1">
              <a:lnSpc>
                <a:spcPct val="100000"/>
              </a:lnSpc>
              <a:spcBef>
                <a:spcPts val="0"/>
              </a:spcBef>
              <a:spcAft>
                <a:spcPts val="0"/>
              </a:spcAft>
              <a:buClrTx/>
              <a:buSzTx/>
              <a:buFontTx/>
              <a:buNone/>
              <a:defRPr/>
            </a:pPr>
            <a:fld id="{1ED67691-2593-4D99-BEAF-B1A06443EFF6}"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t>10/14/2019</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14" name="Slide Number Placeholder 5"/>
          <p:cNvSpPr>
            <a:spLocks noGrp="1"/>
          </p:cNvSpPr>
          <p:nvPr>
            <p:ph type="sldNum" sz="quarter" idx="12"/>
          </p:nvPr>
        </p:nvSpPr>
        <p:spPr>
          <a:xfrm>
            <a:off x="389327" y="6356351"/>
            <a:ext cx="590976" cy="365125"/>
          </a:xfrm>
        </p:spPr>
        <p:txBody>
          <a:bodyPr/>
          <a:lstStyle>
            <a:lvl1pPr algn="l">
              <a:defRPr/>
            </a:lvl1pPr>
          </a:lstStyle>
          <a:p>
            <a:pPr marL="0" marR="0" lvl="0" indent="0" algn="r" defTabSz="914400" rtl="0" eaLnBrk="1" fontAlgn="auto" latinLnBrk="0" hangingPunct="1">
              <a:lnSpc>
                <a:spcPct val="100000"/>
              </a:lnSpc>
              <a:spcBef>
                <a:spcPts val="0"/>
              </a:spcBef>
              <a:spcAft>
                <a:spcPts val="0"/>
              </a:spcAft>
              <a:buClrTx/>
              <a:buSzTx/>
              <a:buFontTx/>
              <a:buNone/>
              <a:defRPr/>
            </a:pPr>
            <a:fld id="{47028E60-3E5A-4D69-9690-0EB142B1025D}"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 preserve="1">
  <p:cSld name="Isi Presentasi Branding Baru - Putih">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688757" y="602950"/>
            <a:ext cx="6826593" cy="841829"/>
          </a:xfrm>
        </p:spPr>
        <p:txBody>
          <a:bodyPr>
            <a:normAutofit/>
          </a:bodyPr>
          <a:lstStyle>
            <a:lvl1pPr algn="r">
              <a:defRPr sz="4000" b="1">
                <a:solidFill>
                  <a:schemeClr val="tx1"/>
                </a:solidFill>
                <a:latin typeface="+mn-lt"/>
              </a:defRPr>
            </a:lvl1pPr>
          </a:lstStyle>
          <a:p>
            <a:r>
              <a:rPr lang="en-US" dirty="0" err="1" smtClean="0"/>
              <a:t>Gunakan</a:t>
            </a:r>
            <a:r>
              <a:rPr lang="en-US" dirty="0" smtClean="0"/>
              <a:t> </a:t>
            </a:r>
            <a:r>
              <a:rPr lang="en-US" dirty="0" err="1" smtClean="0"/>
              <a:t>Untuk</a:t>
            </a:r>
            <a:r>
              <a:rPr lang="en-US" dirty="0" smtClean="0"/>
              <a:t> Isi </a:t>
            </a:r>
            <a:r>
              <a:rPr lang="en-US" dirty="0" err="1" smtClean="0"/>
              <a:t>Presentasi</a:t>
            </a:r>
            <a:endParaRPr lang="en-US" dirty="0"/>
          </a:p>
        </p:txBody>
      </p:sp>
      <p:sp>
        <p:nvSpPr>
          <p:cNvPr id="3" name="Content Placeholder 2"/>
          <p:cNvSpPr>
            <a:spLocks noGrp="1"/>
          </p:cNvSpPr>
          <p:nvPr>
            <p:ph idx="1" hasCustomPrompt="1"/>
          </p:nvPr>
        </p:nvSpPr>
        <p:spPr>
          <a:xfrm>
            <a:off x="1688757" y="2174789"/>
            <a:ext cx="6826592" cy="3665284"/>
          </a:xfr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dirty="0" err="1" smtClean="0"/>
              <a:t>Teks</a:t>
            </a:r>
            <a:r>
              <a:rPr lang="en-US" dirty="0" smtClean="0"/>
              <a:t>, pointer, </a:t>
            </a:r>
            <a:r>
              <a:rPr lang="en-US" dirty="0" err="1" smtClean="0"/>
              <a:t>dll</a:t>
            </a:r>
            <a:endParaRPr lang="en-US" dirty="0" smtClean="0"/>
          </a:p>
          <a:p>
            <a:pPr lvl="1"/>
            <a:r>
              <a:rPr lang="en-US" dirty="0" smtClean="0"/>
              <a:t>Second </a:t>
            </a:r>
            <a:r>
              <a:rPr lang="en-US" dirty="0"/>
              <a:t>level</a:t>
            </a:r>
          </a:p>
          <a:p>
            <a:pPr lvl="2"/>
            <a:r>
              <a:rPr lang="en-US" dirty="0"/>
              <a:t>Third level</a:t>
            </a:r>
          </a:p>
          <a:p>
            <a:pPr lvl="3"/>
            <a:r>
              <a:rPr lang="en-US" dirty="0"/>
              <a:t>Fourth level</a:t>
            </a:r>
          </a:p>
          <a:p>
            <a:pPr lvl="4"/>
            <a:r>
              <a:rPr lang="en-US" dirty="0"/>
              <a:t>Fifth level</a:t>
            </a:r>
          </a:p>
        </p:txBody>
      </p:sp>
      <p:sp>
        <p:nvSpPr>
          <p:cNvPr id="9" name="Date Placeholder 3"/>
          <p:cNvSpPr>
            <a:spLocks noGrp="1"/>
          </p:cNvSpPr>
          <p:nvPr>
            <p:ph type="dt" sz="half" idx="10"/>
          </p:nvPr>
        </p:nvSpPr>
        <p:spPr>
          <a:xfrm>
            <a:off x="1079157" y="6356351"/>
            <a:ext cx="2389488" cy="365125"/>
          </a:xfrm>
        </p:spPr>
        <p:txBody>
          <a:bodyPr/>
          <a:lstStyle/>
          <a:p>
            <a:pPr marL="0" marR="0" lvl="0" indent="0" algn="l" defTabSz="914400" rtl="0" eaLnBrk="1" fontAlgn="auto" latinLnBrk="0" hangingPunct="1">
              <a:lnSpc>
                <a:spcPct val="100000"/>
              </a:lnSpc>
              <a:spcBef>
                <a:spcPts val="0"/>
              </a:spcBef>
              <a:spcAft>
                <a:spcPts val="0"/>
              </a:spcAft>
              <a:buClrTx/>
              <a:buSzTx/>
              <a:buFontTx/>
              <a:buNone/>
              <a:defRPr/>
            </a:pPr>
            <a:fld id="{1ED67691-2593-4D99-BEAF-B1A06443EFF6}"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t>10/14/2019</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10" name="Slide Number Placeholder 5"/>
          <p:cNvSpPr>
            <a:spLocks noGrp="1"/>
          </p:cNvSpPr>
          <p:nvPr>
            <p:ph type="sldNum" sz="quarter" idx="12"/>
          </p:nvPr>
        </p:nvSpPr>
        <p:spPr>
          <a:xfrm>
            <a:off x="389327" y="6356351"/>
            <a:ext cx="590976" cy="365125"/>
          </a:xfrm>
        </p:spPr>
        <p:txBody>
          <a:bodyPr/>
          <a:lstStyle>
            <a:lvl1pPr algn="l">
              <a:defRPr/>
            </a:lvl1pPr>
          </a:lstStyle>
          <a:p>
            <a:pPr marL="0" marR="0" lvl="0" indent="0" algn="r" defTabSz="914400" rtl="0" eaLnBrk="1" fontAlgn="auto" latinLnBrk="0" hangingPunct="1">
              <a:lnSpc>
                <a:spcPct val="100000"/>
              </a:lnSpc>
              <a:spcBef>
                <a:spcPts val="0"/>
              </a:spcBef>
              <a:spcAft>
                <a:spcPts val="0"/>
              </a:spcAft>
              <a:buClrTx/>
              <a:buSzTx/>
              <a:buFontTx/>
              <a:buNone/>
              <a:defRPr/>
            </a:pPr>
            <a:fld id="{47028E60-3E5A-4D69-9690-0EB142B1025D}"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Isi Presentasi Branding Baru - Putih Tabel">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7" name="Date Placeholder 3"/>
          <p:cNvSpPr>
            <a:spLocks noGrp="1"/>
          </p:cNvSpPr>
          <p:nvPr>
            <p:ph type="dt" sz="half" idx="10"/>
          </p:nvPr>
        </p:nvSpPr>
        <p:spPr>
          <a:xfrm>
            <a:off x="5717059" y="6356351"/>
            <a:ext cx="2389488" cy="365125"/>
          </a:xfrm>
        </p:spPr>
        <p:txBody>
          <a:bodyPr/>
          <a:lstStyle>
            <a:lvl1pPr algn="r">
              <a:defRPr/>
            </a:lvl1pPr>
          </a:lstStyle>
          <a:p>
            <a:pPr marL="0" marR="0" lvl="0" indent="0" algn="l" defTabSz="914400" rtl="0" eaLnBrk="1" fontAlgn="auto" latinLnBrk="0" hangingPunct="1">
              <a:lnSpc>
                <a:spcPct val="100000"/>
              </a:lnSpc>
              <a:spcBef>
                <a:spcPts val="0"/>
              </a:spcBef>
              <a:spcAft>
                <a:spcPts val="0"/>
              </a:spcAft>
              <a:buClrTx/>
              <a:buSzTx/>
              <a:buFontTx/>
              <a:buNone/>
              <a:defRPr/>
            </a:pPr>
            <a:fld id="{1ED67691-2593-4D99-BEAF-B1A06443EFF6}"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t>10/14/2019</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8" name="Slide Number Placeholder 5"/>
          <p:cNvSpPr>
            <a:spLocks noGrp="1"/>
          </p:cNvSpPr>
          <p:nvPr>
            <p:ph type="sldNum" sz="quarter" idx="12"/>
          </p:nvPr>
        </p:nvSpPr>
        <p:spPr>
          <a:xfrm>
            <a:off x="8182321" y="6356351"/>
            <a:ext cx="590976" cy="365125"/>
          </a:xfrm>
        </p:spPr>
        <p:txBody>
          <a:bodyPr/>
          <a:lstStyle>
            <a:lvl1pPr algn="r">
              <a:defRPr/>
            </a:lvl1pPr>
          </a:lstStyle>
          <a:p>
            <a:pPr marL="0" marR="0" lvl="0" indent="0" algn="r" defTabSz="914400" rtl="0" eaLnBrk="1" fontAlgn="auto" latinLnBrk="0" hangingPunct="1">
              <a:lnSpc>
                <a:spcPct val="100000"/>
              </a:lnSpc>
              <a:spcBef>
                <a:spcPts val="0"/>
              </a:spcBef>
              <a:spcAft>
                <a:spcPts val="0"/>
              </a:spcAft>
              <a:buClrTx/>
              <a:buSzTx/>
              <a:buFontTx/>
              <a:buNone/>
              <a:defRPr/>
            </a:pPr>
            <a:fld id="{47028E60-3E5A-4D69-9690-0EB142B1025D}"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Title 1"/>
          <p:cNvSpPr>
            <a:spLocks noGrp="1"/>
          </p:cNvSpPr>
          <p:nvPr>
            <p:ph type="title" hasCustomPrompt="1"/>
          </p:nvPr>
        </p:nvSpPr>
        <p:spPr>
          <a:xfrm>
            <a:off x="461319" y="85041"/>
            <a:ext cx="7010400" cy="854074"/>
          </a:xfrm>
        </p:spPr>
        <p:txBody>
          <a:bodyPr>
            <a:normAutofit/>
          </a:bodyPr>
          <a:lstStyle>
            <a:lvl1pPr>
              <a:defRPr sz="3200" b="1">
                <a:solidFill>
                  <a:schemeClr val="tx1"/>
                </a:solidFill>
                <a:latin typeface="+mn-lt"/>
              </a:defRPr>
            </a:lvl1pPr>
          </a:lstStyle>
          <a:p>
            <a:r>
              <a:rPr lang="en-US" dirty="0" err="1" smtClean="0"/>
              <a:t>Gunakan</a:t>
            </a:r>
            <a:r>
              <a:rPr lang="en-US" dirty="0" smtClean="0"/>
              <a:t> </a:t>
            </a:r>
            <a:r>
              <a:rPr lang="en-US" dirty="0" err="1" smtClean="0"/>
              <a:t>Untuk</a:t>
            </a:r>
            <a:r>
              <a:rPr lang="en-US" dirty="0" smtClean="0"/>
              <a:t> Isi </a:t>
            </a:r>
            <a:r>
              <a:rPr lang="en-US" dirty="0" err="1" smtClean="0"/>
              <a:t>Presentasi</a:t>
            </a:r>
            <a:endParaRPr lang="en-US" dirty="0"/>
          </a:p>
        </p:txBody>
      </p:sp>
      <p:sp>
        <p:nvSpPr>
          <p:cNvPr id="9" name="Content Placeholder 2"/>
          <p:cNvSpPr>
            <a:spLocks noGrp="1"/>
          </p:cNvSpPr>
          <p:nvPr>
            <p:ph idx="1" hasCustomPrompt="1"/>
          </p:nvPr>
        </p:nvSpPr>
        <p:spPr>
          <a:xfrm>
            <a:off x="461319" y="1323116"/>
            <a:ext cx="8311978" cy="4682267"/>
          </a:xfrm>
        </p:spPr>
        <p:txBody>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defRPr/>
            </a:pPr>
            <a:r>
              <a:rPr lang="en-US" dirty="0" smtClean="0"/>
              <a:t>Layout </a:t>
            </a:r>
            <a:r>
              <a:rPr lang="en-US" dirty="0" err="1" smtClean="0"/>
              <a:t>untuk</a:t>
            </a:r>
            <a:r>
              <a:rPr lang="en-US" dirty="0" smtClean="0"/>
              <a:t> </a:t>
            </a:r>
            <a:r>
              <a:rPr lang="en-US" dirty="0" err="1" smtClean="0"/>
              <a:t>tabel</a:t>
            </a:r>
            <a:r>
              <a:rPr lang="en-US" dirty="0" smtClean="0"/>
              <a:t>/data</a:t>
            </a:r>
            <a:endParaRPr lang="en-US" dirty="0"/>
          </a:p>
          <a:p>
            <a:pPr lvl="1"/>
            <a:r>
              <a:rPr lang="en-US" dirty="0"/>
              <a:t>Second level</a:t>
            </a:r>
          </a:p>
          <a:p>
            <a:pPr lvl="2"/>
            <a:r>
              <a:rPr lang="en-US" dirty="0"/>
              <a:t>Third level</a:t>
            </a:r>
          </a:p>
          <a:p>
            <a:pPr lvl="3"/>
            <a:r>
              <a:rPr lang="en-US" dirty="0"/>
              <a:t>Fourth level</a:t>
            </a:r>
          </a:p>
          <a:p>
            <a:pPr lvl="4"/>
            <a:r>
              <a:rPr lang="en-US" dirty="0"/>
              <a:t>Fifth level</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Isi Presentasi Branding Baru - Putih Polo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628650" y="339001"/>
            <a:ext cx="7886700" cy="567162"/>
          </a:xfrm>
        </p:spPr>
        <p:txBody>
          <a:bodyPr/>
          <a:lstStyle>
            <a:lvl1pPr algn="ctr">
              <a:defRPr sz="2400" b="1">
                <a:solidFill>
                  <a:schemeClr val="tx1"/>
                </a:solidFill>
                <a:latin typeface="+mn-lt"/>
              </a:defRPr>
            </a:lvl1pPr>
          </a:lstStyle>
          <a:p>
            <a:r>
              <a:rPr lang="en-US" dirty="0" smtClean="0"/>
              <a:t>Layout </a:t>
            </a:r>
            <a:r>
              <a:rPr lang="en-US" dirty="0" err="1" smtClean="0"/>
              <a:t>untuk</a:t>
            </a:r>
            <a:r>
              <a:rPr lang="en-US" dirty="0" smtClean="0"/>
              <a:t> </a:t>
            </a:r>
            <a:r>
              <a:rPr lang="en-US" dirty="0" err="1" smtClean="0"/>
              <a:t>tabel</a:t>
            </a:r>
            <a:r>
              <a:rPr lang="en-US" dirty="0" smtClean="0"/>
              <a:t>/data</a:t>
            </a:r>
            <a:endParaRPr lang="en-US" dirty="0"/>
          </a:p>
        </p:txBody>
      </p:sp>
      <p:sp>
        <p:nvSpPr>
          <p:cNvPr id="6" name="Date Placeholder 3"/>
          <p:cNvSpPr>
            <a:spLocks noGrp="1"/>
          </p:cNvSpPr>
          <p:nvPr>
            <p:ph type="dt" sz="half" idx="10"/>
          </p:nvPr>
        </p:nvSpPr>
        <p:spPr>
          <a:xfrm>
            <a:off x="5717059" y="6356351"/>
            <a:ext cx="2389488" cy="365125"/>
          </a:xfrm>
        </p:spPr>
        <p:txBody>
          <a:bodyPr/>
          <a:lstStyle>
            <a:lvl1pPr algn="r">
              <a:defRPr/>
            </a:lvl1pPr>
          </a:lstStyle>
          <a:p>
            <a:pPr marL="0" marR="0" lvl="0" indent="0" algn="l" defTabSz="914400" rtl="0" eaLnBrk="1" fontAlgn="auto" latinLnBrk="0" hangingPunct="1">
              <a:lnSpc>
                <a:spcPct val="100000"/>
              </a:lnSpc>
              <a:spcBef>
                <a:spcPts val="0"/>
              </a:spcBef>
              <a:spcAft>
                <a:spcPts val="0"/>
              </a:spcAft>
              <a:buClrTx/>
              <a:buSzTx/>
              <a:buFontTx/>
              <a:buNone/>
              <a:defRPr/>
            </a:pPr>
            <a:fld id="{1ED67691-2593-4D99-BEAF-B1A06443EFF6}"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t>10/14/2019</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7" name="Slide Number Placeholder 5"/>
          <p:cNvSpPr>
            <a:spLocks noGrp="1"/>
          </p:cNvSpPr>
          <p:nvPr>
            <p:ph type="sldNum" sz="quarter" idx="12"/>
          </p:nvPr>
        </p:nvSpPr>
        <p:spPr>
          <a:xfrm>
            <a:off x="8182321" y="6356351"/>
            <a:ext cx="590976" cy="365125"/>
          </a:xfrm>
        </p:spPr>
        <p:txBody>
          <a:bodyPr/>
          <a:lstStyle>
            <a:lvl1pPr algn="r">
              <a:defRPr/>
            </a:lvl1pPr>
          </a:lstStyle>
          <a:p>
            <a:pPr marL="0" marR="0" lvl="0" indent="0" algn="r" defTabSz="914400" rtl="0" eaLnBrk="1" fontAlgn="auto" latinLnBrk="0" hangingPunct="1">
              <a:lnSpc>
                <a:spcPct val="100000"/>
              </a:lnSpc>
              <a:spcBef>
                <a:spcPts val="0"/>
              </a:spcBef>
              <a:spcAft>
                <a:spcPts val="0"/>
              </a:spcAft>
              <a:buClrTx/>
              <a:buSzTx/>
              <a:buFontTx/>
              <a:buNone/>
              <a:defRPr/>
            </a:pPr>
            <a:fld id="{47028E60-3E5A-4D69-9690-0EB142B1025D}"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4.xml"/><Relationship Id="rId13" Type="http://schemas.openxmlformats.org/officeDocument/2006/relationships/slideLayout" Target="../slideLayouts/slideLayout29.xml"/><Relationship Id="rId18" Type="http://schemas.openxmlformats.org/officeDocument/2006/relationships/image" Target="../media/image12.jpeg"/><Relationship Id="rId3" Type="http://schemas.openxmlformats.org/officeDocument/2006/relationships/slideLayout" Target="../slideLayouts/slideLayout19.xml"/><Relationship Id="rId7" Type="http://schemas.openxmlformats.org/officeDocument/2006/relationships/slideLayout" Target="../slideLayouts/slideLayout23.xml"/><Relationship Id="rId12" Type="http://schemas.openxmlformats.org/officeDocument/2006/relationships/slideLayout" Target="../slideLayouts/slideLayout28.xml"/><Relationship Id="rId17" Type="http://schemas.openxmlformats.org/officeDocument/2006/relationships/theme" Target="../theme/theme2.xml"/><Relationship Id="rId2" Type="http://schemas.openxmlformats.org/officeDocument/2006/relationships/slideLayout" Target="../slideLayouts/slideLayout18.xml"/><Relationship Id="rId16" Type="http://schemas.openxmlformats.org/officeDocument/2006/relationships/slideLayout" Target="../slideLayouts/slideLayout32.xml"/><Relationship Id="rId1" Type="http://schemas.openxmlformats.org/officeDocument/2006/relationships/slideLayout" Target="../slideLayouts/slideLayout17.xml"/><Relationship Id="rId6" Type="http://schemas.openxmlformats.org/officeDocument/2006/relationships/slideLayout" Target="../slideLayouts/slideLayout22.xml"/><Relationship Id="rId11" Type="http://schemas.openxmlformats.org/officeDocument/2006/relationships/slideLayout" Target="../slideLayouts/slideLayout27.xml"/><Relationship Id="rId5" Type="http://schemas.openxmlformats.org/officeDocument/2006/relationships/slideLayout" Target="../slideLayouts/slideLayout21.xml"/><Relationship Id="rId15" Type="http://schemas.openxmlformats.org/officeDocument/2006/relationships/slideLayout" Target="../slideLayouts/slideLayout31.xml"/><Relationship Id="rId10" Type="http://schemas.openxmlformats.org/officeDocument/2006/relationships/slideLayout" Target="../slideLayouts/slideLayout26.xml"/><Relationship Id="rId4" Type="http://schemas.openxmlformats.org/officeDocument/2006/relationships/slideLayout" Target="../slideLayouts/slideLayout20.xml"/><Relationship Id="rId9" Type="http://schemas.openxmlformats.org/officeDocument/2006/relationships/slideLayout" Target="../slideLayouts/slideLayout25.xml"/><Relationship Id="rId14" Type="http://schemas.openxmlformats.org/officeDocument/2006/relationships/slideLayout" Target="../slideLayouts/slideLayout3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40.xml"/><Relationship Id="rId13" Type="http://schemas.openxmlformats.org/officeDocument/2006/relationships/slideLayout" Target="../slideLayouts/slideLayout45.xml"/><Relationship Id="rId3" Type="http://schemas.openxmlformats.org/officeDocument/2006/relationships/slideLayout" Target="../slideLayouts/slideLayout35.xml"/><Relationship Id="rId7" Type="http://schemas.openxmlformats.org/officeDocument/2006/relationships/slideLayout" Target="../slideLayouts/slideLayout39.xml"/><Relationship Id="rId12" Type="http://schemas.openxmlformats.org/officeDocument/2006/relationships/slideLayout" Target="../slideLayouts/slideLayout44.xml"/><Relationship Id="rId17" Type="http://schemas.openxmlformats.org/officeDocument/2006/relationships/image" Target="../media/image12.jpeg"/><Relationship Id="rId2" Type="http://schemas.openxmlformats.org/officeDocument/2006/relationships/slideLayout" Target="../slideLayouts/slideLayout34.xml"/><Relationship Id="rId16" Type="http://schemas.openxmlformats.org/officeDocument/2006/relationships/theme" Target="../theme/theme3.xml"/><Relationship Id="rId1" Type="http://schemas.openxmlformats.org/officeDocument/2006/relationships/slideLayout" Target="../slideLayouts/slideLayout33.xml"/><Relationship Id="rId6" Type="http://schemas.openxmlformats.org/officeDocument/2006/relationships/slideLayout" Target="../slideLayouts/slideLayout38.xml"/><Relationship Id="rId11" Type="http://schemas.openxmlformats.org/officeDocument/2006/relationships/slideLayout" Target="../slideLayouts/slideLayout43.xml"/><Relationship Id="rId5" Type="http://schemas.openxmlformats.org/officeDocument/2006/relationships/slideLayout" Target="../slideLayouts/slideLayout37.xml"/><Relationship Id="rId15" Type="http://schemas.openxmlformats.org/officeDocument/2006/relationships/slideLayout" Target="../slideLayouts/slideLayout47.xml"/><Relationship Id="rId10" Type="http://schemas.openxmlformats.org/officeDocument/2006/relationships/slideLayout" Target="../slideLayouts/slideLayout42.xml"/><Relationship Id="rId4" Type="http://schemas.openxmlformats.org/officeDocument/2006/relationships/slideLayout" Target="../slideLayouts/slideLayout36.xml"/><Relationship Id="rId9" Type="http://schemas.openxmlformats.org/officeDocument/2006/relationships/slideLayout" Target="../slideLayouts/slideLayout41.xml"/><Relationship Id="rId14" Type="http://schemas.openxmlformats.org/officeDocument/2006/relationships/slideLayout" Target="../slideLayouts/slideLayout4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8">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581664" y="365126"/>
            <a:ext cx="7166920" cy="132556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1581664" y="1825625"/>
            <a:ext cx="7166920" cy="4351338"/>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842834"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marL="0" marR="0" lvl="0" indent="0" algn="l" defTabSz="914400" rtl="0" eaLnBrk="1" fontAlgn="auto" latinLnBrk="0" hangingPunct="1">
              <a:lnSpc>
                <a:spcPct val="100000"/>
              </a:lnSpc>
              <a:spcBef>
                <a:spcPts val="0"/>
              </a:spcBef>
              <a:spcAft>
                <a:spcPts val="0"/>
              </a:spcAft>
              <a:buClrTx/>
              <a:buSzTx/>
              <a:buFontTx/>
              <a:buNone/>
              <a:defRPr/>
            </a:pPr>
            <a:fld id="{1ED67691-2593-4D99-BEAF-B1A06443EFF6}"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t>10/14/2019</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4"/>
          </p:nvPr>
        </p:nvSpPr>
        <p:spPr>
          <a:xfrm>
            <a:off x="282709" y="6356351"/>
            <a:ext cx="508123"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marL="0" marR="0" lvl="0" indent="0" algn="r" defTabSz="914400" rtl="0" eaLnBrk="1" fontAlgn="auto" latinLnBrk="0" hangingPunct="1">
              <a:lnSpc>
                <a:spcPct val="100000"/>
              </a:lnSpc>
              <a:spcBef>
                <a:spcPts val="0"/>
              </a:spcBef>
              <a:spcAft>
                <a:spcPts val="0"/>
              </a:spcAft>
              <a:buClrTx/>
              <a:buSzTx/>
              <a:buFontTx/>
              <a:buNone/>
              <a:defRPr/>
            </a:pPr>
            <a:fld id="{47028E60-3E5A-4D69-9690-0EB142B1025D}"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Lst>
  <p:txStyles>
    <p:titleStyle>
      <a:lvl1pPr algn="l" defTabSz="914400" rtl="0" eaLnBrk="1" latinLnBrk="0" hangingPunct="1">
        <a:lnSpc>
          <a:spcPct val="90000"/>
        </a:lnSpc>
        <a:spcBef>
          <a:spcPct val="0"/>
        </a:spcBef>
        <a:buNone/>
        <a:defRPr sz="4400" b="1" kern="1200">
          <a:solidFill>
            <a:schemeClr val="tx1"/>
          </a:solidFill>
          <a:latin typeface="+mn-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dpi="0" rotWithShape="1">
          <a:blip r:embed="rId18">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marL="0" marR="0" lvl="0" indent="0" algn="l" defTabSz="914400" rtl="0" eaLnBrk="1" fontAlgn="auto" latinLnBrk="0" hangingPunct="1">
              <a:lnSpc>
                <a:spcPct val="100000"/>
              </a:lnSpc>
              <a:spcBef>
                <a:spcPts val="0"/>
              </a:spcBef>
              <a:spcAft>
                <a:spcPts val="0"/>
              </a:spcAft>
              <a:buClrTx/>
              <a:buSzTx/>
              <a:buFontTx/>
              <a:buNone/>
              <a:defRPr/>
            </a:pPr>
            <a:fld id="{1ED67691-2593-4D99-BEAF-B1A06443EFF6}"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t>10/14/2019</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4"/>
          </p:nvPr>
        </p:nvSpPr>
        <p:spPr>
          <a:xfrm>
            <a:off x="6922407"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marL="0" marR="0" lvl="0" indent="0" algn="r" defTabSz="914400" rtl="0" eaLnBrk="1" fontAlgn="auto" latinLnBrk="0" hangingPunct="1">
              <a:lnSpc>
                <a:spcPct val="100000"/>
              </a:lnSpc>
              <a:spcBef>
                <a:spcPts val="0"/>
              </a:spcBef>
              <a:spcAft>
                <a:spcPts val="0"/>
              </a:spcAft>
              <a:buClrTx/>
              <a:buSzTx/>
              <a:buFontTx/>
              <a:buNone/>
              <a:defRPr/>
            </a:pPr>
            <a:fld id="{47028E60-3E5A-4D69-9690-0EB142B1025D}"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cSld>
  <p:clrMap bg1="lt1" tx1="dk1" bg2="lt2" tx2="dk2" accent1="accent1" accent2="accent2" accent3="accent3" accent4="accent4" accent5="accent5" accent6="accent6" hlink="hlink" folHlink="folHlink"/>
  <p:sldLayoutIdLst>
    <p:sldLayoutId id="2147483666" r:id="rId1"/>
    <p:sldLayoutId id="2147483667" r:id="rId2"/>
    <p:sldLayoutId id="2147483668" r:id="rId3"/>
    <p:sldLayoutId id="2147483669" r:id="rId4"/>
    <p:sldLayoutId id="2147483670" r:id="rId5"/>
    <p:sldLayoutId id="2147483671" r:id="rId6"/>
    <p:sldLayoutId id="2147483672" r:id="rId7"/>
    <p:sldLayoutId id="2147483673" r:id="rId8"/>
    <p:sldLayoutId id="2147483674" r:id="rId9"/>
    <p:sldLayoutId id="2147483675" r:id="rId10"/>
    <p:sldLayoutId id="2147483676" r:id="rId11"/>
    <p:sldLayoutId id="2147483677" r:id="rId12"/>
    <p:sldLayoutId id="2147483678" r:id="rId13"/>
    <p:sldLayoutId id="2147483679" r:id="rId14"/>
    <p:sldLayoutId id="2147483680" r:id="rId15"/>
    <p:sldLayoutId id="2147483681" r:id="rId16"/>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blipFill dpi="0" rotWithShape="1">
          <a:blip r:embed="rId17" cstate="print">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8"/>
            <a:ext cx="78867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628650" y="6356353"/>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marL="0" marR="0" lvl="0" indent="0" algn="l" defTabSz="914400" rtl="0" eaLnBrk="1" fontAlgn="auto" latinLnBrk="0" hangingPunct="1">
              <a:lnSpc>
                <a:spcPct val="100000"/>
              </a:lnSpc>
              <a:spcBef>
                <a:spcPts val="0"/>
              </a:spcBef>
              <a:spcAft>
                <a:spcPts val="0"/>
              </a:spcAft>
              <a:buClrTx/>
              <a:buSzTx/>
              <a:buFontTx/>
              <a:buNone/>
              <a:defRPr/>
            </a:pPr>
            <a:fld id="{B49EBC4A-F3A9-4A13-988E-BA8079DC3422}" type="datetimeFigureOut">
              <a:rPr kumimoji="0" lang="id-ID"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t>14/10/2019</a:t>
            </a:fld>
            <a:endParaRPr kumimoji="0" lang="id-ID"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3"/>
          </p:nvPr>
        </p:nvSpPr>
        <p:spPr>
          <a:xfrm>
            <a:off x="3028950" y="6356353"/>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4"/>
          </p:nvPr>
        </p:nvSpPr>
        <p:spPr>
          <a:xfrm>
            <a:off x="6922407" y="6356353"/>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marL="0" marR="0" lvl="0" indent="0" algn="r" defTabSz="914400" rtl="0" eaLnBrk="1" fontAlgn="auto" latinLnBrk="0" hangingPunct="1">
              <a:lnSpc>
                <a:spcPct val="100000"/>
              </a:lnSpc>
              <a:spcBef>
                <a:spcPts val="0"/>
              </a:spcBef>
              <a:spcAft>
                <a:spcPts val="0"/>
              </a:spcAft>
              <a:buClrTx/>
              <a:buSzTx/>
              <a:buFontTx/>
              <a:buNone/>
              <a:defRPr/>
            </a:pPr>
            <a:fld id="{B928FC29-BFAF-4A63-9FB3-CDEA2BFD0F5C}" type="slidenum">
              <a:rPr kumimoji="0" lang="id-ID"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t>‹#›</a:t>
            </a:fld>
            <a:endParaRPr kumimoji="0" lang="id-ID"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cSld>
  <p:clrMap bg1="lt1" tx1="dk1" bg2="lt2" tx2="dk2" accent1="accent1" accent2="accent2" accent3="accent3" accent4="accent4" accent5="accent5" accent6="accent6" hlink="hlink" folHlink="folHlink"/>
  <p:sldLayoutIdLst>
    <p:sldLayoutId id="2147483683" r:id="rId1"/>
    <p:sldLayoutId id="2147483684" r:id="rId2"/>
    <p:sldLayoutId id="2147483685" r:id="rId3"/>
    <p:sldLayoutId id="2147483686" r:id="rId4"/>
    <p:sldLayoutId id="2147483687" r:id="rId5"/>
    <p:sldLayoutId id="2147483688" r:id="rId6"/>
    <p:sldLayoutId id="2147483689" r:id="rId7"/>
    <p:sldLayoutId id="2147483690" r:id="rId8"/>
    <p:sldLayoutId id="2147483691" r:id="rId9"/>
    <p:sldLayoutId id="2147483692" r:id="rId10"/>
    <p:sldLayoutId id="2147483693" r:id="rId11"/>
    <p:sldLayoutId id="2147483694" r:id="rId12"/>
    <p:sldLayoutId id="2147483695" r:id="rId13"/>
    <p:sldLayoutId id="2147483696" r:id="rId14"/>
    <p:sldLayoutId id="2147483697" r:id="rId1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0.xml"/><Relationship Id="rId1" Type="http://schemas.openxmlformats.org/officeDocument/2006/relationships/slideLayout" Target="../slideLayouts/slideLayout13.xml"/><Relationship Id="rId4" Type="http://schemas.openxmlformats.org/officeDocument/2006/relationships/image" Target="../media/image17.png"/></Relationships>
</file>

<file path=ppt/slides/_rels/slide11.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1.xml"/><Relationship Id="rId1" Type="http://schemas.openxmlformats.org/officeDocument/2006/relationships/slideLayout" Target="../slideLayouts/slideLayout13.xml"/><Relationship Id="rId4" Type="http://schemas.openxmlformats.org/officeDocument/2006/relationships/image" Target="../media/image17.png"/></Relationships>
</file>

<file path=ppt/slides/_rels/slide12.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12.xml"/><Relationship Id="rId1" Type="http://schemas.openxmlformats.org/officeDocument/2006/relationships/slideLayout" Target="../slideLayouts/slideLayout9.xml"/><Relationship Id="rId4" Type="http://schemas.openxmlformats.org/officeDocument/2006/relationships/image" Target="../media/image17.png"/></Relationships>
</file>

<file path=ppt/slides/_rels/slide13.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13.xml"/><Relationship Id="rId1" Type="http://schemas.openxmlformats.org/officeDocument/2006/relationships/slideLayout" Target="../slideLayouts/slideLayout9.xml"/><Relationship Id="rId5" Type="http://schemas.openxmlformats.org/officeDocument/2006/relationships/image" Target="../media/image17.png"/><Relationship Id="rId4" Type="http://schemas.openxmlformats.org/officeDocument/2006/relationships/image" Target="../media/image34.jpeg"/></Relationships>
</file>

<file path=ppt/slides/_rels/slide14.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14.xml"/><Relationship Id="rId1" Type="http://schemas.openxmlformats.org/officeDocument/2006/relationships/slideLayout" Target="../slideLayouts/slideLayout9.xml"/><Relationship Id="rId4" Type="http://schemas.openxmlformats.org/officeDocument/2006/relationships/image" Target="../media/image17.png"/></Relationships>
</file>

<file path=ppt/slides/_rels/slide15.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15.xml"/><Relationship Id="rId1" Type="http://schemas.openxmlformats.org/officeDocument/2006/relationships/slideLayout" Target="../slideLayouts/slideLayout13.xml"/><Relationship Id="rId5" Type="http://schemas.openxmlformats.org/officeDocument/2006/relationships/image" Target="../media/image37.png"/><Relationship Id="rId4" Type="http://schemas.openxmlformats.org/officeDocument/2006/relationships/image" Target="../media/image17.png"/></Relationships>
</file>

<file path=ppt/slides/_rels/slide16.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16.xml"/><Relationship Id="rId1" Type="http://schemas.openxmlformats.org/officeDocument/2006/relationships/slideLayout" Target="../slideLayouts/slideLayout13.xml"/><Relationship Id="rId4" Type="http://schemas.openxmlformats.org/officeDocument/2006/relationships/image" Target="../media/image17.png"/></Relationships>
</file>

<file path=ppt/slides/_rels/slide17.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17.xml"/><Relationship Id="rId1" Type="http://schemas.openxmlformats.org/officeDocument/2006/relationships/slideLayout" Target="../slideLayouts/slideLayout13.xml"/><Relationship Id="rId4" Type="http://schemas.openxmlformats.org/officeDocument/2006/relationships/image" Target="../media/image17.png"/></Relationships>
</file>

<file path=ppt/slides/_rels/slide18.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18.xml"/><Relationship Id="rId1" Type="http://schemas.openxmlformats.org/officeDocument/2006/relationships/slideLayout" Target="../slideLayouts/slideLayout13.xml"/><Relationship Id="rId4" Type="http://schemas.openxmlformats.org/officeDocument/2006/relationships/image" Target="../media/image17.png"/></Relationships>
</file>

<file path=ppt/slides/_rels/slide19.xml.rels><?xml version="1.0" encoding="UTF-8" standalone="yes"?>
<Relationships xmlns="http://schemas.openxmlformats.org/package/2006/relationships"><Relationship Id="rId3" Type="http://schemas.openxmlformats.org/officeDocument/2006/relationships/image" Target="../media/image41.png"/><Relationship Id="rId7" Type="http://schemas.openxmlformats.org/officeDocument/2006/relationships/image" Target="../media/image44.png"/><Relationship Id="rId2" Type="http://schemas.openxmlformats.org/officeDocument/2006/relationships/notesSlide" Target="../notesSlides/notesSlide19.xml"/><Relationship Id="rId1" Type="http://schemas.openxmlformats.org/officeDocument/2006/relationships/slideLayout" Target="../slideLayouts/slideLayout13.xml"/><Relationship Id="rId6" Type="http://schemas.openxmlformats.org/officeDocument/2006/relationships/image" Target="../media/image43.png"/><Relationship Id="rId5" Type="http://schemas.openxmlformats.org/officeDocument/2006/relationships/image" Target="../media/image42.png"/><Relationship Id="rId4" Type="http://schemas.openxmlformats.org/officeDocument/2006/relationships/image" Target="../media/image17.png"/></Relationships>
</file>

<file path=ppt/slides/_rels/slide2.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2.xml"/><Relationship Id="rId1" Type="http://schemas.openxmlformats.org/officeDocument/2006/relationships/slideLayout" Target="../slideLayouts/slideLayout32.xml"/><Relationship Id="rId4" Type="http://schemas.openxmlformats.org/officeDocument/2006/relationships/image" Target="../media/image17.png"/></Relationships>
</file>

<file path=ppt/slides/_rels/slide20.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20.xml"/><Relationship Id="rId1" Type="http://schemas.openxmlformats.org/officeDocument/2006/relationships/slideLayout" Target="../slideLayouts/slideLayout9.xml"/><Relationship Id="rId4" Type="http://schemas.openxmlformats.org/officeDocument/2006/relationships/image" Target="../media/image46.png"/></Relationships>
</file>

<file path=ppt/slides/_rels/slide21.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21.xml"/><Relationship Id="rId1" Type="http://schemas.openxmlformats.org/officeDocument/2006/relationships/slideLayout" Target="../slideLayouts/slideLayout9.xml"/><Relationship Id="rId4" Type="http://schemas.openxmlformats.org/officeDocument/2006/relationships/image" Target="../media/image48.png"/></Relationships>
</file>

<file path=ppt/slides/_rels/slide22.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notesSlide" Target="../notesSlides/notesSlide22.xml"/><Relationship Id="rId1" Type="http://schemas.openxmlformats.org/officeDocument/2006/relationships/slideLayout" Target="../slideLayouts/slideLayout9.xml"/><Relationship Id="rId4" Type="http://schemas.openxmlformats.org/officeDocument/2006/relationships/image" Target="../media/image17.png"/></Relationships>
</file>

<file path=ppt/slides/_rels/slide23.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23.xml"/><Relationship Id="rId1" Type="http://schemas.openxmlformats.org/officeDocument/2006/relationships/slideLayout" Target="../slideLayouts/slideLayout9.xml"/></Relationships>
</file>

<file path=ppt/slides/_rels/slide24.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24.xml"/><Relationship Id="rId1" Type="http://schemas.openxmlformats.org/officeDocument/2006/relationships/slideLayout" Target="../slideLayouts/slideLayout9.xml"/><Relationship Id="rId6" Type="http://schemas.openxmlformats.org/officeDocument/2006/relationships/image" Target="../media/image53.png"/><Relationship Id="rId5" Type="http://schemas.openxmlformats.org/officeDocument/2006/relationships/image" Target="../media/image52.png"/><Relationship Id="rId4" Type="http://schemas.openxmlformats.org/officeDocument/2006/relationships/image" Target="../media/image17.png"/></Relationships>
</file>

<file path=ppt/slides/_rels/slide25.xml.rels><?xml version="1.0" encoding="UTF-8" standalone="yes"?>
<Relationships xmlns="http://schemas.openxmlformats.org/package/2006/relationships"><Relationship Id="rId3" Type="http://schemas.openxmlformats.org/officeDocument/2006/relationships/image" Target="../media/image17.png"/><Relationship Id="rId7" Type="http://schemas.openxmlformats.org/officeDocument/2006/relationships/image" Target="../media/image21.jpeg"/><Relationship Id="rId2" Type="http://schemas.openxmlformats.org/officeDocument/2006/relationships/notesSlide" Target="../notesSlides/notesSlide25.xml"/><Relationship Id="rId1" Type="http://schemas.openxmlformats.org/officeDocument/2006/relationships/slideLayout" Target="../slideLayouts/slideLayout9.xml"/><Relationship Id="rId6" Type="http://schemas.openxmlformats.org/officeDocument/2006/relationships/image" Target="../media/image20.jpeg"/><Relationship Id="rId5" Type="http://schemas.openxmlformats.org/officeDocument/2006/relationships/image" Target="../media/image19.jpeg"/><Relationship Id="rId4" Type="http://schemas.openxmlformats.org/officeDocument/2006/relationships/image" Target="../media/image18.jpeg"/></Relationships>
</file>

<file path=ppt/slides/_rels/slide26.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notesSlide" Target="../notesSlides/notesSlide26.xml"/><Relationship Id="rId1" Type="http://schemas.openxmlformats.org/officeDocument/2006/relationships/slideLayout" Target="../slideLayouts/slideLayout9.xml"/><Relationship Id="rId5" Type="http://schemas.openxmlformats.org/officeDocument/2006/relationships/image" Target="../media/image17.png"/><Relationship Id="rId4" Type="http://schemas.openxmlformats.org/officeDocument/2006/relationships/image" Target="../media/image55.jpeg"/></Relationships>
</file>

<file path=ppt/slides/_rels/slide27.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27.xml"/><Relationship Id="rId1" Type="http://schemas.openxmlformats.org/officeDocument/2006/relationships/slideLayout" Target="../slideLayouts/slideLayout32.xml"/><Relationship Id="rId4" Type="http://schemas.openxmlformats.org/officeDocument/2006/relationships/image" Target="../media/image17.png"/></Relationships>
</file>

<file path=ppt/slides/_rels/slide28.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28.xml"/><Relationship Id="rId1" Type="http://schemas.openxmlformats.org/officeDocument/2006/relationships/slideLayout" Target="../slideLayouts/slideLayout36.xml"/><Relationship Id="rId6" Type="http://schemas.openxmlformats.org/officeDocument/2006/relationships/image" Target="../media/image17.png"/><Relationship Id="rId5" Type="http://schemas.openxmlformats.org/officeDocument/2006/relationships/image" Target="../media/image59.png"/><Relationship Id="rId4" Type="http://schemas.openxmlformats.org/officeDocument/2006/relationships/image" Target="../media/image58.jpeg"/></Relationships>
</file>

<file path=ppt/slides/_rels/slide3.xml.rels><?xml version="1.0" encoding="UTF-8" standalone="yes"?>
<Relationships xmlns="http://schemas.openxmlformats.org/package/2006/relationships"><Relationship Id="rId3" Type="http://schemas.openxmlformats.org/officeDocument/2006/relationships/image" Target="../media/image17.png"/><Relationship Id="rId7" Type="http://schemas.openxmlformats.org/officeDocument/2006/relationships/image" Target="../media/image21.jpeg"/><Relationship Id="rId2" Type="http://schemas.openxmlformats.org/officeDocument/2006/relationships/notesSlide" Target="../notesSlides/notesSlide3.xml"/><Relationship Id="rId1" Type="http://schemas.openxmlformats.org/officeDocument/2006/relationships/slideLayout" Target="../slideLayouts/slideLayout9.xml"/><Relationship Id="rId6" Type="http://schemas.openxmlformats.org/officeDocument/2006/relationships/image" Target="../media/image20.jpeg"/><Relationship Id="rId5" Type="http://schemas.openxmlformats.org/officeDocument/2006/relationships/image" Target="../media/image19.jpeg"/><Relationship Id="rId4" Type="http://schemas.openxmlformats.org/officeDocument/2006/relationships/image" Target="../media/image18.jpeg"/></Relationships>
</file>

<file path=ppt/slides/_rels/slide4.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4.xml"/><Relationship Id="rId1" Type="http://schemas.openxmlformats.org/officeDocument/2006/relationships/slideLayout" Target="../slideLayouts/slideLayout9.xml"/><Relationship Id="rId4" Type="http://schemas.openxmlformats.org/officeDocument/2006/relationships/image" Target="../media/image17.png"/></Relationships>
</file>

<file path=ppt/slides/_rels/slide5.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5.xml"/><Relationship Id="rId1" Type="http://schemas.openxmlformats.org/officeDocument/2006/relationships/slideLayout" Target="../slideLayouts/slideLayout13.xml"/><Relationship Id="rId4" Type="http://schemas.openxmlformats.org/officeDocument/2006/relationships/image" Target="../media/image17.png"/></Relationships>
</file>

<file path=ppt/slides/_rels/slide6.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6.xml"/><Relationship Id="rId1" Type="http://schemas.openxmlformats.org/officeDocument/2006/relationships/slideLayout" Target="../slideLayouts/slideLayout13.xml"/><Relationship Id="rId4" Type="http://schemas.openxmlformats.org/officeDocument/2006/relationships/image" Target="../media/image17.png"/></Relationships>
</file>

<file path=ppt/slides/_rels/slide7.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7.xml"/><Relationship Id="rId1" Type="http://schemas.openxmlformats.org/officeDocument/2006/relationships/slideLayout" Target="../slideLayouts/slideLayout13.xml"/><Relationship Id="rId6" Type="http://schemas.openxmlformats.org/officeDocument/2006/relationships/image" Target="../media/image25.png"/><Relationship Id="rId5" Type="http://schemas.openxmlformats.org/officeDocument/2006/relationships/image" Target="../media/image24.png"/><Relationship Id="rId4" Type="http://schemas.openxmlformats.org/officeDocument/2006/relationships/image" Target="../media/image17.png"/></Relationships>
</file>

<file path=ppt/slides/_rels/slide8.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8.xml"/><Relationship Id="rId1" Type="http://schemas.openxmlformats.org/officeDocument/2006/relationships/slideLayout" Target="../slideLayouts/slideLayout9.xml"/><Relationship Id="rId4" Type="http://schemas.openxmlformats.org/officeDocument/2006/relationships/image" Target="../media/image17.png"/></Relationships>
</file>

<file path=ppt/slides/_rels/slide9.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9.xml"/><Relationship Id="rId1" Type="http://schemas.openxmlformats.org/officeDocument/2006/relationships/slideLayout" Target="../slideLayouts/slideLayout13.xml"/><Relationship Id="rId6" Type="http://schemas.openxmlformats.org/officeDocument/2006/relationships/image" Target="../media/image29.png"/><Relationship Id="rId5" Type="http://schemas.openxmlformats.org/officeDocument/2006/relationships/image" Target="../media/image17.png"/><Relationship Id="rId4" Type="http://schemas.openxmlformats.org/officeDocument/2006/relationships/image" Target="../media/image2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79870" y="3131669"/>
            <a:ext cx="8504170" cy="1828800"/>
          </a:xfrm>
        </p:spPr>
        <p:txBody>
          <a:bodyPr>
            <a:noAutofit/>
          </a:bodyPr>
          <a:lstStyle/>
          <a:p>
            <a:r>
              <a:rPr lang="en-US" b="0" smtClean="0">
                <a:solidFill>
                  <a:srgbClr val="FFC000"/>
                </a:solidFill>
                <a:effectLst>
                  <a:outerShdw blurRad="38100" dist="38100" dir="2700000" algn="tl">
                    <a:srgbClr val="000000">
                      <a:alpha val="43137"/>
                    </a:srgbClr>
                  </a:outerShdw>
                </a:effectLst>
                <a:latin typeface="Arial Black" panose="020B0A04020102020204" pitchFamily="34" charset="0"/>
                <a:ea typeface="Adobe Gothic Std B" panose="020B0800000000000000"/>
              </a:rPr>
              <a:t>e-SPT MASA</a:t>
            </a:r>
            <a:r>
              <a:rPr lang="en-US" sz="3600" b="0" smtClean="0">
                <a:solidFill>
                  <a:srgbClr val="FFC000"/>
                </a:solidFill>
                <a:effectLst>
                  <a:outerShdw blurRad="38100" dist="38100" dir="2700000" algn="tl">
                    <a:srgbClr val="000000">
                      <a:alpha val="43137"/>
                    </a:srgbClr>
                  </a:outerShdw>
                </a:effectLst>
                <a:latin typeface="Arial Black" panose="020B0A04020102020204" pitchFamily="34" charset="0"/>
                <a:ea typeface="Adobe Gothic Std B" panose="020B0800000000000000"/>
              </a:rPr>
              <a:t/>
            </a:r>
            <a:br>
              <a:rPr lang="en-US" sz="3600" b="0" smtClean="0">
                <a:solidFill>
                  <a:srgbClr val="FFC000"/>
                </a:solidFill>
                <a:effectLst>
                  <a:outerShdw blurRad="38100" dist="38100" dir="2700000" algn="tl">
                    <a:srgbClr val="000000">
                      <a:alpha val="43137"/>
                    </a:srgbClr>
                  </a:outerShdw>
                </a:effectLst>
                <a:latin typeface="Arial Black" panose="020B0A04020102020204" pitchFamily="34" charset="0"/>
                <a:ea typeface="Adobe Gothic Std B" panose="020B0800000000000000"/>
              </a:rPr>
            </a:br>
            <a:r>
              <a:rPr lang="en-US" sz="5400" b="0" smtClean="0">
                <a:effectLst>
                  <a:outerShdw blurRad="38100" dist="38100" dir="2700000" algn="tl">
                    <a:srgbClr val="000000">
                      <a:alpha val="43137"/>
                    </a:srgbClr>
                  </a:outerShdw>
                </a:effectLst>
                <a:latin typeface="Arial Black" panose="020B0A04020102020204" pitchFamily="34" charset="0"/>
                <a:ea typeface="Adobe Gothic Std B" panose="020B0800000000000000"/>
              </a:rPr>
              <a:t>PPh PASAL</a:t>
            </a:r>
            <a:endParaRPr lang="en-US" sz="7200" b="0" i="1" dirty="0">
              <a:effectLst>
                <a:outerShdw blurRad="38100" dist="38100" dir="2700000" algn="tl">
                  <a:srgbClr val="000000">
                    <a:alpha val="43137"/>
                  </a:srgbClr>
                </a:outerShdw>
              </a:effectLst>
              <a:latin typeface="Arial Black" panose="020B0A04020102020204" pitchFamily="34" charset="0"/>
              <a:ea typeface="Adobe Gothic Std B" panose="020B0800000000000000"/>
            </a:endParaRPr>
          </a:p>
        </p:txBody>
      </p:sp>
      <p:sp>
        <p:nvSpPr>
          <p:cNvPr id="10" name="TextBox 9"/>
          <p:cNvSpPr txBox="1"/>
          <p:nvPr/>
        </p:nvSpPr>
        <p:spPr>
          <a:xfrm>
            <a:off x="4906030" y="3702699"/>
            <a:ext cx="3729970" cy="923330"/>
          </a:xfrm>
          <a:prstGeom prst="rect">
            <a:avLst/>
          </a:prstGeom>
          <a:solidFill>
            <a:srgbClr val="FFC000"/>
          </a:solidFill>
          <a:ln w="38100">
            <a:noFill/>
            <a:prstDash val="sysDash"/>
          </a:ln>
        </p:spPr>
        <p:txBody>
          <a:bodyPr wrap="square"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lang="en-US" sz="5400" b="1" dirty="0" smtClean="0">
                <a:solidFill>
                  <a:srgbClr val="0D163C"/>
                </a:solidFill>
                <a:effectLst>
                  <a:outerShdw blurRad="38100" dist="38100" dir="2700000" algn="tl">
                    <a:srgbClr val="000000">
                      <a:alpha val="43137"/>
                    </a:srgbClr>
                  </a:outerShdw>
                </a:effectLst>
                <a:latin typeface="Arial Black" panose="020B0A04020102020204" pitchFamily="34" charset="0"/>
                <a:cs typeface="Arial" panose="020B0604020202020204" pitchFamily="34" charset="0"/>
              </a:rPr>
              <a:t>4 </a:t>
            </a:r>
            <a:r>
              <a:rPr lang="en-US" sz="5400" b="1" dirty="0" err="1" smtClean="0">
                <a:solidFill>
                  <a:srgbClr val="0D163C"/>
                </a:solidFill>
                <a:effectLst>
                  <a:outerShdw blurRad="38100" dist="38100" dir="2700000" algn="tl">
                    <a:srgbClr val="000000">
                      <a:alpha val="43137"/>
                    </a:srgbClr>
                  </a:outerShdw>
                </a:effectLst>
                <a:latin typeface="Arial Black" panose="020B0A04020102020204" pitchFamily="34" charset="0"/>
                <a:cs typeface="Arial" panose="020B0604020202020204" pitchFamily="34" charset="0"/>
              </a:rPr>
              <a:t>ayat</a:t>
            </a:r>
            <a:r>
              <a:rPr lang="en-US" sz="5400" b="1" dirty="0" smtClean="0">
                <a:solidFill>
                  <a:srgbClr val="0D163C"/>
                </a:solidFill>
                <a:effectLst>
                  <a:outerShdw blurRad="38100" dist="38100" dir="2700000" algn="tl">
                    <a:srgbClr val="000000">
                      <a:alpha val="43137"/>
                    </a:srgbClr>
                  </a:outerShdw>
                </a:effectLst>
                <a:latin typeface="Arial Black" panose="020B0A04020102020204" pitchFamily="34" charset="0"/>
                <a:cs typeface="Arial" panose="020B0604020202020204" pitchFamily="34" charset="0"/>
              </a:rPr>
              <a:t> 2</a:t>
            </a:r>
            <a:endParaRPr kumimoji="0" lang="en-US" sz="5400" b="1" u="none" strike="noStrike" kern="1200" cap="none" spc="0" normalizeH="0" baseline="0" noProof="0" dirty="0">
              <a:ln>
                <a:noFill/>
              </a:ln>
              <a:solidFill>
                <a:srgbClr val="0B1337"/>
              </a:solidFill>
              <a:effectLst>
                <a:outerShdw blurRad="38100" dist="38100" dir="2700000" algn="tl">
                  <a:srgbClr val="000000">
                    <a:alpha val="43137"/>
                  </a:srgbClr>
                </a:outerShdw>
              </a:effectLst>
              <a:uLnTx/>
              <a:uFillTx/>
              <a:latin typeface="Arial Black" panose="020B0A04020102020204" pitchFamily="34" charset="0"/>
              <a:cs typeface="Arial" panose="020B0604020202020204" pitchFamily="34" charset="0"/>
            </a:endParaRPr>
          </a:p>
        </p:txBody>
      </p:sp>
      <p:sp>
        <p:nvSpPr>
          <p:cNvPr id="11" name="TextBox 10"/>
          <p:cNvSpPr txBox="1"/>
          <p:nvPr/>
        </p:nvSpPr>
        <p:spPr>
          <a:xfrm>
            <a:off x="639830" y="4793039"/>
            <a:ext cx="4572000" cy="33855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lang="en-US" sz="1600" b="1" i="1" dirty="0" smtClean="0">
                <a:solidFill>
                  <a:prstClr val="white"/>
                </a:solidFill>
                <a:latin typeface="Arial" panose="020B0604020202020204" pitchFamily="34" charset="0"/>
                <a:cs typeface="Arial" panose="020B0604020202020204" pitchFamily="34" charset="0"/>
              </a:rPr>
              <a:t>Samarinda</a:t>
            </a:r>
            <a:r>
              <a:rPr kumimoji="0" lang="en-US" sz="1600" b="1" i="1" u="none" strike="noStrike" kern="1200" cap="none" spc="0" normalizeH="0" baseline="0" noProof="0" dirty="0" smtClean="0">
                <a:ln>
                  <a:noFill/>
                </a:ln>
                <a:solidFill>
                  <a:prstClr val="white"/>
                </a:solidFill>
                <a:effectLst/>
                <a:uLnTx/>
                <a:uFillTx/>
                <a:latin typeface="Arial" panose="020B0604020202020204" pitchFamily="34" charset="0"/>
                <a:ea typeface="+mn-ea"/>
                <a:cs typeface="Arial" panose="020B0604020202020204" pitchFamily="34" charset="0"/>
              </a:rPr>
              <a:t>, 30 September 2019</a:t>
            </a:r>
            <a:endParaRPr kumimoji="0" lang="en-US" sz="1600" b="1" i="1"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endParaRPr>
          </a:p>
        </p:txBody>
      </p:sp>
      <p:cxnSp>
        <p:nvCxnSpPr>
          <p:cNvPr id="5" name="Straight Connector 4"/>
          <p:cNvCxnSpPr/>
          <p:nvPr/>
        </p:nvCxnSpPr>
        <p:spPr>
          <a:xfrm>
            <a:off x="717155" y="4793039"/>
            <a:ext cx="4114800" cy="0"/>
          </a:xfrm>
          <a:prstGeom prst="line">
            <a:avLst/>
          </a:prstGeom>
          <a:ln w="19050">
            <a:solidFill>
              <a:schemeClr val="accent4"/>
            </a:solidFill>
          </a:ln>
          <a:effectLst>
            <a:outerShdw blurRad="50800" dist="38100" dir="4080000" algn="t" rotWithShape="0">
              <a:prstClr val="black">
                <a:alpha val="42000"/>
              </a:prstClr>
            </a:outerShdw>
          </a:effectLst>
        </p:spPr>
        <p:style>
          <a:lnRef idx="3">
            <a:schemeClr val="accent4"/>
          </a:lnRef>
          <a:fillRef idx="0">
            <a:schemeClr val="accent4"/>
          </a:fillRef>
          <a:effectRef idx="2">
            <a:schemeClr val="accent4"/>
          </a:effectRef>
          <a:fontRef idx="minor">
            <a:schemeClr val="tx1"/>
          </a:fontRef>
        </p:style>
      </p:cxnSp>
      <p:sp>
        <p:nvSpPr>
          <p:cNvPr id="6" name="TextBox 6"/>
          <p:cNvSpPr txBox="1"/>
          <p:nvPr/>
        </p:nvSpPr>
        <p:spPr>
          <a:xfrm>
            <a:off x="7391400" y="44530"/>
            <a:ext cx="1645920" cy="246221"/>
          </a:xfrm>
          <a:prstGeom prst="rect">
            <a:avLst/>
          </a:prstGeom>
          <a:noFill/>
          <a:ln>
            <a:solidFill>
              <a:schemeClr val="bg1"/>
            </a:solidFill>
          </a:ln>
        </p:spPr>
        <p:txBody>
          <a:bodyPr wrap="square" rtlCol="0" anchor="ctr">
            <a:spAutoFit/>
          </a:bodyPr>
          <a:lstStyle>
            <a:defPPr>
              <a:defRPr lang="id-ID"/>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1000" smtClean="0">
                <a:solidFill>
                  <a:schemeClr val="bg1"/>
                </a:solidFill>
                <a:latin typeface="+mj-lt"/>
              </a:rPr>
              <a:t>PJ.091/PPh/S/003/2019-01</a:t>
            </a:r>
            <a:endParaRPr lang="id-ID" sz="1000" dirty="0">
              <a:solidFill>
                <a:schemeClr val="bg1"/>
              </a:solidFill>
              <a:latin typeface="+mj-lt"/>
            </a:endParaRPr>
          </a:p>
        </p:txBody>
      </p:sp>
    </p:spTree>
  </p:cSld>
  <p:clrMapOvr>
    <a:masterClrMapping/>
  </p:clrMapOvr>
  <mc:AlternateContent xmlns:mc="http://schemas.openxmlformats.org/markup-compatibility/2006" xmlns:p14="http://schemas.microsoft.com/office/powerpoint/2010/main">
    <mc:Choice Requires="p14">
      <p:transition spd="slow" p14:dur="3400" advClick="0">
        <p14:reveal/>
      </p:transition>
    </mc:Choice>
    <mc:Fallback xmlns="">
      <p:transition spd="slow" advClick="0">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3"/>
          <a:srcRect b="4948"/>
          <a:stretch/>
        </p:blipFill>
        <p:spPr>
          <a:xfrm>
            <a:off x="0" y="1531144"/>
            <a:ext cx="9144000" cy="4698206"/>
          </a:xfrm>
          <a:prstGeom prst="rect">
            <a:avLst/>
          </a:prstGeom>
        </p:spPr>
      </p:pic>
      <p:pic>
        <p:nvPicPr>
          <p:cNvPr id="10" name="Picture 9"/>
          <p:cNvPicPr>
            <a:picLocks noChangeAspect="1"/>
          </p:cNvPicPr>
          <p:nvPr/>
        </p:nvPicPr>
        <p:blipFill rotWithShape="1">
          <a:blip r:embed="rId4">
            <a:extLst>
              <a:ext uri="{28A0092B-C50C-407E-A947-70E740481C1C}">
                <a14:useLocalDpi xmlns:a14="http://schemas.microsoft.com/office/drawing/2010/main" val="0"/>
              </a:ext>
            </a:extLst>
          </a:blip>
          <a:srcRect l="63330" t="69704"/>
          <a:stretch>
            <a:fillRect/>
          </a:stretch>
        </p:blipFill>
        <p:spPr>
          <a:xfrm>
            <a:off x="5762625" y="4776788"/>
            <a:ext cx="3381375" cy="2081212"/>
          </a:xfrm>
          <a:prstGeom prst="rect">
            <a:avLst/>
          </a:prstGeom>
        </p:spPr>
      </p:pic>
      <p:sp>
        <p:nvSpPr>
          <p:cNvPr id="13" name="Title 1"/>
          <p:cNvSpPr txBox="1"/>
          <p:nvPr/>
        </p:nvSpPr>
        <p:spPr>
          <a:xfrm>
            <a:off x="183696" y="113199"/>
            <a:ext cx="8412480" cy="549274"/>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defRPr/>
            </a:pPr>
            <a:r>
              <a:rPr kumimoji="0" lang="en-US" sz="2800" b="0" u="none" strike="noStrike" kern="1200" cap="none" spc="0" normalizeH="0" baseline="0" noProof="0" smtClean="0">
                <a:ln>
                  <a:noFill/>
                </a:ln>
                <a:solidFill>
                  <a:prstClr val="black"/>
                </a:solidFill>
                <a:effectLst>
                  <a:outerShdw blurRad="38100" dist="38100" dir="2700000" algn="tl">
                    <a:srgbClr val="000000">
                      <a:alpha val="43137"/>
                    </a:srgbClr>
                  </a:outerShdw>
                </a:effectLst>
                <a:uLnTx/>
                <a:uFillTx/>
                <a:latin typeface="Arial" panose="020B0604020202020204" pitchFamily="34" charset="0"/>
                <a:cs typeface="Arial" panose="020B0604020202020204" pitchFamily="34" charset="0"/>
              </a:rPr>
              <a:t>MARI</a:t>
            </a:r>
            <a:r>
              <a:rPr kumimoji="0" lang="en-US" sz="2800" b="0" u="none" strike="noStrike" kern="1200" cap="none" spc="0" normalizeH="0" baseline="0" noProof="0" smtClean="0">
                <a:ln>
                  <a:noFill/>
                </a:ln>
                <a:solidFill>
                  <a:prstClr val="black"/>
                </a:solidFill>
                <a:effectLst>
                  <a:outerShdw blurRad="38100" dist="38100" dir="2700000" algn="tl">
                    <a:srgbClr val="000000">
                      <a:alpha val="43137"/>
                    </a:srgbClr>
                  </a:outerShdw>
                </a:effectLst>
                <a:uLnTx/>
                <a:uFillTx/>
                <a:latin typeface="Arial Black" panose="020B0A04020102020204" pitchFamily="34" charset="0"/>
                <a:ea typeface="+mj-ea"/>
              </a:rPr>
              <a:t> MEMULAI…</a:t>
            </a:r>
            <a:endParaRPr kumimoji="0" lang="en-US" sz="2800" b="0" u="none" strike="noStrike" kern="1200" cap="none" spc="0" normalizeH="0" baseline="0" noProof="0">
              <a:ln>
                <a:noFill/>
              </a:ln>
              <a:solidFill>
                <a:prstClr val="black"/>
              </a:solidFill>
              <a:effectLst>
                <a:outerShdw blurRad="38100" dist="38100" dir="2700000" algn="tl">
                  <a:srgbClr val="000000">
                    <a:alpha val="43137"/>
                  </a:srgbClr>
                </a:outerShdw>
              </a:effectLst>
              <a:uLnTx/>
              <a:uFillTx/>
              <a:latin typeface="Arial" panose="020B0604020202020204" pitchFamily="34" charset="0"/>
              <a:ea typeface="+mj-ea"/>
              <a:cs typeface="Arial" panose="020B0604020202020204" pitchFamily="34" charset="0"/>
            </a:endParaRPr>
          </a:p>
        </p:txBody>
      </p:sp>
      <p:cxnSp>
        <p:nvCxnSpPr>
          <p:cNvPr id="14" name="Straight Connector 13"/>
          <p:cNvCxnSpPr/>
          <p:nvPr/>
        </p:nvCxnSpPr>
        <p:spPr>
          <a:xfrm>
            <a:off x="0" y="662473"/>
            <a:ext cx="4206240" cy="0"/>
          </a:xfrm>
          <a:prstGeom prst="line">
            <a:avLst/>
          </a:prstGeom>
          <a:ln>
            <a:solidFill>
              <a:schemeClr val="accent4"/>
            </a:solidFill>
          </a:ln>
          <a:effectLst>
            <a:outerShdw blurRad="50800" dist="38100" dir="4080000" algn="t" rotWithShape="0">
              <a:prstClr val="black">
                <a:alpha val="42000"/>
              </a:prstClr>
            </a:outerShdw>
          </a:effectLst>
        </p:spPr>
        <p:style>
          <a:lnRef idx="3">
            <a:schemeClr val="accent4"/>
          </a:lnRef>
          <a:fillRef idx="0">
            <a:schemeClr val="accent4"/>
          </a:fillRef>
          <a:effectRef idx="2">
            <a:schemeClr val="accent4"/>
          </a:effectRef>
          <a:fontRef idx="minor">
            <a:schemeClr val="tx1"/>
          </a:fontRef>
        </p:style>
      </p:cxnSp>
      <p:sp>
        <p:nvSpPr>
          <p:cNvPr id="9" name="Rectangle 8"/>
          <p:cNvSpPr/>
          <p:nvPr/>
        </p:nvSpPr>
        <p:spPr>
          <a:xfrm>
            <a:off x="181" y="5421470"/>
            <a:ext cx="5400000" cy="1260000"/>
          </a:xfrm>
          <a:prstGeom prst="rect">
            <a:avLst/>
          </a:prstGeom>
          <a:solidFill>
            <a:schemeClr val="bg1">
              <a:alpha val="75000"/>
            </a:schemeClr>
          </a:solidFill>
          <a:ln>
            <a:noFill/>
          </a:ln>
        </p:spPr>
        <p:style>
          <a:lnRef idx="0">
            <a:scrgbClr r="0" g="0" b="0"/>
          </a:lnRef>
          <a:fillRef idx="0">
            <a:scrgbClr r="0" g="0" b="0"/>
          </a:fillRef>
          <a:effectRef idx="0">
            <a:scrgbClr r="0" g="0" b="0"/>
          </a:effectRef>
          <a:fontRef idx="minor">
            <a:schemeClr val="lt1"/>
          </a:fontRef>
        </p:style>
        <p:txBody>
          <a:bodyPr anchor="ctr"/>
          <a:lstStyle/>
          <a:p>
            <a:pPr marL="536575" indent="-536575">
              <a:buFont typeface="+mj-lt"/>
              <a:buAutoNum type="arabicPeriod" startAt="2"/>
              <a:defRPr/>
            </a:pPr>
            <a:r>
              <a:rPr lang="en-US" sz="3600" b="1" i="1" dirty="0" smtClean="0">
                <a:solidFill>
                  <a:schemeClr val="tx1"/>
                </a:solidFill>
                <a:latin typeface="Arial" panose="020B0604020202020204" pitchFamily="34" charset="0"/>
                <a:cs typeface="Arial" panose="020B0604020202020204" pitchFamily="34" charset="0"/>
              </a:rPr>
              <a:t>Login Database</a:t>
            </a:r>
          </a:p>
          <a:p>
            <a:pPr marL="536575">
              <a:defRPr/>
            </a:pPr>
            <a:r>
              <a:rPr lang="en-ID" sz="2000" i="1" dirty="0">
                <a:solidFill>
                  <a:schemeClr val="tx1"/>
                </a:solidFill>
                <a:latin typeface="Arial" panose="020B0604020202020204" pitchFamily="34" charset="0"/>
                <a:cs typeface="Arial" panose="020B0604020202020204" pitchFamily="34" charset="0"/>
              </a:rPr>
              <a:t>user name : administrator</a:t>
            </a:r>
          </a:p>
          <a:p>
            <a:pPr marL="536575">
              <a:defRPr/>
            </a:pPr>
            <a:r>
              <a:rPr lang="en-ID" sz="2000" i="1" dirty="0">
                <a:solidFill>
                  <a:schemeClr val="tx1"/>
                </a:solidFill>
                <a:latin typeface="Arial" panose="020B0604020202020204" pitchFamily="34" charset="0"/>
                <a:cs typeface="Arial" panose="020B0604020202020204" pitchFamily="34" charset="0"/>
              </a:rPr>
              <a:t>password : 123</a:t>
            </a:r>
          </a:p>
        </p:txBody>
      </p:sp>
    </p:spTree>
    <p:extLst>
      <p:ext uri="{BB962C8B-B14F-4D97-AF65-F5344CB8AC3E}">
        <p14:creationId xmlns:p14="http://schemas.microsoft.com/office/powerpoint/2010/main" val="3375967987"/>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100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3"/>
          <a:srcRect l="30380" t="10677" r="28624" b="17448"/>
          <a:stretch/>
        </p:blipFill>
        <p:spPr>
          <a:xfrm>
            <a:off x="3095625" y="970200"/>
            <a:ext cx="5334000" cy="5257800"/>
          </a:xfrm>
          <a:prstGeom prst="rect">
            <a:avLst/>
          </a:prstGeom>
        </p:spPr>
      </p:pic>
      <p:pic>
        <p:nvPicPr>
          <p:cNvPr id="10" name="Picture 9"/>
          <p:cNvPicPr>
            <a:picLocks noChangeAspect="1"/>
          </p:cNvPicPr>
          <p:nvPr/>
        </p:nvPicPr>
        <p:blipFill rotWithShape="1">
          <a:blip r:embed="rId4">
            <a:extLst>
              <a:ext uri="{28A0092B-C50C-407E-A947-70E740481C1C}">
                <a14:useLocalDpi xmlns:a14="http://schemas.microsoft.com/office/drawing/2010/main" val="0"/>
              </a:ext>
            </a:extLst>
          </a:blip>
          <a:srcRect l="63330" t="69704"/>
          <a:stretch>
            <a:fillRect/>
          </a:stretch>
        </p:blipFill>
        <p:spPr>
          <a:xfrm>
            <a:off x="5762625" y="4776788"/>
            <a:ext cx="3381375" cy="2081212"/>
          </a:xfrm>
          <a:prstGeom prst="rect">
            <a:avLst/>
          </a:prstGeom>
        </p:spPr>
      </p:pic>
      <p:cxnSp>
        <p:nvCxnSpPr>
          <p:cNvPr id="14" name="Straight Connector 13"/>
          <p:cNvCxnSpPr/>
          <p:nvPr/>
        </p:nvCxnSpPr>
        <p:spPr>
          <a:xfrm>
            <a:off x="0" y="662473"/>
            <a:ext cx="4206240" cy="0"/>
          </a:xfrm>
          <a:prstGeom prst="line">
            <a:avLst/>
          </a:prstGeom>
          <a:ln>
            <a:solidFill>
              <a:schemeClr val="accent4"/>
            </a:solidFill>
          </a:ln>
          <a:effectLst>
            <a:outerShdw blurRad="50800" dist="38100" dir="4080000" algn="t" rotWithShape="0">
              <a:prstClr val="black">
                <a:alpha val="42000"/>
              </a:prstClr>
            </a:outerShdw>
          </a:effectLst>
        </p:spPr>
        <p:style>
          <a:lnRef idx="3">
            <a:schemeClr val="accent4"/>
          </a:lnRef>
          <a:fillRef idx="0">
            <a:schemeClr val="accent4"/>
          </a:fillRef>
          <a:effectRef idx="2">
            <a:schemeClr val="accent4"/>
          </a:effectRef>
          <a:fontRef idx="minor">
            <a:schemeClr val="tx1"/>
          </a:fontRef>
        </p:style>
      </p:cxnSp>
      <p:sp>
        <p:nvSpPr>
          <p:cNvPr id="15" name="Rectangle 14"/>
          <p:cNvSpPr/>
          <p:nvPr/>
        </p:nvSpPr>
        <p:spPr>
          <a:xfrm>
            <a:off x="164646" y="5598000"/>
            <a:ext cx="5400000" cy="1260000"/>
          </a:xfrm>
          <a:prstGeom prst="rect">
            <a:avLst/>
          </a:prstGeom>
          <a:solidFill>
            <a:schemeClr val="bg1">
              <a:alpha val="75000"/>
            </a:schemeClr>
          </a:solidFill>
          <a:ln>
            <a:noFill/>
          </a:ln>
        </p:spPr>
        <p:style>
          <a:lnRef idx="0">
            <a:scrgbClr r="0" g="0" b="0"/>
          </a:lnRef>
          <a:fillRef idx="0">
            <a:scrgbClr r="0" g="0" b="0"/>
          </a:fillRef>
          <a:effectRef idx="0">
            <a:scrgbClr r="0" g="0" b="0"/>
          </a:effectRef>
          <a:fontRef idx="minor">
            <a:schemeClr val="lt1"/>
          </a:fontRef>
        </p:style>
        <p:txBody>
          <a:bodyPr anchor="ctr"/>
          <a:lstStyle/>
          <a:p>
            <a:pPr>
              <a:defRPr/>
            </a:pPr>
            <a:r>
              <a:rPr lang="id-ID" sz="3600" b="1" i="1" dirty="0" smtClean="0">
                <a:solidFill>
                  <a:schemeClr val="tx1"/>
                </a:solidFill>
                <a:latin typeface="Arial" panose="020B0604020202020204" pitchFamily="34" charset="0"/>
                <a:cs typeface="Arial" panose="020B0604020202020204" pitchFamily="34" charset="0"/>
              </a:rPr>
              <a:t>3. Isi Profil</a:t>
            </a:r>
            <a:endParaRPr lang="en-US" sz="3600" b="1" i="1" dirty="0" smtClean="0">
              <a:solidFill>
                <a:schemeClr val="tx1"/>
              </a:solidFill>
              <a:latin typeface="Arial" panose="020B0604020202020204" pitchFamily="34" charset="0"/>
              <a:cs typeface="Arial" panose="020B0604020202020204" pitchFamily="34" charset="0"/>
            </a:endParaRPr>
          </a:p>
          <a:p>
            <a:pPr marL="536575">
              <a:defRPr/>
            </a:pPr>
            <a:r>
              <a:rPr lang="en-ID" sz="2000" i="1" dirty="0">
                <a:solidFill>
                  <a:schemeClr val="tx1"/>
                </a:solidFill>
                <a:latin typeface="Arial" panose="020B0604020202020204" pitchFamily="34" charset="0"/>
                <a:cs typeface="Arial" panose="020B0604020202020204" pitchFamily="34" charset="0"/>
                <a:sym typeface="+mn-ea"/>
              </a:rPr>
              <a:t>kolom dengan tanda </a:t>
            </a:r>
            <a:r>
              <a:rPr lang="en-ID" sz="2000" i="1" dirty="0">
                <a:solidFill>
                  <a:srgbClr val="FF0000"/>
                </a:solidFill>
                <a:latin typeface="Arial" panose="020B0604020202020204" pitchFamily="34" charset="0"/>
                <a:cs typeface="Arial" panose="020B0604020202020204" pitchFamily="34" charset="0"/>
                <a:sym typeface="+mn-ea"/>
              </a:rPr>
              <a:t>* </a:t>
            </a:r>
            <a:r>
              <a:rPr lang="en-ID" sz="2000" i="1" dirty="0">
                <a:solidFill>
                  <a:schemeClr val="tx1"/>
                </a:solidFill>
                <a:latin typeface="Arial" panose="020B0604020202020204" pitchFamily="34" charset="0"/>
                <a:cs typeface="Arial" panose="020B0604020202020204" pitchFamily="34" charset="0"/>
                <a:sym typeface="+mn-ea"/>
              </a:rPr>
              <a:t>wajib diisi</a:t>
            </a:r>
            <a:endParaRPr lang="id-ID" sz="2000" i="1" dirty="0">
              <a:solidFill>
                <a:schemeClr val="tx1"/>
              </a:solidFill>
              <a:latin typeface="Arial" panose="020B0604020202020204" pitchFamily="34" charset="0"/>
              <a:cs typeface="Arial" panose="020B0604020202020204" pitchFamily="34" charset="0"/>
            </a:endParaRPr>
          </a:p>
        </p:txBody>
      </p:sp>
      <p:sp>
        <p:nvSpPr>
          <p:cNvPr id="13" name="Title 1"/>
          <p:cNvSpPr txBox="1"/>
          <p:nvPr/>
        </p:nvSpPr>
        <p:spPr>
          <a:xfrm>
            <a:off x="164646" y="113199"/>
            <a:ext cx="8412480" cy="549274"/>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defRPr/>
            </a:pPr>
            <a:r>
              <a:rPr kumimoji="0" lang="en-US" sz="2800" b="0" u="none" strike="noStrike" kern="1200" cap="none" spc="0" normalizeH="0" baseline="0" noProof="0" dirty="0" smtClean="0">
                <a:ln>
                  <a:noFill/>
                </a:ln>
                <a:solidFill>
                  <a:prstClr val="black"/>
                </a:solidFill>
                <a:effectLst>
                  <a:outerShdw blurRad="38100" dist="38100" dir="2700000" algn="tl">
                    <a:srgbClr val="000000">
                      <a:alpha val="43137"/>
                    </a:srgbClr>
                  </a:outerShdw>
                </a:effectLst>
                <a:uLnTx/>
                <a:uFillTx/>
                <a:latin typeface="Arial" panose="020B0604020202020204" pitchFamily="34" charset="0"/>
                <a:cs typeface="Arial" panose="020B0604020202020204" pitchFamily="34" charset="0"/>
              </a:rPr>
              <a:t>MARI</a:t>
            </a:r>
            <a:r>
              <a:rPr kumimoji="0" lang="en-US" sz="2800" b="0" u="none" strike="noStrike" kern="1200" cap="none" spc="0" normalizeH="0" baseline="0" noProof="0" dirty="0" smtClean="0">
                <a:ln>
                  <a:noFill/>
                </a:ln>
                <a:solidFill>
                  <a:prstClr val="black"/>
                </a:solidFill>
                <a:effectLst>
                  <a:outerShdw blurRad="38100" dist="38100" dir="2700000" algn="tl">
                    <a:srgbClr val="000000">
                      <a:alpha val="43137"/>
                    </a:srgbClr>
                  </a:outerShdw>
                </a:effectLst>
                <a:uLnTx/>
                <a:uFillTx/>
                <a:latin typeface="Arial Black" panose="020B0A04020102020204" pitchFamily="34" charset="0"/>
                <a:ea typeface="+mj-ea"/>
              </a:rPr>
              <a:t> MEMULAI…</a:t>
            </a:r>
            <a:endParaRPr kumimoji="0" lang="en-US" sz="2800" b="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Arial" panose="020B0604020202020204" pitchFamily="34" charset="0"/>
              <a:ea typeface="+mj-ea"/>
              <a:cs typeface="Arial" panose="020B0604020202020204" pitchFamily="34" charset="0"/>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100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4819638"/>
          </a:xfrm>
          <a:prstGeom prst="rect">
            <a:avLst/>
          </a:prstGeom>
        </p:spPr>
      </p:pic>
      <p:sp>
        <p:nvSpPr>
          <p:cNvPr id="10" name="Rectangle 9"/>
          <p:cNvSpPr/>
          <p:nvPr/>
        </p:nvSpPr>
        <p:spPr>
          <a:xfrm>
            <a:off x="1" y="4819638"/>
            <a:ext cx="9144001" cy="1536192"/>
          </a:xfrm>
          <a:prstGeom prst="rect">
            <a:avLst/>
          </a:prstGeom>
          <a:noFill/>
          <a:ln>
            <a:noFill/>
          </a:ln>
        </p:spPr>
        <p:style>
          <a:lnRef idx="0">
            <a:scrgbClr r="0" g="0" b="0"/>
          </a:lnRef>
          <a:fillRef idx="0">
            <a:scrgbClr r="0" g="0" b="0"/>
          </a:fillRef>
          <a:effectRef idx="0">
            <a:scrgbClr r="0" g="0" b="0"/>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sz="4400" b="0" u="none" strike="noStrike" kern="1200" cap="none" spc="0" normalizeH="0" baseline="0" noProof="0" smtClean="0">
                <a:ln>
                  <a:noFill/>
                </a:ln>
                <a:solidFill>
                  <a:prstClr val="black"/>
                </a:solidFill>
                <a:effectLst>
                  <a:outerShdw blurRad="38100" dist="38100" dir="2700000" algn="tl">
                    <a:srgbClr val="000000">
                      <a:alpha val="43137"/>
                    </a:srgbClr>
                  </a:outerShdw>
                </a:effectLst>
                <a:uLnTx/>
                <a:uFillTx/>
                <a:latin typeface="Arial Black" panose="020B0A04020102020204" pitchFamily="34" charset="0"/>
                <a:ea typeface="+mn-ea"/>
                <a:cs typeface="Arial" panose="020B0604020202020204" pitchFamily="34" charset="0"/>
              </a:rPr>
              <a:t>INPUT</a:t>
            </a:r>
            <a:r>
              <a:rPr kumimoji="0" lang="en-US" sz="4400" b="0" i="0" u="none" strike="noStrike" kern="1200" cap="none" spc="0" normalizeH="0" baseline="0" noProof="0" smtClean="0">
                <a:ln>
                  <a:noFill/>
                </a:ln>
                <a:solidFill>
                  <a:prstClr val="black"/>
                </a:solidFill>
                <a:effectLst>
                  <a:outerShdw blurRad="38100" dist="38100" dir="2700000" algn="tl">
                    <a:srgbClr val="000000">
                      <a:alpha val="43137"/>
                    </a:srgbClr>
                  </a:outerShdw>
                </a:effectLst>
                <a:uLnTx/>
                <a:uFillTx/>
                <a:latin typeface="Arial Black" panose="020B0A04020102020204" pitchFamily="34" charset="0"/>
                <a:ea typeface="+mn-ea"/>
                <a:cs typeface="Arial" panose="020B0604020202020204" pitchFamily="34" charset="0"/>
              </a:rPr>
              <a:t> DATA e-SPT</a:t>
            </a:r>
            <a:endParaRPr kumimoji="0" lang="id-ID" sz="4400" b="0"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Arial Black" panose="020B0A04020102020204" pitchFamily="34" charset="0"/>
              <a:ea typeface="+mn-ea"/>
              <a:cs typeface="Arial" panose="020B0604020202020204" pitchFamily="34" charset="0"/>
            </a:endParaRPr>
          </a:p>
        </p:txBody>
      </p:sp>
      <p:pic>
        <p:nvPicPr>
          <p:cNvPr id="5" name="Picture 4"/>
          <p:cNvPicPr>
            <a:picLocks noChangeAspect="1"/>
          </p:cNvPicPr>
          <p:nvPr/>
        </p:nvPicPr>
        <p:blipFill rotWithShape="1">
          <a:blip r:embed="rId4">
            <a:extLst>
              <a:ext uri="{28A0092B-C50C-407E-A947-70E740481C1C}">
                <a14:useLocalDpi xmlns:a14="http://schemas.microsoft.com/office/drawing/2010/main" val="0"/>
              </a:ext>
            </a:extLst>
          </a:blip>
          <a:srcRect l="63330" t="69704"/>
          <a:stretch>
            <a:fillRect/>
          </a:stretch>
        </p:blipFill>
        <p:spPr>
          <a:xfrm>
            <a:off x="5762624" y="4776788"/>
            <a:ext cx="3381375" cy="2081212"/>
          </a:xfrm>
          <a:prstGeom prst="rect">
            <a:avLst/>
          </a:prstGeom>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0" y="2"/>
            <a:ext cx="4584879" cy="5050930"/>
            <a:chOff x="0" y="2"/>
            <a:chExt cx="4584879" cy="5050930"/>
          </a:xfrm>
        </p:grpSpPr>
        <p:sp>
          <p:nvSpPr>
            <p:cNvPr id="2" name="Rectangle 1"/>
            <p:cNvSpPr/>
            <p:nvPr/>
          </p:nvSpPr>
          <p:spPr>
            <a:xfrm>
              <a:off x="0" y="3028950"/>
              <a:ext cx="4584879" cy="2021982"/>
            </a:xfrm>
            <a:prstGeom prst="rect">
              <a:avLst/>
            </a:prstGeom>
            <a:solidFill>
              <a:srgbClr val="FFC000"/>
            </a:solidFill>
            <a:ln>
              <a:noFill/>
            </a:ln>
          </p:spPr>
          <p:style>
            <a:lnRef idx="0">
              <a:scrgbClr r="0" g="0" b="0"/>
            </a:lnRef>
            <a:fillRef idx="0">
              <a:scrgbClr r="0" g="0" b="0"/>
            </a:fillRef>
            <a:effectRef idx="0">
              <a:scrgbClr r="0" g="0" b="0"/>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sz="4400" b="0" i="0" u="none" strike="noStrike" kern="1200" cap="none" spc="0" normalizeH="0" baseline="0" noProof="0" smtClean="0">
                  <a:ln>
                    <a:noFill/>
                  </a:ln>
                  <a:solidFill>
                    <a:prstClr val="black"/>
                  </a:solidFill>
                  <a:effectLst/>
                  <a:uLnTx/>
                  <a:uFillTx/>
                  <a:latin typeface="Arial Black" panose="020B0A04020102020204" pitchFamily="34" charset="0"/>
                  <a:cs typeface="Arial" panose="020B0604020202020204" pitchFamily="34" charset="0"/>
                </a:rPr>
                <a:t>FORMULIR SPT</a:t>
              </a:r>
              <a:endParaRPr kumimoji="0" lang="en-US" sz="4400" b="0" i="0" u="none" strike="noStrike" kern="1200" cap="none" spc="0" normalizeH="0" baseline="0" noProof="0" dirty="0">
                <a:ln>
                  <a:noFill/>
                </a:ln>
                <a:solidFill>
                  <a:prstClr val="black"/>
                </a:solidFill>
                <a:effectLst/>
                <a:uLnTx/>
                <a:uFillTx/>
                <a:latin typeface="Arial Black" panose="020B0A04020102020204" pitchFamily="34" charset="0"/>
                <a:cs typeface="Arial" panose="020B0604020202020204" pitchFamily="34" charset="0"/>
              </a:endParaRPr>
            </a:p>
          </p:txBody>
        </p:sp>
        <p:pic>
          <p:nvPicPr>
            <p:cNvPr id="13" name="Picture 1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2"/>
              <a:ext cx="4584877" cy="3028940"/>
            </a:xfrm>
            <a:prstGeom prst="rect">
              <a:avLst/>
            </a:prstGeom>
          </p:spPr>
        </p:pic>
      </p:grpSp>
      <p:grpSp>
        <p:nvGrpSpPr>
          <p:cNvPr id="6" name="Group 5"/>
          <p:cNvGrpSpPr/>
          <p:nvPr/>
        </p:nvGrpSpPr>
        <p:grpSpPr>
          <a:xfrm>
            <a:off x="4584877" y="4"/>
            <a:ext cx="4584880" cy="5050928"/>
            <a:chOff x="4584877" y="4"/>
            <a:chExt cx="4584880" cy="5050928"/>
          </a:xfrm>
        </p:grpSpPr>
        <p:sp>
          <p:nvSpPr>
            <p:cNvPr id="5" name="Rectangle 4"/>
            <p:cNvSpPr/>
            <p:nvPr/>
          </p:nvSpPr>
          <p:spPr>
            <a:xfrm>
              <a:off x="4584878" y="3028950"/>
              <a:ext cx="4584879" cy="2021982"/>
            </a:xfrm>
            <a:prstGeom prst="rect">
              <a:avLst/>
            </a:prstGeom>
            <a:solidFill>
              <a:srgbClr val="002060"/>
            </a:solidFill>
            <a:ln>
              <a:noFill/>
            </a:ln>
          </p:spPr>
          <p:style>
            <a:lnRef idx="0">
              <a:scrgbClr r="0" g="0" b="0"/>
            </a:lnRef>
            <a:fillRef idx="0">
              <a:scrgbClr r="0" g="0" b="0"/>
            </a:fillRef>
            <a:effectRef idx="0">
              <a:scrgbClr r="0" g="0" b="0"/>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sz="4400" b="0" i="0" u="none" strike="noStrike" kern="1200" cap="none" spc="0" normalizeH="0" baseline="0" noProof="0" dirty="0" err="1" smtClean="0">
                  <a:ln>
                    <a:noFill/>
                  </a:ln>
                  <a:solidFill>
                    <a:prstClr val="white"/>
                  </a:solidFill>
                  <a:effectLst/>
                  <a:uLnTx/>
                  <a:uFillTx/>
                  <a:latin typeface="Arial Black" panose="020B0A04020102020204" pitchFamily="34" charset="0"/>
                  <a:cs typeface="Arial" panose="020B0604020202020204" pitchFamily="34" charset="0"/>
                </a:rPr>
                <a:t>Bukti</a:t>
              </a:r>
              <a:r>
                <a:rPr kumimoji="0" lang="en-US" sz="4400" b="0" i="0" u="none" strike="noStrike" kern="1200" cap="none" spc="0" normalizeH="0" baseline="0" noProof="0" dirty="0" smtClean="0">
                  <a:ln>
                    <a:noFill/>
                  </a:ln>
                  <a:solidFill>
                    <a:prstClr val="white"/>
                  </a:solidFill>
                  <a:effectLst/>
                  <a:uLnTx/>
                  <a:uFillTx/>
                  <a:latin typeface="Arial Black" panose="020B0A04020102020204" pitchFamily="34" charset="0"/>
                  <a:cs typeface="Arial" panose="020B0604020202020204" pitchFamily="34" charset="0"/>
                </a:rPr>
                <a:t> </a:t>
              </a:r>
              <a:r>
                <a:rPr kumimoji="0" lang="en-US" sz="4400" b="0" i="0" u="none" strike="noStrike" kern="1200" cap="none" spc="0" normalizeH="0" baseline="0" noProof="0" dirty="0" err="1" smtClean="0">
                  <a:ln>
                    <a:noFill/>
                  </a:ln>
                  <a:solidFill>
                    <a:prstClr val="white"/>
                  </a:solidFill>
                  <a:effectLst/>
                  <a:uLnTx/>
                  <a:uFillTx/>
                  <a:latin typeface="Arial Black" panose="020B0A04020102020204" pitchFamily="34" charset="0"/>
                  <a:cs typeface="Arial" panose="020B0604020202020204" pitchFamily="34" charset="0"/>
                </a:rPr>
                <a:t>Potong</a:t>
              </a:r>
              <a:r>
                <a:rPr kumimoji="0" lang="en-US" sz="4400" b="0" i="0" u="none" strike="noStrike" kern="1200" cap="none" spc="0" normalizeH="0" baseline="0" noProof="0" dirty="0" smtClean="0">
                  <a:ln>
                    <a:noFill/>
                  </a:ln>
                  <a:solidFill>
                    <a:prstClr val="white"/>
                  </a:solidFill>
                  <a:effectLst/>
                  <a:uLnTx/>
                  <a:uFillTx/>
                  <a:latin typeface="Arial Black" panose="020B0A04020102020204" pitchFamily="34" charset="0"/>
                  <a:cs typeface="Arial" panose="020B0604020202020204" pitchFamily="34" charset="0"/>
                </a:rPr>
                <a:t> / </a:t>
              </a:r>
              <a:r>
                <a:rPr kumimoji="0" lang="en-US" sz="4400" b="0" i="0" u="none" strike="noStrike" kern="1200" cap="none" spc="0" normalizeH="0" baseline="0" noProof="0" dirty="0" err="1" smtClean="0">
                  <a:ln>
                    <a:noFill/>
                  </a:ln>
                  <a:solidFill>
                    <a:prstClr val="white"/>
                  </a:solidFill>
                  <a:effectLst/>
                  <a:uLnTx/>
                  <a:uFillTx/>
                  <a:latin typeface="Arial Black" panose="020B0A04020102020204" pitchFamily="34" charset="0"/>
                  <a:cs typeface="Arial" panose="020B0604020202020204" pitchFamily="34" charset="0"/>
                </a:rPr>
                <a:t>Pungut</a:t>
              </a:r>
              <a:endParaRPr kumimoji="0" lang="en-US" sz="4400" b="0" i="0" u="none" strike="noStrike" kern="1200" cap="none" spc="0" normalizeH="0" baseline="0" noProof="0" dirty="0">
                <a:ln>
                  <a:noFill/>
                </a:ln>
                <a:solidFill>
                  <a:prstClr val="white"/>
                </a:solidFill>
                <a:effectLst/>
                <a:uLnTx/>
                <a:uFillTx/>
                <a:latin typeface="Arial Black" panose="020B0A04020102020204" pitchFamily="34" charset="0"/>
                <a:cs typeface="Arial" panose="020B0604020202020204" pitchFamily="34" charset="0"/>
              </a:endParaRPr>
            </a:p>
          </p:txBody>
        </p:sp>
        <p:pic>
          <p:nvPicPr>
            <p:cNvPr id="3" name="Picture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584877" y="4"/>
              <a:ext cx="4559123" cy="3028938"/>
            </a:xfrm>
            <a:prstGeom prst="rect">
              <a:avLst/>
            </a:prstGeom>
          </p:spPr>
        </p:pic>
      </p:grpSp>
      <p:sp>
        <p:nvSpPr>
          <p:cNvPr id="10" name="Rectangle 9"/>
          <p:cNvSpPr/>
          <p:nvPr/>
        </p:nvSpPr>
        <p:spPr>
          <a:xfrm>
            <a:off x="1" y="5050932"/>
            <a:ext cx="9144001" cy="1304898"/>
          </a:xfrm>
          <a:prstGeom prst="rect">
            <a:avLst/>
          </a:prstGeom>
          <a:noFill/>
          <a:ln>
            <a:noFill/>
          </a:ln>
        </p:spPr>
        <p:style>
          <a:lnRef idx="0">
            <a:scrgbClr r="0" g="0" b="0"/>
          </a:lnRef>
          <a:fillRef idx="0">
            <a:scrgbClr r="0" g="0" b="0"/>
          </a:fillRef>
          <a:effectRef idx="0">
            <a:scrgbClr r="0" g="0" b="0"/>
          </a:effectRef>
          <a:fontRef idx="minor">
            <a:schemeClr val="lt1"/>
          </a:fontRef>
        </p:style>
        <p:txBody>
          <a:bodyPr anchor="ctr"/>
          <a:lstStyle/>
          <a:p>
            <a:pPr marL="0" marR="0" lvl="0" indent="0" defTabSz="914400" rtl="0" eaLnBrk="1" fontAlgn="auto" latinLnBrk="0" hangingPunct="1">
              <a:lnSpc>
                <a:spcPct val="100000"/>
              </a:lnSpc>
              <a:spcBef>
                <a:spcPts val="0"/>
              </a:spcBef>
              <a:spcAft>
                <a:spcPts val="0"/>
              </a:spcAft>
              <a:buClrTx/>
              <a:buSzTx/>
              <a:buFontTx/>
              <a:buNone/>
              <a:defRPr/>
            </a:pPr>
            <a:r>
              <a:rPr kumimoji="0" lang="en-US" sz="4000" b="0" i="0" u="none" strike="noStrike" kern="1200" cap="none" spc="0" normalizeH="0" baseline="0" noProof="0" smtClean="0">
                <a:ln>
                  <a:noFill/>
                </a:ln>
                <a:solidFill>
                  <a:prstClr val="black"/>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rPr>
              <a:t>Jenis data yang di-</a:t>
            </a:r>
            <a:r>
              <a:rPr kumimoji="0" lang="en-US" sz="4000" b="0" i="1" u="none" strike="noStrike" kern="1200" cap="none" spc="0" normalizeH="0" baseline="0" noProof="0" smtClean="0">
                <a:ln>
                  <a:noFill/>
                </a:ln>
                <a:solidFill>
                  <a:prstClr val="black"/>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rPr>
              <a:t>input</a:t>
            </a:r>
            <a:r>
              <a:rPr kumimoji="0" lang="en-US" sz="4000" b="0" i="0" u="none" strike="noStrike" kern="1200" cap="none" spc="0" normalizeH="0" baseline="0" noProof="0" smtClean="0">
                <a:ln>
                  <a:noFill/>
                </a:ln>
                <a:solidFill>
                  <a:prstClr val="black"/>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rPr>
              <a:t> pada e-SPT</a:t>
            </a:r>
            <a:endParaRPr kumimoji="0" lang="en-US" sz="4000" b="0" i="0" u="none" strike="noStrike" kern="1200" cap="none" spc="0" normalizeH="0" baseline="0" noProof="0" dirty="0" smtClean="0">
              <a:ln>
                <a:noFill/>
              </a:ln>
              <a:solidFill>
                <a:prstClr val="black"/>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endParaRPr>
          </a:p>
        </p:txBody>
      </p:sp>
      <p:pic>
        <p:nvPicPr>
          <p:cNvPr id="11" name="Picture 10"/>
          <p:cNvPicPr>
            <a:picLocks noChangeAspect="1"/>
          </p:cNvPicPr>
          <p:nvPr/>
        </p:nvPicPr>
        <p:blipFill rotWithShape="1">
          <a:blip r:embed="rId5">
            <a:extLst>
              <a:ext uri="{28A0092B-C50C-407E-A947-70E740481C1C}">
                <a14:useLocalDpi xmlns:a14="http://schemas.microsoft.com/office/drawing/2010/main" val="0"/>
              </a:ext>
            </a:extLst>
          </a:blip>
          <a:srcRect l="63330" t="69704"/>
          <a:stretch>
            <a:fillRect/>
          </a:stretch>
        </p:blipFill>
        <p:spPr>
          <a:xfrm>
            <a:off x="5762624" y="4776788"/>
            <a:ext cx="3381375" cy="2081212"/>
          </a:xfrm>
          <a:prstGeom prst="rect">
            <a:avLst/>
          </a:prstGeom>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100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1500" fill="hold"/>
                                        <p:tgtEl>
                                          <p:spTgt spid="4"/>
                                        </p:tgtEl>
                                        <p:attrNameLst>
                                          <p:attrName>ppt_x</p:attrName>
                                        </p:attrNameLst>
                                      </p:cBhvr>
                                      <p:tavLst>
                                        <p:tav tm="0">
                                          <p:val>
                                            <p:strVal val="0-#ppt_w/2"/>
                                          </p:val>
                                        </p:tav>
                                        <p:tav tm="100000">
                                          <p:val>
                                            <p:strVal val="#ppt_x"/>
                                          </p:val>
                                        </p:tav>
                                      </p:tavLst>
                                    </p:anim>
                                    <p:anim calcmode="lin" valueType="num">
                                      <p:cBhvr additive="base">
                                        <p:cTn id="8" dur="1500" fill="hold"/>
                                        <p:tgtEl>
                                          <p:spTgt spid="4"/>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100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1500" fill="hold"/>
                                        <p:tgtEl>
                                          <p:spTgt spid="6"/>
                                        </p:tgtEl>
                                        <p:attrNameLst>
                                          <p:attrName>ppt_x</p:attrName>
                                        </p:attrNameLst>
                                      </p:cBhvr>
                                      <p:tavLst>
                                        <p:tav tm="0">
                                          <p:val>
                                            <p:strVal val="1+#ppt_w/2"/>
                                          </p:val>
                                        </p:tav>
                                        <p:tav tm="100000">
                                          <p:val>
                                            <p:strVal val="#ppt_x"/>
                                          </p:val>
                                        </p:tav>
                                      </p:tavLst>
                                    </p:anim>
                                    <p:anim calcmode="lin" valueType="num">
                                      <p:cBhvr additive="base">
                                        <p:cTn id="12" dur="150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366751" y="1346394"/>
            <a:ext cx="8229996" cy="5511606"/>
          </a:xfrm>
          <a:prstGeom prst="rect">
            <a:avLst/>
          </a:prstGeom>
        </p:spPr>
      </p:pic>
      <p:pic>
        <p:nvPicPr>
          <p:cNvPr id="10" name="Picture 9"/>
          <p:cNvPicPr>
            <a:picLocks noChangeAspect="1"/>
          </p:cNvPicPr>
          <p:nvPr/>
        </p:nvPicPr>
        <p:blipFill rotWithShape="1">
          <a:blip r:embed="rId4">
            <a:extLst>
              <a:ext uri="{28A0092B-C50C-407E-A947-70E740481C1C}">
                <a14:useLocalDpi xmlns:a14="http://schemas.microsoft.com/office/drawing/2010/main" val="0"/>
              </a:ext>
            </a:extLst>
          </a:blip>
          <a:srcRect l="63330" t="69704"/>
          <a:stretch>
            <a:fillRect/>
          </a:stretch>
        </p:blipFill>
        <p:spPr>
          <a:xfrm>
            <a:off x="5762625" y="4776788"/>
            <a:ext cx="3381375" cy="2081212"/>
          </a:xfrm>
          <a:prstGeom prst="rect">
            <a:avLst/>
          </a:prstGeom>
        </p:spPr>
      </p:pic>
      <p:sp>
        <p:nvSpPr>
          <p:cNvPr id="13" name="Title 1"/>
          <p:cNvSpPr txBox="1"/>
          <p:nvPr/>
        </p:nvSpPr>
        <p:spPr>
          <a:xfrm>
            <a:off x="183696" y="113199"/>
            <a:ext cx="8412480" cy="549274"/>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defRPr/>
            </a:pPr>
            <a:r>
              <a:rPr kumimoji="0" lang="en-US" sz="2800" b="0" u="none" strike="noStrike" kern="1200" cap="none" spc="0" normalizeH="0" baseline="0" noProof="0" smtClean="0">
                <a:ln>
                  <a:noFill/>
                </a:ln>
                <a:solidFill>
                  <a:prstClr val="black"/>
                </a:solidFill>
                <a:effectLst>
                  <a:outerShdw blurRad="38100" dist="38100" dir="2700000" algn="tl">
                    <a:srgbClr val="000000">
                      <a:alpha val="43137"/>
                    </a:srgbClr>
                  </a:outerShdw>
                </a:effectLst>
                <a:uLnTx/>
                <a:uFillTx/>
                <a:latin typeface="Arial Black" panose="020B0A04020102020204" pitchFamily="34" charset="0"/>
                <a:cs typeface="Arial" panose="020B0604020202020204" pitchFamily="34" charset="0"/>
              </a:rPr>
              <a:t>Alur</a:t>
            </a:r>
            <a:r>
              <a:rPr kumimoji="0" lang="en-US" sz="2800" b="0" u="none" strike="noStrike" kern="1200" cap="none" spc="0" normalizeH="0" baseline="0" noProof="0" smtClean="0">
                <a:ln>
                  <a:noFill/>
                </a:ln>
                <a:solidFill>
                  <a:prstClr val="black"/>
                </a:solidFill>
                <a:effectLst>
                  <a:outerShdw blurRad="38100" dist="38100" dir="2700000" algn="tl">
                    <a:srgbClr val="000000">
                      <a:alpha val="43137"/>
                    </a:srgbClr>
                  </a:outerShdw>
                </a:effectLst>
                <a:uLnTx/>
                <a:uFillTx/>
                <a:latin typeface="Arial Black" panose="020B0A04020102020204" pitchFamily="34" charset="0"/>
              </a:rPr>
              <a:t> </a:t>
            </a:r>
            <a:r>
              <a:rPr kumimoji="0" lang="en-US" sz="2800" b="0" u="none" strike="noStrike" kern="1200" cap="none" spc="0" normalizeH="0" baseline="0" noProof="0" smtClean="0">
                <a:ln>
                  <a:noFill/>
                </a:ln>
                <a:solidFill>
                  <a:prstClr val="black"/>
                </a:solidFill>
                <a:effectLst>
                  <a:outerShdw blurRad="38100" dist="38100" dir="2700000" algn="tl">
                    <a:srgbClr val="000000">
                      <a:alpha val="43137"/>
                    </a:srgbClr>
                  </a:outerShdw>
                </a:effectLst>
                <a:uLnTx/>
                <a:uFillTx/>
                <a:latin typeface="Arial Black" panose="020B0A04020102020204" pitchFamily="34" charset="0"/>
                <a:cs typeface="Arial" panose="020B0604020202020204" pitchFamily="34" charset="0"/>
              </a:rPr>
              <a:t>e-SPT</a:t>
            </a:r>
            <a:r>
              <a:rPr kumimoji="0" lang="en-US" sz="2800" b="0" u="none" strike="noStrike" kern="1200" cap="none" spc="0" normalizeH="0" baseline="0" noProof="0" smtClean="0">
                <a:ln>
                  <a:noFill/>
                </a:ln>
                <a:solidFill>
                  <a:prstClr val="black"/>
                </a:solidFill>
                <a:effectLst>
                  <a:outerShdw blurRad="38100" dist="38100" dir="2700000" algn="tl">
                    <a:srgbClr val="000000">
                      <a:alpha val="43137"/>
                    </a:srgbClr>
                  </a:outerShdw>
                </a:effectLst>
                <a:uLnTx/>
                <a:uFillTx/>
                <a:latin typeface="Arial" panose="020B0604020202020204" pitchFamily="34" charset="0"/>
                <a:cs typeface="Arial" panose="020B0604020202020204" pitchFamily="34" charset="0"/>
              </a:rPr>
              <a:t> setiap Masa Pajak</a:t>
            </a:r>
            <a:endParaRPr kumimoji="0" lang="en-US" sz="2800" b="0" u="none" strike="noStrike" kern="1200" cap="none" spc="0" normalizeH="0" baseline="0" noProof="0">
              <a:ln>
                <a:noFill/>
              </a:ln>
              <a:solidFill>
                <a:prstClr val="black"/>
              </a:solidFill>
              <a:effectLst>
                <a:outerShdw blurRad="38100" dist="38100" dir="2700000" algn="tl">
                  <a:srgbClr val="000000">
                    <a:alpha val="43137"/>
                  </a:srgbClr>
                </a:outerShdw>
              </a:effectLst>
              <a:uLnTx/>
              <a:uFillTx/>
              <a:latin typeface="Arial" panose="020B0604020202020204" pitchFamily="34" charset="0"/>
              <a:cs typeface="Arial" panose="020B0604020202020204" pitchFamily="34" charset="0"/>
            </a:endParaRPr>
          </a:p>
        </p:txBody>
      </p:sp>
      <p:cxnSp>
        <p:nvCxnSpPr>
          <p:cNvPr id="14" name="Straight Connector 13"/>
          <p:cNvCxnSpPr/>
          <p:nvPr/>
        </p:nvCxnSpPr>
        <p:spPr>
          <a:xfrm>
            <a:off x="0" y="662473"/>
            <a:ext cx="4206240" cy="0"/>
          </a:xfrm>
          <a:prstGeom prst="line">
            <a:avLst/>
          </a:prstGeom>
          <a:ln>
            <a:solidFill>
              <a:schemeClr val="accent4"/>
            </a:solidFill>
          </a:ln>
          <a:effectLst>
            <a:outerShdw blurRad="50800" dist="38100" dir="4080000" algn="t" rotWithShape="0">
              <a:prstClr val="black">
                <a:alpha val="42000"/>
              </a:prstClr>
            </a:outerShdw>
          </a:effectLst>
        </p:spPr>
        <p:style>
          <a:lnRef idx="3">
            <a:schemeClr val="accent4"/>
          </a:lnRef>
          <a:fillRef idx="0">
            <a:schemeClr val="accent4"/>
          </a:fillRef>
          <a:effectRef idx="2">
            <a:schemeClr val="accent4"/>
          </a:effectRef>
          <a:fontRef idx="minor">
            <a:schemeClr val="tx1"/>
          </a:fontRef>
        </p:style>
      </p:cxnSp>
      <p:sp>
        <p:nvSpPr>
          <p:cNvPr id="11" name="TextBox 10"/>
          <p:cNvSpPr txBox="1"/>
          <p:nvPr/>
        </p:nvSpPr>
        <p:spPr>
          <a:xfrm>
            <a:off x="2528029" y="1713258"/>
            <a:ext cx="3333750" cy="95410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sz="2800" b="1" i="0" u="none" strike="noStrike" kern="1200" cap="none" spc="0" normalizeH="0" baseline="0" noProof="0" smtClean="0">
                <a:ln>
                  <a:noFill/>
                </a:ln>
                <a:solidFill>
                  <a:srgbClr val="31C0F5"/>
                </a:solidFill>
                <a:effectLst/>
                <a:uLnTx/>
                <a:uFillTx/>
                <a:latin typeface="Comic Sans MS" panose="030F0702030302020204" pitchFamily="66" charset="0"/>
                <a:ea typeface="+mn-ea"/>
                <a:cs typeface="+mn-cs"/>
              </a:rPr>
              <a:t>Buat SPT Baru &amp; Buka SPT</a:t>
            </a:r>
            <a:endParaRPr kumimoji="0" lang="id-ID" sz="2800" b="1" i="0" u="none" strike="noStrike" kern="1200" cap="none" spc="0" normalizeH="0" baseline="0" noProof="0" dirty="0">
              <a:ln>
                <a:noFill/>
              </a:ln>
              <a:solidFill>
                <a:srgbClr val="31C0F5"/>
              </a:solidFill>
              <a:effectLst/>
              <a:uLnTx/>
              <a:uFillTx/>
              <a:latin typeface="Comic Sans MS" panose="030F0702030302020204" pitchFamily="66" charset="0"/>
              <a:ea typeface="+mn-ea"/>
              <a:cs typeface="+mn-cs"/>
            </a:endParaRPr>
          </a:p>
        </p:txBody>
      </p:sp>
      <p:sp>
        <p:nvSpPr>
          <p:cNvPr id="12" name="TextBox 11"/>
          <p:cNvSpPr txBox="1"/>
          <p:nvPr/>
        </p:nvSpPr>
        <p:spPr>
          <a:xfrm>
            <a:off x="2539365" y="3087648"/>
            <a:ext cx="3333750" cy="46166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ID" sz="2400" b="1" i="0" u="none" strike="noStrike" kern="1200" cap="none" spc="0" normalizeH="0" baseline="0" noProof="0" dirty="0" err="1" smtClean="0">
                <a:ln>
                  <a:noFill/>
                </a:ln>
                <a:solidFill>
                  <a:srgbClr val="31C0F5"/>
                </a:solidFill>
                <a:effectLst/>
                <a:uLnTx/>
                <a:uFillTx/>
                <a:latin typeface="Comic Sans MS" panose="030F0702030302020204" pitchFamily="66" charset="0"/>
                <a:ea typeface="+mn-ea"/>
                <a:cs typeface="+mn-cs"/>
              </a:rPr>
              <a:t>Buat</a:t>
            </a:r>
            <a:r>
              <a:rPr kumimoji="0" lang="en-ID" sz="2400" b="1" i="0" u="none" strike="noStrike" kern="1200" cap="none" spc="0" normalizeH="0" baseline="0" noProof="0" dirty="0" smtClean="0">
                <a:ln>
                  <a:noFill/>
                </a:ln>
                <a:solidFill>
                  <a:srgbClr val="31C0F5"/>
                </a:solidFill>
                <a:effectLst/>
                <a:uLnTx/>
                <a:uFillTx/>
                <a:latin typeface="Comic Sans MS" panose="030F0702030302020204" pitchFamily="66" charset="0"/>
                <a:ea typeface="+mn-ea"/>
                <a:cs typeface="+mn-cs"/>
              </a:rPr>
              <a:t> </a:t>
            </a:r>
            <a:r>
              <a:rPr kumimoji="0" lang="en-ID" sz="2400" b="1" i="0" u="none" strike="noStrike" kern="1200" cap="none" spc="0" normalizeH="0" baseline="0" noProof="0" dirty="0" err="1" smtClean="0">
                <a:ln>
                  <a:noFill/>
                </a:ln>
                <a:solidFill>
                  <a:srgbClr val="31C0F5"/>
                </a:solidFill>
                <a:effectLst/>
                <a:uLnTx/>
                <a:uFillTx/>
                <a:latin typeface="Comic Sans MS" panose="030F0702030302020204" pitchFamily="66" charset="0"/>
                <a:ea typeface="+mn-ea"/>
                <a:cs typeface="+mn-cs"/>
              </a:rPr>
              <a:t>Bukti</a:t>
            </a:r>
            <a:r>
              <a:rPr kumimoji="0" lang="en-ID" sz="2400" b="1" i="0" u="none" strike="noStrike" kern="1200" cap="none" spc="0" normalizeH="0" baseline="0" noProof="0" dirty="0" smtClean="0">
                <a:ln>
                  <a:noFill/>
                </a:ln>
                <a:solidFill>
                  <a:srgbClr val="31C0F5"/>
                </a:solidFill>
                <a:effectLst/>
                <a:uLnTx/>
                <a:uFillTx/>
                <a:latin typeface="Comic Sans MS" panose="030F0702030302020204" pitchFamily="66" charset="0"/>
                <a:ea typeface="+mn-ea"/>
                <a:cs typeface="+mn-cs"/>
              </a:rPr>
              <a:t> </a:t>
            </a:r>
            <a:r>
              <a:rPr kumimoji="0" lang="en-ID" sz="2400" b="1" i="0" u="none" strike="noStrike" kern="1200" cap="none" spc="0" normalizeH="0" baseline="0" noProof="0" dirty="0" err="1" smtClean="0">
                <a:ln>
                  <a:noFill/>
                </a:ln>
                <a:solidFill>
                  <a:srgbClr val="31C0F5"/>
                </a:solidFill>
                <a:effectLst/>
                <a:uLnTx/>
                <a:uFillTx/>
                <a:latin typeface="Comic Sans MS" panose="030F0702030302020204" pitchFamily="66" charset="0"/>
                <a:ea typeface="+mn-ea"/>
                <a:cs typeface="+mn-cs"/>
              </a:rPr>
              <a:t>Potong</a:t>
            </a:r>
            <a:endParaRPr kumimoji="0" lang="id-ID" sz="2400" b="1" i="0" u="none" strike="noStrike" kern="1200" cap="none" spc="0" normalizeH="0" baseline="0" noProof="0" dirty="0">
              <a:ln>
                <a:noFill/>
              </a:ln>
              <a:solidFill>
                <a:srgbClr val="31C0F5"/>
              </a:solidFill>
              <a:effectLst/>
              <a:uLnTx/>
              <a:uFillTx/>
              <a:latin typeface="Comic Sans MS" panose="030F0702030302020204" pitchFamily="66" charset="0"/>
              <a:ea typeface="+mn-ea"/>
              <a:cs typeface="+mn-cs"/>
            </a:endParaRPr>
          </a:p>
        </p:txBody>
      </p:sp>
      <p:sp>
        <p:nvSpPr>
          <p:cNvPr id="16" name="TextBox 15"/>
          <p:cNvSpPr txBox="1"/>
          <p:nvPr/>
        </p:nvSpPr>
        <p:spPr>
          <a:xfrm>
            <a:off x="2233230" y="5659899"/>
            <a:ext cx="3333750" cy="83099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sz="2400" b="1" i="0" u="none" strike="noStrike" kern="1200" cap="none" spc="0" normalizeH="0" baseline="0" noProof="0" dirty="0" err="1" smtClean="0">
                <a:ln>
                  <a:noFill/>
                </a:ln>
                <a:solidFill>
                  <a:srgbClr val="31C0F5"/>
                </a:solidFill>
                <a:effectLst/>
                <a:uLnTx/>
                <a:uFillTx/>
                <a:latin typeface="Comic Sans MS" panose="030F0702030302020204" pitchFamily="66" charset="0"/>
                <a:ea typeface="+mn-ea"/>
                <a:cs typeface="+mn-cs"/>
              </a:rPr>
              <a:t>Cetak</a:t>
            </a:r>
            <a:r>
              <a:rPr kumimoji="0" lang="en-US" sz="2400" b="1" i="0" u="none" strike="noStrike" kern="1200" cap="none" spc="0" normalizeH="0" baseline="0" noProof="0" dirty="0" smtClean="0">
                <a:ln>
                  <a:noFill/>
                </a:ln>
                <a:solidFill>
                  <a:srgbClr val="31C0F5"/>
                </a:solidFill>
                <a:effectLst/>
                <a:uLnTx/>
                <a:uFillTx/>
                <a:latin typeface="Comic Sans MS" panose="030F0702030302020204" pitchFamily="66" charset="0"/>
                <a:ea typeface="+mn-ea"/>
                <a:cs typeface="+mn-cs"/>
              </a:rPr>
              <a:t> SPT </a:t>
            </a:r>
            <a:r>
              <a:rPr kumimoji="0" lang="en-US" sz="2400" b="1" i="0" u="none" strike="noStrike" kern="1200" cap="none" spc="0" normalizeH="0" baseline="0" noProof="0" dirty="0" err="1" smtClean="0">
                <a:ln>
                  <a:noFill/>
                </a:ln>
                <a:solidFill>
                  <a:srgbClr val="31C0F5"/>
                </a:solidFill>
                <a:effectLst/>
                <a:uLnTx/>
                <a:uFillTx/>
                <a:latin typeface="Comic Sans MS" panose="030F0702030302020204" pitchFamily="66" charset="0"/>
                <a:ea typeface="+mn-ea"/>
                <a:cs typeface="+mn-cs"/>
              </a:rPr>
              <a:t>dan</a:t>
            </a:r>
            <a:r>
              <a:rPr kumimoji="0" lang="en-US" sz="2400" b="1" i="0" u="none" strike="noStrike" kern="1200" cap="none" spc="0" normalizeH="0" baseline="0" noProof="0" dirty="0" smtClean="0">
                <a:ln>
                  <a:noFill/>
                </a:ln>
                <a:solidFill>
                  <a:srgbClr val="31C0F5"/>
                </a:solidFill>
                <a:effectLst/>
                <a:uLnTx/>
                <a:uFillTx/>
                <a:latin typeface="Comic Sans MS" panose="030F0702030302020204" pitchFamily="66" charset="0"/>
                <a:ea typeface="+mn-ea"/>
                <a:cs typeface="+mn-cs"/>
              </a:rPr>
              <a:t> </a:t>
            </a:r>
            <a:r>
              <a:rPr kumimoji="0" lang="en-US" sz="2400" b="1" i="0" u="none" strike="noStrike" kern="1200" cap="none" spc="0" normalizeH="0" baseline="0" noProof="0" dirty="0" err="1" smtClean="0">
                <a:ln>
                  <a:noFill/>
                </a:ln>
                <a:solidFill>
                  <a:srgbClr val="31C0F5"/>
                </a:solidFill>
                <a:effectLst/>
                <a:uLnTx/>
                <a:uFillTx/>
                <a:latin typeface="Comic Sans MS" panose="030F0702030302020204" pitchFamily="66" charset="0"/>
                <a:ea typeface="+mn-ea"/>
                <a:cs typeface="+mn-cs"/>
              </a:rPr>
              <a:t>Buat</a:t>
            </a:r>
            <a:r>
              <a:rPr kumimoji="0" lang="en-US" sz="2400" b="1" i="0" u="none" strike="noStrike" kern="1200" cap="none" spc="0" normalizeH="0" noProof="0" dirty="0" smtClean="0">
                <a:ln>
                  <a:noFill/>
                </a:ln>
                <a:solidFill>
                  <a:srgbClr val="31C0F5"/>
                </a:solidFill>
                <a:effectLst/>
                <a:uLnTx/>
                <a:uFillTx/>
                <a:latin typeface="Comic Sans MS" panose="030F0702030302020204" pitchFamily="66" charset="0"/>
                <a:ea typeface="+mn-ea"/>
                <a:cs typeface="+mn-cs"/>
              </a:rPr>
              <a:t> CSV</a:t>
            </a:r>
            <a:endParaRPr kumimoji="0" lang="id-ID" sz="2400" b="1" i="0" u="none" strike="noStrike" kern="1200" cap="none" spc="0" normalizeH="0" baseline="0" noProof="0" dirty="0">
              <a:ln>
                <a:noFill/>
              </a:ln>
              <a:solidFill>
                <a:srgbClr val="31C0F5"/>
              </a:solidFill>
              <a:effectLst/>
              <a:uLnTx/>
              <a:uFillTx/>
              <a:latin typeface="Comic Sans MS" panose="030F0702030302020204" pitchFamily="66" charset="0"/>
              <a:ea typeface="+mn-ea"/>
              <a:cs typeface="+mn-cs"/>
            </a:endParaRPr>
          </a:p>
        </p:txBody>
      </p:sp>
      <p:sp>
        <p:nvSpPr>
          <p:cNvPr id="17" name="TextBox 16"/>
          <p:cNvSpPr txBox="1"/>
          <p:nvPr/>
        </p:nvSpPr>
        <p:spPr>
          <a:xfrm>
            <a:off x="2528029" y="4390512"/>
            <a:ext cx="2744153" cy="707886"/>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sz="2000" b="1" i="0" u="none" strike="noStrike" kern="1200" cap="none" spc="0" normalizeH="0" baseline="0" noProof="0" dirty="0" smtClean="0">
                <a:ln>
                  <a:noFill/>
                </a:ln>
                <a:solidFill>
                  <a:srgbClr val="31C0F5"/>
                </a:solidFill>
                <a:effectLst/>
                <a:uLnTx/>
                <a:uFillTx/>
                <a:latin typeface="Comic Sans MS" panose="030F0702030302020204" pitchFamily="66" charset="0"/>
                <a:ea typeface="+mn-ea"/>
                <a:cs typeface="+mn-cs"/>
              </a:rPr>
              <a:t>Isi &amp; </a:t>
            </a:r>
            <a:r>
              <a:rPr kumimoji="0" lang="en-US" sz="2000" b="1" i="0" u="none" strike="noStrike" kern="1200" cap="none" spc="0" normalizeH="0" baseline="0" noProof="0" dirty="0" err="1" smtClean="0">
                <a:ln>
                  <a:noFill/>
                </a:ln>
                <a:solidFill>
                  <a:srgbClr val="31C0F5"/>
                </a:solidFill>
                <a:effectLst/>
                <a:uLnTx/>
                <a:uFillTx/>
                <a:latin typeface="Comic Sans MS" panose="030F0702030302020204" pitchFamily="66" charset="0"/>
                <a:ea typeface="+mn-ea"/>
                <a:cs typeface="+mn-cs"/>
              </a:rPr>
              <a:t>Simpan</a:t>
            </a:r>
            <a:endParaRPr kumimoji="0" lang="en-US" sz="2000" b="1" i="0" u="none" strike="noStrike" kern="1200" cap="none" spc="0" normalizeH="0" baseline="0" noProof="0" dirty="0" smtClean="0">
              <a:ln>
                <a:noFill/>
              </a:ln>
              <a:solidFill>
                <a:srgbClr val="31C0F5"/>
              </a:solidFill>
              <a:effectLst/>
              <a:uLnTx/>
              <a:uFillTx/>
              <a:latin typeface="Comic Sans MS" panose="030F0702030302020204" pitchFamily="66" charset="0"/>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defRPr/>
            </a:pPr>
            <a:r>
              <a:rPr kumimoji="0" lang="en-US" sz="2000" b="1" i="0" u="none" strike="noStrike" kern="1200" cap="none" spc="0" normalizeH="0" baseline="0" noProof="0" dirty="0" smtClean="0">
                <a:ln>
                  <a:noFill/>
                </a:ln>
                <a:solidFill>
                  <a:srgbClr val="31C0F5"/>
                </a:solidFill>
                <a:effectLst/>
                <a:uLnTx/>
                <a:uFillTx/>
                <a:latin typeface="Comic Sans MS" panose="030F0702030302020204" pitchFamily="66" charset="0"/>
                <a:ea typeface="+mn-ea"/>
                <a:cs typeface="+mn-cs"/>
              </a:rPr>
              <a:t>SPT </a:t>
            </a:r>
            <a:r>
              <a:rPr kumimoji="0" lang="en-US" sz="2000" b="1" i="0" u="none" strike="noStrike" kern="1200" cap="none" spc="0" normalizeH="0" baseline="0" noProof="0" dirty="0" err="1" smtClean="0">
                <a:ln>
                  <a:noFill/>
                </a:ln>
                <a:solidFill>
                  <a:srgbClr val="31C0F5"/>
                </a:solidFill>
                <a:effectLst/>
                <a:uLnTx/>
                <a:uFillTx/>
                <a:latin typeface="Comic Sans MS" panose="030F0702030302020204" pitchFamily="66" charset="0"/>
                <a:ea typeface="+mn-ea"/>
                <a:cs typeface="+mn-cs"/>
              </a:rPr>
              <a:t>Induk</a:t>
            </a:r>
            <a:endParaRPr kumimoji="0" lang="id-ID" sz="2000" b="1" i="0" u="none" strike="noStrike" kern="1200" cap="none" spc="0" normalizeH="0" baseline="0" noProof="0" dirty="0">
              <a:ln>
                <a:noFill/>
              </a:ln>
              <a:solidFill>
                <a:srgbClr val="31C0F5"/>
              </a:solidFill>
              <a:effectLst/>
              <a:uLnTx/>
              <a:uFillTx/>
              <a:latin typeface="Comic Sans MS" panose="030F0702030302020204" pitchFamily="66" charset="0"/>
              <a:ea typeface="+mn-ea"/>
              <a:cs typeface="+mn-cs"/>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fade">
                                      <p:cBhvr>
                                        <p:cTn id="10" dur="1000"/>
                                        <p:tgtEl>
                                          <p:spTgt spid="11"/>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fade">
                                      <p:cBhvr>
                                        <p:cTn id="13" dur="1000"/>
                                        <p:tgtEl>
                                          <p:spTgt spid="12"/>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6"/>
                                        </p:tgtEl>
                                        <p:attrNameLst>
                                          <p:attrName>style.visibility</p:attrName>
                                        </p:attrNameLst>
                                      </p:cBhvr>
                                      <p:to>
                                        <p:strVal val="visible"/>
                                      </p:to>
                                    </p:set>
                                    <p:animEffect transition="in" filter="fade">
                                      <p:cBhvr>
                                        <p:cTn id="16" dur="1000"/>
                                        <p:tgtEl>
                                          <p:spTgt spid="16"/>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fade">
                                      <p:cBhvr>
                                        <p:cTn id="19" dur="10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6" grpId="0"/>
      <p:bldP spid="17"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p:cNvPicPr>
            <a:picLocks noChangeAspect="1"/>
          </p:cNvPicPr>
          <p:nvPr/>
        </p:nvPicPr>
        <p:blipFill rotWithShape="1">
          <a:blip r:embed="rId3"/>
          <a:srcRect l="35359" t="17448" r="34773" b="20833"/>
          <a:stretch/>
        </p:blipFill>
        <p:spPr>
          <a:xfrm>
            <a:off x="4305300" y="2343150"/>
            <a:ext cx="3886200" cy="4514850"/>
          </a:xfrm>
          <a:prstGeom prst="rect">
            <a:avLst/>
          </a:prstGeom>
        </p:spPr>
      </p:pic>
      <p:pic>
        <p:nvPicPr>
          <p:cNvPr id="6" name="Picture 5"/>
          <p:cNvPicPr>
            <a:picLocks noChangeAspect="1"/>
          </p:cNvPicPr>
          <p:nvPr/>
        </p:nvPicPr>
        <p:blipFill rotWithShape="1">
          <a:blip r:embed="rId4">
            <a:extLst>
              <a:ext uri="{28A0092B-C50C-407E-A947-70E740481C1C}">
                <a14:useLocalDpi xmlns:a14="http://schemas.microsoft.com/office/drawing/2010/main" val="0"/>
              </a:ext>
            </a:extLst>
          </a:blip>
          <a:srcRect l="63330" t="69704"/>
          <a:stretch>
            <a:fillRect/>
          </a:stretch>
        </p:blipFill>
        <p:spPr>
          <a:xfrm>
            <a:off x="5762625" y="4776788"/>
            <a:ext cx="3381375" cy="2081212"/>
          </a:xfrm>
          <a:prstGeom prst="rect">
            <a:avLst/>
          </a:prstGeom>
        </p:spPr>
      </p:pic>
      <p:sp>
        <p:nvSpPr>
          <p:cNvPr id="7" name="Title 1"/>
          <p:cNvSpPr txBox="1"/>
          <p:nvPr/>
        </p:nvSpPr>
        <p:spPr>
          <a:xfrm>
            <a:off x="1214474" y="113199"/>
            <a:ext cx="7955280" cy="549274"/>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a:r>
              <a:rPr lang="en-US" sz="2800" smtClean="0">
                <a:effectLst>
                  <a:outerShdw blurRad="38100" dist="38100" dir="2700000" algn="tl">
                    <a:srgbClr val="000000">
                      <a:alpha val="43137"/>
                    </a:srgbClr>
                  </a:outerShdw>
                </a:effectLst>
                <a:latin typeface="Arial" panose="020B0604020202020204" pitchFamily="34" charset="0"/>
                <a:cs typeface="Arial" panose="020B0604020202020204" pitchFamily="34" charset="0"/>
              </a:rPr>
              <a:t>DATA </a:t>
            </a:r>
            <a:r>
              <a:rPr lang="en-US" sz="2800" smtClean="0">
                <a:effectLst>
                  <a:outerShdw blurRad="38100" dist="38100" dir="2700000" algn="tl">
                    <a:srgbClr val="000000">
                      <a:alpha val="43137"/>
                    </a:srgbClr>
                  </a:outerShdw>
                </a:effectLst>
                <a:latin typeface="Arial Black" panose="020B0A04020102020204" pitchFamily="34" charset="0"/>
                <a:cs typeface="Arial" panose="020B0604020202020204" pitchFamily="34" charset="0"/>
              </a:rPr>
              <a:t>FORMULIR SPT</a:t>
            </a:r>
            <a:endParaRPr lang="en-US" sz="2800" dirty="0">
              <a:effectLst>
                <a:outerShdw blurRad="38100" dist="38100" dir="2700000" algn="tl">
                  <a:srgbClr val="000000">
                    <a:alpha val="43137"/>
                  </a:srgbClr>
                </a:outerShdw>
              </a:effectLst>
              <a:latin typeface="Arial Black" panose="020B0A04020102020204" pitchFamily="34" charset="0"/>
              <a:cs typeface="Arial" panose="020B0604020202020204" pitchFamily="34" charset="0"/>
            </a:endParaRPr>
          </a:p>
        </p:txBody>
      </p:sp>
      <p:cxnSp>
        <p:nvCxnSpPr>
          <p:cNvPr id="9" name="Straight Connector 8"/>
          <p:cNvCxnSpPr/>
          <p:nvPr/>
        </p:nvCxnSpPr>
        <p:spPr>
          <a:xfrm>
            <a:off x="4937760" y="662473"/>
            <a:ext cx="4206240" cy="0"/>
          </a:xfrm>
          <a:prstGeom prst="line">
            <a:avLst/>
          </a:prstGeom>
          <a:ln>
            <a:solidFill>
              <a:schemeClr val="accent4"/>
            </a:solidFill>
          </a:ln>
          <a:effectLst>
            <a:outerShdw blurRad="50800" dist="38100" dir="4080000" algn="t" rotWithShape="0">
              <a:prstClr val="black">
                <a:alpha val="42000"/>
              </a:prstClr>
            </a:outerShdw>
          </a:effectLst>
        </p:spPr>
        <p:style>
          <a:lnRef idx="3">
            <a:schemeClr val="accent4"/>
          </a:lnRef>
          <a:fillRef idx="0">
            <a:schemeClr val="accent4"/>
          </a:fillRef>
          <a:effectRef idx="2">
            <a:schemeClr val="accent4"/>
          </a:effectRef>
          <a:fontRef idx="minor">
            <a:schemeClr val="tx1"/>
          </a:fontRef>
        </p:style>
      </p:cxnSp>
      <p:sp>
        <p:nvSpPr>
          <p:cNvPr id="8" name="TextBox 7"/>
          <p:cNvSpPr txBox="1"/>
          <p:nvPr/>
        </p:nvSpPr>
        <p:spPr>
          <a:xfrm>
            <a:off x="5743310" y="832822"/>
            <a:ext cx="3420000" cy="2092881"/>
          </a:xfrm>
          <a:prstGeom prst="rect">
            <a:avLst/>
          </a:prstGeom>
          <a:solidFill>
            <a:schemeClr val="bg1">
              <a:alpha val="75000"/>
            </a:schemeClr>
          </a:solidFill>
        </p:spPr>
        <p:txBody>
          <a:bodyPr wrap="square" rtlCol="0">
            <a:spAutoFit/>
          </a:bodyPr>
          <a:lstStyle/>
          <a:p>
            <a:pPr marL="285750" lvl="0" indent="-285750">
              <a:buFont typeface="Wingdings" panose="05000000000000000000" pitchFamily="2" charset="2"/>
              <a:buChar char="q"/>
              <a:defRPr/>
            </a:pPr>
            <a:r>
              <a:rPr lang="en-US" sz="2000" b="1" u="sng" dirty="0" err="1" smtClean="0">
                <a:solidFill>
                  <a:prstClr val="black"/>
                </a:solidFill>
                <a:latin typeface="Arial" panose="020B0604020202020204" pitchFamily="34" charset="0"/>
                <a:ea typeface="Segoe UI" panose="020B0502040204020203" pitchFamily="34" charset="0"/>
                <a:cs typeface="Arial" panose="020B0604020202020204" pitchFamily="34" charset="0"/>
              </a:rPr>
              <a:t>Buat</a:t>
            </a:r>
            <a:r>
              <a:rPr lang="en-US" sz="2000" b="1" u="sng" dirty="0" smtClean="0">
                <a:solidFill>
                  <a:prstClr val="black"/>
                </a:solidFill>
                <a:latin typeface="Arial" panose="020B0604020202020204" pitchFamily="34" charset="0"/>
                <a:ea typeface="Segoe UI" panose="020B0502040204020203" pitchFamily="34" charset="0"/>
                <a:cs typeface="Arial" panose="020B0604020202020204" pitchFamily="34" charset="0"/>
              </a:rPr>
              <a:t> SPT </a:t>
            </a:r>
            <a:r>
              <a:rPr lang="en-US" sz="2000" b="1" u="sng" dirty="0" err="1" smtClean="0">
                <a:solidFill>
                  <a:prstClr val="black"/>
                </a:solidFill>
                <a:latin typeface="Arial" panose="020B0604020202020204" pitchFamily="34" charset="0"/>
                <a:ea typeface="Segoe UI" panose="020B0502040204020203" pitchFamily="34" charset="0"/>
                <a:cs typeface="Arial" panose="020B0604020202020204" pitchFamily="34" charset="0"/>
              </a:rPr>
              <a:t>Baru</a:t>
            </a:r>
            <a:r>
              <a:rPr lang="en-US" sz="2000" b="1" u="sng" dirty="0" smtClean="0">
                <a:solidFill>
                  <a:prstClr val="black"/>
                </a:solidFill>
                <a:latin typeface="Arial" panose="020B0604020202020204" pitchFamily="34" charset="0"/>
                <a:ea typeface="Segoe UI" panose="020B0502040204020203" pitchFamily="34" charset="0"/>
                <a:cs typeface="Arial" panose="020B0604020202020204" pitchFamily="34" charset="0"/>
              </a:rPr>
              <a:t> &amp; </a:t>
            </a:r>
            <a:r>
              <a:rPr lang="en-US" sz="2000" b="1" u="sng" dirty="0" err="1" smtClean="0">
                <a:solidFill>
                  <a:prstClr val="black"/>
                </a:solidFill>
                <a:latin typeface="Arial" panose="020B0604020202020204" pitchFamily="34" charset="0"/>
                <a:ea typeface="Segoe UI" panose="020B0502040204020203" pitchFamily="34" charset="0"/>
                <a:cs typeface="Arial" panose="020B0604020202020204" pitchFamily="34" charset="0"/>
              </a:rPr>
              <a:t>Buka</a:t>
            </a:r>
            <a:r>
              <a:rPr lang="en-US" sz="2000" b="1" u="sng" dirty="0" smtClean="0">
                <a:solidFill>
                  <a:prstClr val="black"/>
                </a:solidFill>
                <a:latin typeface="Arial" panose="020B0604020202020204" pitchFamily="34" charset="0"/>
                <a:ea typeface="Segoe UI" panose="020B0502040204020203" pitchFamily="34" charset="0"/>
                <a:cs typeface="Arial" panose="020B0604020202020204" pitchFamily="34" charset="0"/>
              </a:rPr>
              <a:t> SPT</a:t>
            </a:r>
            <a:r>
              <a:rPr lang="en-US" sz="2000" b="1" dirty="0" smtClean="0">
                <a:solidFill>
                  <a:prstClr val="black"/>
                </a:solidFill>
                <a:latin typeface="Arial" panose="020B0604020202020204" pitchFamily="34" charset="0"/>
                <a:ea typeface="Segoe UI" panose="020B0502040204020203" pitchFamily="34" charset="0"/>
                <a:cs typeface="Arial" panose="020B0604020202020204" pitchFamily="34" charset="0"/>
              </a:rPr>
              <a:t> </a:t>
            </a:r>
          </a:p>
          <a:p>
            <a:pPr lvl="0">
              <a:defRPr/>
            </a:pPr>
            <a:r>
              <a:rPr lang="en-US" sz="2000" dirty="0" err="1" smtClean="0">
                <a:solidFill>
                  <a:prstClr val="black"/>
                </a:solidFill>
                <a:latin typeface="Arial" panose="020B0604020202020204" pitchFamily="34" charset="0"/>
                <a:ea typeface="Segoe UI" panose="020B0502040204020203" pitchFamily="34" charset="0"/>
                <a:cs typeface="Arial" panose="020B0604020202020204" pitchFamily="34" charset="0"/>
              </a:rPr>
              <a:t>Pilih</a:t>
            </a:r>
            <a:r>
              <a:rPr lang="en-US" sz="2000" dirty="0" smtClean="0">
                <a:solidFill>
                  <a:prstClr val="black"/>
                </a:solidFill>
                <a:latin typeface="Arial" panose="020B0604020202020204" pitchFamily="34" charset="0"/>
                <a:ea typeface="Segoe UI" panose="020B0502040204020203" pitchFamily="34" charset="0"/>
                <a:cs typeface="Arial" panose="020B0604020202020204" pitchFamily="34" charset="0"/>
              </a:rPr>
              <a:t> Program &gt; </a:t>
            </a:r>
            <a:r>
              <a:rPr lang="en-US" sz="2000" dirty="0" err="1" smtClean="0">
                <a:solidFill>
                  <a:prstClr val="black"/>
                </a:solidFill>
                <a:latin typeface="Arial" panose="020B0604020202020204" pitchFamily="34" charset="0"/>
                <a:ea typeface="Segoe UI" panose="020B0502040204020203" pitchFamily="34" charset="0"/>
                <a:cs typeface="Arial" panose="020B0604020202020204" pitchFamily="34" charset="0"/>
              </a:rPr>
              <a:t>Buka</a:t>
            </a:r>
            <a:r>
              <a:rPr lang="en-US" sz="2000" dirty="0" smtClean="0">
                <a:solidFill>
                  <a:prstClr val="black"/>
                </a:solidFill>
                <a:latin typeface="Arial" panose="020B0604020202020204" pitchFamily="34" charset="0"/>
                <a:ea typeface="Segoe UI" panose="020B0502040204020203" pitchFamily="34" charset="0"/>
                <a:cs typeface="Arial" panose="020B0604020202020204" pitchFamily="34" charset="0"/>
              </a:rPr>
              <a:t> SPT </a:t>
            </a:r>
            <a:r>
              <a:rPr lang="en-US" sz="2000" dirty="0" err="1" smtClean="0">
                <a:solidFill>
                  <a:prstClr val="black"/>
                </a:solidFill>
                <a:latin typeface="Arial" panose="020B0604020202020204" pitchFamily="34" charset="0"/>
                <a:ea typeface="Segoe UI" panose="020B0502040204020203" pitchFamily="34" charset="0"/>
                <a:cs typeface="Arial" panose="020B0604020202020204" pitchFamily="34" charset="0"/>
              </a:rPr>
              <a:t>Baru</a:t>
            </a:r>
            <a:r>
              <a:rPr lang="en-US" sz="2000" dirty="0" smtClean="0">
                <a:solidFill>
                  <a:prstClr val="black"/>
                </a:solidFill>
                <a:latin typeface="Arial" panose="020B0604020202020204" pitchFamily="34" charset="0"/>
                <a:ea typeface="Segoe UI" panose="020B0502040204020203" pitchFamily="34" charset="0"/>
                <a:cs typeface="Arial" panose="020B0604020202020204" pitchFamily="34" charset="0"/>
              </a:rPr>
              <a:t> </a:t>
            </a:r>
          </a:p>
          <a:p>
            <a:pPr lvl="0">
              <a:defRPr/>
            </a:pPr>
            <a:endParaRPr lang="en-US" sz="1000" dirty="0">
              <a:solidFill>
                <a:prstClr val="black"/>
              </a:solidFill>
              <a:latin typeface="Arial" panose="020B0604020202020204" pitchFamily="34" charset="0"/>
              <a:ea typeface="Segoe UI" panose="020B0502040204020203" pitchFamily="34" charset="0"/>
              <a:cs typeface="Arial" panose="020B0604020202020204" pitchFamily="34" charset="0"/>
            </a:endParaRPr>
          </a:p>
          <a:p>
            <a:pPr>
              <a:defRPr/>
            </a:pPr>
            <a:r>
              <a:rPr lang="en-US" sz="2000" dirty="0" err="1">
                <a:solidFill>
                  <a:prstClr val="black"/>
                </a:solidFill>
                <a:latin typeface="Arial" panose="020B0604020202020204" pitchFamily="34" charset="0"/>
                <a:ea typeface="Segoe UI" panose="020B0502040204020203" pitchFamily="34" charset="0"/>
                <a:cs typeface="Arial" panose="020B0604020202020204" pitchFamily="34" charset="0"/>
              </a:rPr>
              <a:t>Pilih</a:t>
            </a:r>
            <a:r>
              <a:rPr lang="en-US" sz="2000" dirty="0">
                <a:solidFill>
                  <a:prstClr val="black"/>
                </a:solidFill>
                <a:latin typeface="Arial" panose="020B0604020202020204" pitchFamily="34" charset="0"/>
                <a:ea typeface="Segoe UI" panose="020B0502040204020203" pitchFamily="34" charset="0"/>
                <a:cs typeface="Arial" panose="020B0604020202020204" pitchFamily="34" charset="0"/>
              </a:rPr>
              <a:t> Program &gt; </a:t>
            </a:r>
            <a:r>
              <a:rPr lang="en-US" sz="2000" dirty="0" err="1">
                <a:solidFill>
                  <a:prstClr val="black"/>
                </a:solidFill>
                <a:latin typeface="Arial" panose="020B0604020202020204" pitchFamily="34" charset="0"/>
                <a:ea typeface="Segoe UI" panose="020B0502040204020203" pitchFamily="34" charset="0"/>
                <a:cs typeface="Arial" panose="020B0604020202020204" pitchFamily="34" charset="0"/>
              </a:rPr>
              <a:t>Buka</a:t>
            </a:r>
            <a:r>
              <a:rPr lang="en-US" sz="2000" dirty="0">
                <a:solidFill>
                  <a:prstClr val="black"/>
                </a:solidFill>
                <a:latin typeface="Arial" panose="020B0604020202020204" pitchFamily="34" charset="0"/>
                <a:ea typeface="Segoe UI" panose="020B0502040204020203" pitchFamily="34" charset="0"/>
                <a:cs typeface="Arial" panose="020B0604020202020204" pitchFamily="34" charset="0"/>
              </a:rPr>
              <a:t> SPT </a:t>
            </a:r>
            <a:r>
              <a:rPr lang="en-US" sz="2000" dirty="0" smtClean="0">
                <a:solidFill>
                  <a:prstClr val="black"/>
                </a:solidFill>
                <a:latin typeface="Arial" panose="020B0604020202020204" pitchFamily="34" charset="0"/>
                <a:ea typeface="Segoe UI" panose="020B0502040204020203" pitchFamily="34" charset="0"/>
                <a:cs typeface="Arial" panose="020B0604020202020204" pitchFamily="34" charset="0"/>
              </a:rPr>
              <a:t>Yang Ada</a:t>
            </a:r>
            <a:endParaRPr lang="en-US" sz="2000" dirty="0">
              <a:solidFill>
                <a:prstClr val="black"/>
              </a:solidFill>
              <a:latin typeface="Arial" panose="020B0604020202020204" pitchFamily="34" charset="0"/>
              <a:ea typeface="Segoe UI" panose="020B0502040204020203" pitchFamily="34" charset="0"/>
              <a:cs typeface="Arial" panose="020B0604020202020204" pitchFamily="34" charset="0"/>
            </a:endParaRPr>
          </a:p>
        </p:txBody>
      </p:sp>
      <p:pic>
        <p:nvPicPr>
          <p:cNvPr id="13" name="Picture 12"/>
          <p:cNvPicPr>
            <a:picLocks noChangeAspect="1"/>
          </p:cNvPicPr>
          <p:nvPr/>
        </p:nvPicPr>
        <p:blipFill rotWithShape="1">
          <a:blip r:embed="rId5"/>
          <a:srcRect l="35358" t="30209" r="34920" b="33594"/>
          <a:stretch/>
        </p:blipFill>
        <p:spPr>
          <a:xfrm>
            <a:off x="190500" y="2343150"/>
            <a:ext cx="3867150" cy="2647950"/>
          </a:xfrm>
          <a:prstGeom prst="rect">
            <a:avLst/>
          </a:prstGeom>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1000" fill="hold"/>
                                        <p:tgtEl>
                                          <p:spTgt spid="8"/>
                                        </p:tgtEl>
                                        <p:attrNameLst>
                                          <p:attrName>ppt_x</p:attrName>
                                        </p:attrNameLst>
                                      </p:cBhvr>
                                      <p:tavLst>
                                        <p:tav tm="0">
                                          <p:val>
                                            <p:strVal val="1+#ppt_w/2"/>
                                          </p:val>
                                        </p:tav>
                                        <p:tav tm="100000">
                                          <p:val>
                                            <p:strVal val="#ppt_x"/>
                                          </p:val>
                                        </p:tav>
                                      </p:tavLst>
                                    </p:anim>
                                    <p:anim calcmode="lin" valueType="num">
                                      <p:cBhvr additive="base">
                                        <p:cTn id="8" dur="100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3"/>
          <a:srcRect l="16472" t="3646" r="15154" b="10677"/>
          <a:stretch/>
        </p:blipFill>
        <p:spPr>
          <a:xfrm>
            <a:off x="0" y="590550"/>
            <a:ext cx="8896350" cy="6267450"/>
          </a:xfrm>
          <a:prstGeom prst="rect">
            <a:avLst/>
          </a:prstGeom>
        </p:spPr>
      </p:pic>
      <p:pic>
        <p:nvPicPr>
          <p:cNvPr id="6" name="Picture 5"/>
          <p:cNvPicPr>
            <a:picLocks noChangeAspect="1"/>
          </p:cNvPicPr>
          <p:nvPr/>
        </p:nvPicPr>
        <p:blipFill rotWithShape="1">
          <a:blip r:embed="rId4">
            <a:extLst>
              <a:ext uri="{28A0092B-C50C-407E-A947-70E740481C1C}">
                <a14:useLocalDpi xmlns:a14="http://schemas.microsoft.com/office/drawing/2010/main" val="0"/>
              </a:ext>
            </a:extLst>
          </a:blip>
          <a:srcRect l="63330" t="69704"/>
          <a:stretch>
            <a:fillRect/>
          </a:stretch>
        </p:blipFill>
        <p:spPr>
          <a:xfrm>
            <a:off x="5762625" y="4776788"/>
            <a:ext cx="3381375" cy="2081212"/>
          </a:xfrm>
          <a:prstGeom prst="rect">
            <a:avLst/>
          </a:prstGeom>
        </p:spPr>
      </p:pic>
      <p:sp>
        <p:nvSpPr>
          <p:cNvPr id="7" name="Title 1"/>
          <p:cNvSpPr txBox="1"/>
          <p:nvPr/>
        </p:nvSpPr>
        <p:spPr>
          <a:xfrm>
            <a:off x="1214474" y="113199"/>
            <a:ext cx="7955280" cy="549274"/>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a:r>
              <a:rPr lang="en-US" sz="2800" smtClean="0">
                <a:effectLst>
                  <a:outerShdw blurRad="38100" dist="38100" dir="2700000" algn="tl">
                    <a:srgbClr val="000000">
                      <a:alpha val="43137"/>
                    </a:srgbClr>
                  </a:outerShdw>
                </a:effectLst>
                <a:latin typeface="Arial" panose="020B0604020202020204" pitchFamily="34" charset="0"/>
                <a:cs typeface="Arial" panose="020B0604020202020204" pitchFamily="34" charset="0"/>
              </a:rPr>
              <a:t>DATA </a:t>
            </a:r>
            <a:r>
              <a:rPr lang="en-US" sz="2800" smtClean="0">
                <a:effectLst>
                  <a:outerShdw blurRad="38100" dist="38100" dir="2700000" algn="tl">
                    <a:srgbClr val="000000">
                      <a:alpha val="43137"/>
                    </a:srgbClr>
                  </a:outerShdw>
                </a:effectLst>
                <a:latin typeface="Arial Black" panose="020B0A04020102020204" pitchFamily="34" charset="0"/>
                <a:cs typeface="Arial" panose="020B0604020202020204" pitchFamily="34" charset="0"/>
              </a:rPr>
              <a:t>FORMULIR SPT</a:t>
            </a:r>
            <a:endParaRPr lang="en-US" sz="2800" dirty="0">
              <a:effectLst>
                <a:outerShdw blurRad="38100" dist="38100" dir="2700000" algn="tl">
                  <a:srgbClr val="000000">
                    <a:alpha val="43137"/>
                  </a:srgbClr>
                </a:outerShdw>
              </a:effectLst>
              <a:latin typeface="Arial Black" panose="020B0A04020102020204" pitchFamily="34" charset="0"/>
              <a:cs typeface="Arial" panose="020B0604020202020204" pitchFamily="34" charset="0"/>
            </a:endParaRPr>
          </a:p>
        </p:txBody>
      </p:sp>
      <p:cxnSp>
        <p:nvCxnSpPr>
          <p:cNvPr id="9" name="Straight Connector 8"/>
          <p:cNvCxnSpPr/>
          <p:nvPr/>
        </p:nvCxnSpPr>
        <p:spPr>
          <a:xfrm>
            <a:off x="4937760" y="662473"/>
            <a:ext cx="4206240" cy="0"/>
          </a:xfrm>
          <a:prstGeom prst="line">
            <a:avLst/>
          </a:prstGeom>
          <a:ln>
            <a:solidFill>
              <a:schemeClr val="accent4"/>
            </a:solidFill>
          </a:ln>
          <a:effectLst>
            <a:outerShdw blurRad="50800" dist="38100" dir="4080000" algn="t" rotWithShape="0">
              <a:prstClr val="black">
                <a:alpha val="42000"/>
              </a:prstClr>
            </a:outerShdw>
          </a:effectLst>
        </p:spPr>
        <p:style>
          <a:lnRef idx="3">
            <a:schemeClr val="accent4"/>
          </a:lnRef>
          <a:fillRef idx="0">
            <a:schemeClr val="accent4"/>
          </a:fillRef>
          <a:effectRef idx="2">
            <a:schemeClr val="accent4"/>
          </a:effectRef>
          <a:fontRef idx="minor">
            <a:schemeClr val="tx1"/>
          </a:fontRef>
        </p:style>
      </p:cxnSp>
      <p:sp>
        <p:nvSpPr>
          <p:cNvPr id="8" name="TextBox 7"/>
          <p:cNvSpPr txBox="1"/>
          <p:nvPr/>
        </p:nvSpPr>
        <p:spPr>
          <a:xfrm>
            <a:off x="0" y="5688449"/>
            <a:ext cx="4095750" cy="1169551"/>
          </a:xfrm>
          <a:prstGeom prst="rect">
            <a:avLst/>
          </a:prstGeom>
          <a:solidFill>
            <a:schemeClr val="bg1">
              <a:alpha val="75000"/>
            </a:schemeClr>
          </a:solidFill>
        </p:spPr>
        <p:txBody>
          <a:bodyPr wrap="square" rtlCol="0">
            <a:spAutoFit/>
          </a:bodyPr>
          <a:lstStyle/>
          <a:p>
            <a:pPr marL="285750" lvl="0" indent="-285750">
              <a:buFont typeface="Wingdings" panose="05000000000000000000" pitchFamily="2" charset="2"/>
              <a:buChar char="q"/>
              <a:defRPr/>
            </a:pPr>
            <a:r>
              <a:rPr lang="en-ID" sz="2000" b="1" u="sng" dirty="0" err="1" smtClean="0">
                <a:solidFill>
                  <a:prstClr val="black"/>
                </a:solidFill>
                <a:latin typeface="Arial" panose="020B0604020202020204" pitchFamily="34" charset="0"/>
                <a:ea typeface="Segoe UI" panose="020B0502040204020203" pitchFamily="34" charset="0"/>
                <a:cs typeface="Arial" panose="020B0604020202020204" pitchFamily="34" charset="0"/>
              </a:rPr>
              <a:t>Buat</a:t>
            </a:r>
            <a:r>
              <a:rPr lang="en-ID" sz="2000" b="1" u="sng" dirty="0" smtClean="0">
                <a:solidFill>
                  <a:prstClr val="black"/>
                </a:solidFill>
                <a:latin typeface="Arial" panose="020B0604020202020204" pitchFamily="34" charset="0"/>
                <a:ea typeface="Segoe UI" panose="020B0502040204020203" pitchFamily="34" charset="0"/>
                <a:cs typeface="Arial" panose="020B0604020202020204" pitchFamily="34" charset="0"/>
              </a:rPr>
              <a:t> </a:t>
            </a:r>
            <a:r>
              <a:rPr lang="en-ID" sz="2000" b="1" u="sng" dirty="0" err="1" smtClean="0">
                <a:solidFill>
                  <a:prstClr val="black"/>
                </a:solidFill>
                <a:latin typeface="Arial" panose="020B0604020202020204" pitchFamily="34" charset="0"/>
                <a:ea typeface="Segoe UI" panose="020B0502040204020203" pitchFamily="34" charset="0"/>
                <a:cs typeface="Arial" panose="020B0604020202020204" pitchFamily="34" charset="0"/>
              </a:rPr>
              <a:t>Bukti</a:t>
            </a:r>
            <a:r>
              <a:rPr lang="en-ID" sz="2000" b="1" u="sng" dirty="0" smtClean="0">
                <a:solidFill>
                  <a:prstClr val="black"/>
                </a:solidFill>
                <a:latin typeface="Arial" panose="020B0604020202020204" pitchFamily="34" charset="0"/>
                <a:ea typeface="Segoe UI" panose="020B0502040204020203" pitchFamily="34" charset="0"/>
                <a:cs typeface="Arial" panose="020B0604020202020204" pitchFamily="34" charset="0"/>
              </a:rPr>
              <a:t> </a:t>
            </a:r>
            <a:r>
              <a:rPr lang="en-ID" sz="2000" b="1" u="sng" dirty="0" err="1" smtClean="0">
                <a:solidFill>
                  <a:prstClr val="black"/>
                </a:solidFill>
                <a:latin typeface="Arial" panose="020B0604020202020204" pitchFamily="34" charset="0"/>
                <a:ea typeface="Segoe UI" panose="020B0502040204020203" pitchFamily="34" charset="0"/>
                <a:cs typeface="Arial" panose="020B0604020202020204" pitchFamily="34" charset="0"/>
              </a:rPr>
              <a:t>Potong</a:t>
            </a:r>
            <a:endParaRPr lang="en-US" sz="2000" b="1" dirty="0" smtClean="0">
              <a:solidFill>
                <a:prstClr val="black"/>
              </a:solidFill>
              <a:latin typeface="Arial" panose="020B0604020202020204" pitchFamily="34" charset="0"/>
              <a:ea typeface="Segoe UI" panose="020B0502040204020203" pitchFamily="34" charset="0"/>
              <a:cs typeface="Arial" panose="020B0604020202020204" pitchFamily="34" charset="0"/>
            </a:endParaRPr>
          </a:p>
          <a:p>
            <a:pPr lvl="0">
              <a:defRPr/>
            </a:pPr>
            <a:endParaRPr lang="en-US" sz="1000" dirty="0">
              <a:solidFill>
                <a:prstClr val="black"/>
              </a:solidFill>
              <a:latin typeface="Arial" panose="020B0604020202020204" pitchFamily="34" charset="0"/>
              <a:ea typeface="Segoe UI" panose="020B0502040204020203" pitchFamily="34" charset="0"/>
              <a:cs typeface="Arial" panose="020B0604020202020204" pitchFamily="34" charset="0"/>
            </a:endParaRPr>
          </a:p>
          <a:p>
            <a:pPr>
              <a:defRPr/>
            </a:pPr>
            <a:r>
              <a:rPr lang="en-US" sz="2000" dirty="0" smtClean="0">
                <a:solidFill>
                  <a:prstClr val="black"/>
                </a:solidFill>
                <a:latin typeface="Arial" panose="020B0604020202020204" pitchFamily="34" charset="0"/>
                <a:ea typeface="Segoe UI" panose="020B0502040204020203" pitchFamily="34" charset="0"/>
                <a:cs typeface="Arial" panose="020B0604020202020204" pitchFamily="34" charset="0"/>
              </a:rPr>
              <a:t>Isi </a:t>
            </a:r>
            <a:r>
              <a:rPr lang="en-US" sz="2000" dirty="0" err="1" smtClean="0">
                <a:solidFill>
                  <a:prstClr val="black"/>
                </a:solidFill>
                <a:latin typeface="Arial" panose="020B0604020202020204" pitchFamily="34" charset="0"/>
                <a:ea typeface="Segoe UI" panose="020B0502040204020203" pitchFamily="34" charset="0"/>
                <a:cs typeface="Arial" panose="020B0604020202020204" pitchFamily="34" charset="0"/>
              </a:rPr>
              <a:t>sesuai</a:t>
            </a:r>
            <a:r>
              <a:rPr lang="en-US" sz="2000" dirty="0" smtClean="0">
                <a:solidFill>
                  <a:prstClr val="black"/>
                </a:solidFill>
                <a:latin typeface="Arial" panose="020B0604020202020204" pitchFamily="34" charset="0"/>
                <a:ea typeface="Segoe UI" panose="020B0502040204020203" pitchFamily="34" charset="0"/>
                <a:cs typeface="Arial" panose="020B0604020202020204" pitchFamily="34" charset="0"/>
              </a:rPr>
              <a:t> </a:t>
            </a:r>
            <a:r>
              <a:rPr lang="en-US" sz="2000" dirty="0" err="1" smtClean="0">
                <a:solidFill>
                  <a:prstClr val="black"/>
                </a:solidFill>
                <a:latin typeface="Arial" panose="020B0604020202020204" pitchFamily="34" charset="0"/>
                <a:ea typeface="Segoe UI" panose="020B0502040204020203" pitchFamily="34" charset="0"/>
                <a:cs typeface="Arial" panose="020B0604020202020204" pitchFamily="34" charset="0"/>
              </a:rPr>
              <a:t>ketentuan</a:t>
            </a:r>
            <a:r>
              <a:rPr lang="en-US" sz="2000" dirty="0" smtClean="0">
                <a:solidFill>
                  <a:prstClr val="black"/>
                </a:solidFill>
                <a:latin typeface="Arial" panose="020B0604020202020204" pitchFamily="34" charset="0"/>
                <a:ea typeface="Segoe UI" panose="020B0502040204020203" pitchFamily="34" charset="0"/>
                <a:cs typeface="Arial" panose="020B0604020202020204" pitchFamily="34" charset="0"/>
              </a:rPr>
              <a:t> </a:t>
            </a:r>
            <a:r>
              <a:rPr lang="en-US" sz="2000" dirty="0" err="1" smtClean="0">
                <a:solidFill>
                  <a:prstClr val="black"/>
                </a:solidFill>
                <a:latin typeface="Arial" panose="020B0604020202020204" pitchFamily="34" charset="0"/>
                <a:ea typeface="Segoe UI" panose="020B0502040204020203" pitchFamily="34" charset="0"/>
                <a:cs typeface="Arial" panose="020B0604020202020204" pitchFamily="34" charset="0"/>
              </a:rPr>
              <a:t>kemudian</a:t>
            </a:r>
            <a:r>
              <a:rPr lang="en-US" sz="2000" dirty="0" smtClean="0">
                <a:solidFill>
                  <a:prstClr val="black"/>
                </a:solidFill>
                <a:latin typeface="Arial" panose="020B0604020202020204" pitchFamily="34" charset="0"/>
                <a:ea typeface="Segoe UI" panose="020B0502040204020203" pitchFamily="34" charset="0"/>
                <a:cs typeface="Arial" panose="020B0604020202020204" pitchFamily="34" charset="0"/>
              </a:rPr>
              <a:t> </a:t>
            </a:r>
            <a:r>
              <a:rPr lang="en-US" sz="2000" dirty="0" err="1" smtClean="0">
                <a:solidFill>
                  <a:prstClr val="black"/>
                </a:solidFill>
                <a:latin typeface="Arial" panose="020B0604020202020204" pitchFamily="34" charset="0"/>
                <a:ea typeface="Segoe UI" panose="020B0502040204020203" pitchFamily="34" charset="0"/>
                <a:cs typeface="Arial" panose="020B0604020202020204" pitchFamily="34" charset="0"/>
              </a:rPr>
              <a:t>Simpan</a:t>
            </a:r>
            <a:endParaRPr lang="en-US" sz="2000" dirty="0">
              <a:solidFill>
                <a:prstClr val="black"/>
              </a:solidFill>
              <a:latin typeface="Arial" panose="020B0604020202020204" pitchFamily="34" charset="0"/>
              <a:ea typeface="Segoe UI" panose="020B0502040204020203" pitchFamily="34" charset="0"/>
              <a:cs typeface="Arial" panose="020B0604020202020204" pitchFamily="34" charset="0"/>
            </a:endParaRPr>
          </a:p>
        </p:txBody>
      </p:sp>
      <p:pic>
        <p:nvPicPr>
          <p:cNvPr id="10" name="Picture 9"/>
          <p:cNvPicPr>
            <a:picLocks noChangeAspect="1"/>
          </p:cNvPicPr>
          <p:nvPr/>
        </p:nvPicPr>
        <p:blipFill rotWithShape="1">
          <a:blip r:embed="rId4">
            <a:extLst>
              <a:ext uri="{28A0092B-C50C-407E-A947-70E740481C1C}">
                <a14:useLocalDpi xmlns:a14="http://schemas.microsoft.com/office/drawing/2010/main" val="0"/>
              </a:ext>
            </a:extLst>
          </a:blip>
          <a:srcRect l="63330" t="69704"/>
          <a:stretch>
            <a:fillRect/>
          </a:stretch>
        </p:blipFill>
        <p:spPr>
          <a:xfrm>
            <a:off x="5762623" y="4776788"/>
            <a:ext cx="3381375" cy="2081212"/>
          </a:xfrm>
          <a:prstGeom prst="rect">
            <a:avLst/>
          </a:prstGeom>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1000" fill="hold"/>
                                        <p:tgtEl>
                                          <p:spTgt spid="8"/>
                                        </p:tgtEl>
                                        <p:attrNameLst>
                                          <p:attrName>ppt_x</p:attrName>
                                        </p:attrNameLst>
                                      </p:cBhvr>
                                      <p:tavLst>
                                        <p:tav tm="0">
                                          <p:val>
                                            <p:strVal val="1+#ppt_w/2"/>
                                          </p:val>
                                        </p:tav>
                                        <p:tav tm="100000">
                                          <p:val>
                                            <p:strVal val="#ppt_x"/>
                                          </p:val>
                                        </p:tav>
                                      </p:tavLst>
                                    </p:anim>
                                    <p:anim calcmode="lin" valueType="num">
                                      <p:cBhvr additive="base">
                                        <p:cTn id="8" dur="100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3"/>
          <a:srcRect l="15593" t="3385" r="13983" b="10417"/>
          <a:stretch/>
        </p:blipFill>
        <p:spPr>
          <a:xfrm>
            <a:off x="-19052" y="552450"/>
            <a:ext cx="9163050" cy="6305550"/>
          </a:xfrm>
          <a:prstGeom prst="rect">
            <a:avLst/>
          </a:prstGeom>
        </p:spPr>
      </p:pic>
      <p:pic>
        <p:nvPicPr>
          <p:cNvPr id="6" name="Picture 5"/>
          <p:cNvPicPr>
            <a:picLocks noChangeAspect="1"/>
          </p:cNvPicPr>
          <p:nvPr/>
        </p:nvPicPr>
        <p:blipFill rotWithShape="1">
          <a:blip r:embed="rId4">
            <a:extLst>
              <a:ext uri="{28A0092B-C50C-407E-A947-70E740481C1C}">
                <a14:useLocalDpi xmlns:a14="http://schemas.microsoft.com/office/drawing/2010/main" val="0"/>
              </a:ext>
            </a:extLst>
          </a:blip>
          <a:srcRect l="63330" t="69704"/>
          <a:stretch>
            <a:fillRect/>
          </a:stretch>
        </p:blipFill>
        <p:spPr>
          <a:xfrm>
            <a:off x="5762625" y="4776788"/>
            <a:ext cx="3381375" cy="2081212"/>
          </a:xfrm>
          <a:prstGeom prst="rect">
            <a:avLst/>
          </a:prstGeom>
        </p:spPr>
      </p:pic>
      <p:sp>
        <p:nvSpPr>
          <p:cNvPr id="7" name="Title 1"/>
          <p:cNvSpPr txBox="1"/>
          <p:nvPr/>
        </p:nvSpPr>
        <p:spPr>
          <a:xfrm>
            <a:off x="1214474" y="113199"/>
            <a:ext cx="7955280" cy="549274"/>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a:r>
              <a:rPr lang="en-US" sz="2800" smtClean="0">
                <a:effectLst>
                  <a:outerShdw blurRad="38100" dist="38100" dir="2700000" algn="tl">
                    <a:srgbClr val="000000">
                      <a:alpha val="43137"/>
                    </a:srgbClr>
                  </a:outerShdw>
                </a:effectLst>
                <a:latin typeface="Arial" panose="020B0604020202020204" pitchFamily="34" charset="0"/>
                <a:cs typeface="Arial" panose="020B0604020202020204" pitchFamily="34" charset="0"/>
              </a:rPr>
              <a:t>DATA </a:t>
            </a:r>
            <a:r>
              <a:rPr lang="en-US" sz="2800" smtClean="0">
                <a:effectLst>
                  <a:outerShdw blurRad="38100" dist="38100" dir="2700000" algn="tl">
                    <a:srgbClr val="000000">
                      <a:alpha val="43137"/>
                    </a:srgbClr>
                  </a:outerShdw>
                </a:effectLst>
                <a:latin typeface="Arial Black" panose="020B0A04020102020204" pitchFamily="34" charset="0"/>
                <a:cs typeface="Arial" panose="020B0604020202020204" pitchFamily="34" charset="0"/>
              </a:rPr>
              <a:t>FORMULIR SPT</a:t>
            </a:r>
            <a:endParaRPr lang="en-US" sz="2800" dirty="0">
              <a:effectLst>
                <a:outerShdw blurRad="38100" dist="38100" dir="2700000" algn="tl">
                  <a:srgbClr val="000000">
                    <a:alpha val="43137"/>
                  </a:srgbClr>
                </a:outerShdw>
              </a:effectLst>
              <a:latin typeface="Arial Black" panose="020B0A04020102020204" pitchFamily="34" charset="0"/>
              <a:cs typeface="Arial" panose="020B0604020202020204" pitchFamily="34" charset="0"/>
            </a:endParaRPr>
          </a:p>
        </p:txBody>
      </p:sp>
      <p:cxnSp>
        <p:nvCxnSpPr>
          <p:cNvPr id="9" name="Straight Connector 8"/>
          <p:cNvCxnSpPr/>
          <p:nvPr/>
        </p:nvCxnSpPr>
        <p:spPr>
          <a:xfrm>
            <a:off x="4937760" y="662473"/>
            <a:ext cx="4206240" cy="0"/>
          </a:xfrm>
          <a:prstGeom prst="line">
            <a:avLst/>
          </a:prstGeom>
          <a:ln>
            <a:solidFill>
              <a:schemeClr val="accent4"/>
            </a:solidFill>
          </a:ln>
          <a:effectLst>
            <a:outerShdw blurRad="50800" dist="38100" dir="4080000" algn="t" rotWithShape="0">
              <a:prstClr val="black">
                <a:alpha val="42000"/>
              </a:prstClr>
            </a:outerShdw>
          </a:effectLst>
        </p:spPr>
        <p:style>
          <a:lnRef idx="3">
            <a:schemeClr val="accent4"/>
          </a:lnRef>
          <a:fillRef idx="0">
            <a:schemeClr val="accent4"/>
          </a:fillRef>
          <a:effectRef idx="2">
            <a:schemeClr val="accent4"/>
          </a:effectRef>
          <a:fontRef idx="minor">
            <a:schemeClr val="tx1"/>
          </a:fontRef>
        </p:style>
      </p:cxnSp>
      <p:sp>
        <p:nvSpPr>
          <p:cNvPr id="8" name="TextBox 7"/>
          <p:cNvSpPr txBox="1"/>
          <p:nvPr/>
        </p:nvSpPr>
        <p:spPr>
          <a:xfrm>
            <a:off x="4937760" y="2288743"/>
            <a:ext cx="4095750" cy="861774"/>
          </a:xfrm>
          <a:prstGeom prst="rect">
            <a:avLst/>
          </a:prstGeom>
          <a:solidFill>
            <a:schemeClr val="bg1">
              <a:alpha val="75000"/>
            </a:schemeClr>
          </a:solidFill>
        </p:spPr>
        <p:txBody>
          <a:bodyPr wrap="square" rtlCol="0">
            <a:spAutoFit/>
          </a:bodyPr>
          <a:lstStyle/>
          <a:p>
            <a:pPr marL="285750" lvl="0" indent="-285750">
              <a:buFont typeface="Wingdings" panose="05000000000000000000" pitchFamily="2" charset="2"/>
              <a:buChar char="q"/>
              <a:defRPr/>
            </a:pPr>
            <a:r>
              <a:rPr lang="en-ID" sz="2000" b="1" u="sng" dirty="0" err="1" smtClean="0">
                <a:solidFill>
                  <a:prstClr val="black"/>
                </a:solidFill>
                <a:latin typeface="Arial" panose="020B0604020202020204" pitchFamily="34" charset="0"/>
                <a:ea typeface="Segoe UI" panose="020B0502040204020203" pitchFamily="34" charset="0"/>
                <a:cs typeface="Arial" panose="020B0604020202020204" pitchFamily="34" charset="0"/>
              </a:rPr>
              <a:t>Buat</a:t>
            </a:r>
            <a:r>
              <a:rPr lang="en-ID" sz="2000" b="1" u="sng" dirty="0" smtClean="0">
                <a:solidFill>
                  <a:prstClr val="black"/>
                </a:solidFill>
                <a:latin typeface="Arial" panose="020B0604020202020204" pitchFamily="34" charset="0"/>
                <a:ea typeface="Segoe UI" panose="020B0502040204020203" pitchFamily="34" charset="0"/>
                <a:cs typeface="Arial" panose="020B0604020202020204" pitchFamily="34" charset="0"/>
              </a:rPr>
              <a:t> </a:t>
            </a:r>
            <a:r>
              <a:rPr lang="en-ID" sz="2000" b="1" u="sng" dirty="0" err="1" smtClean="0">
                <a:solidFill>
                  <a:prstClr val="black"/>
                </a:solidFill>
                <a:latin typeface="Arial" panose="020B0604020202020204" pitchFamily="34" charset="0"/>
                <a:ea typeface="Segoe UI" panose="020B0502040204020203" pitchFamily="34" charset="0"/>
                <a:cs typeface="Arial" panose="020B0604020202020204" pitchFamily="34" charset="0"/>
              </a:rPr>
              <a:t>Bukti</a:t>
            </a:r>
            <a:r>
              <a:rPr lang="en-ID" sz="2000" b="1" u="sng" dirty="0" smtClean="0">
                <a:solidFill>
                  <a:prstClr val="black"/>
                </a:solidFill>
                <a:latin typeface="Arial" panose="020B0604020202020204" pitchFamily="34" charset="0"/>
                <a:ea typeface="Segoe UI" panose="020B0502040204020203" pitchFamily="34" charset="0"/>
                <a:cs typeface="Arial" panose="020B0604020202020204" pitchFamily="34" charset="0"/>
              </a:rPr>
              <a:t> </a:t>
            </a:r>
            <a:r>
              <a:rPr lang="en-ID" sz="2000" b="1" u="sng" dirty="0" err="1" smtClean="0">
                <a:solidFill>
                  <a:prstClr val="black"/>
                </a:solidFill>
                <a:latin typeface="Arial" panose="020B0604020202020204" pitchFamily="34" charset="0"/>
                <a:ea typeface="Segoe UI" panose="020B0502040204020203" pitchFamily="34" charset="0"/>
                <a:cs typeface="Arial" panose="020B0604020202020204" pitchFamily="34" charset="0"/>
              </a:rPr>
              <a:t>Potong</a:t>
            </a:r>
            <a:endParaRPr lang="en-US" sz="2000" b="1" dirty="0" smtClean="0">
              <a:solidFill>
                <a:prstClr val="black"/>
              </a:solidFill>
              <a:latin typeface="Arial" panose="020B0604020202020204" pitchFamily="34" charset="0"/>
              <a:ea typeface="Segoe UI" panose="020B0502040204020203" pitchFamily="34" charset="0"/>
              <a:cs typeface="Arial" panose="020B0604020202020204" pitchFamily="34" charset="0"/>
            </a:endParaRPr>
          </a:p>
          <a:p>
            <a:pPr lvl="0">
              <a:defRPr/>
            </a:pPr>
            <a:endParaRPr lang="en-US" sz="1000" dirty="0">
              <a:solidFill>
                <a:prstClr val="black"/>
              </a:solidFill>
              <a:latin typeface="Arial" panose="020B0604020202020204" pitchFamily="34" charset="0"/>
              <a:ea typeface="Segoe UI" panose="020B0502040204020203" pitchFamily="34" charset="0"/>
              <a:cs typeface="Arial" panose="020B0604020202020204" pitchFamily="34" charset="0"/>
            </a:endParaRPr>
          </a:p>
          <a:p>
            <a:pPr>
              <a:defRPr/>
            </a:pPr>
            <a:r>
              <a:rPr lang="en-US" sz="2000" dirty="0" err="1" smtClean="0">
                <a:solidFill>
                  <a:prstClr val="black"/>
                </a:solidFill>
                <a:latin typeface="Arial" panose="020B0604020202020204" pitchFamily="34" charset="0"/>
                <a:ea typeface="Segoe UI" panose="020B0502040204020203" pitchFamily="34" charset="0"/>
                <a:cs typeface="Arial" panose="020B0604020202020204" pitchFamily="34" charset="0"/>
              </a:rPr>
              <a:t>Bukti</a:t>
            </a:r>
            <a:r>
              <a:rPr lang="en-US" sz="2000" dirty="0" smtClean="0">
                <a:solidFill>
                  <a:prstClr val="black"/>
                </a:solidFill>
                <a:latin typeface="Arial" panose="020B0604020202020204" pitchFamily="34" charset="0"/>
                <a:ea typeface="Segoe UI" panose="020B0502040204020203" pitchFamily="34" charset="0"/>
                <a:cs typeface="Arial" panose="020B0604020202020204" pitchFamily="34" charset="0"/>
              </a:rPr>
              <a:t> </a:t>
            </a:r>
            <a:r>
              <a:rPr lang="en-US" sz="2000" dirty="0" err="1" smtClean="0">
                <a:solidFill>
                  <a:prstClr val="black"/>
                </a:solidFill>
                <a:latin typeface="Arial" panose="020B0604020202020204" pitchFamily="34" charset="0"/>
                <a:ea typeface="Segoe UI" panose="020B0502040204020203" pitchFamily="34" charset="0"/>
                <a:cs typeface="Arial" panose="020B0604020202020204" pitchFamily="34" charset="0"/>
              </a:rPr>
              <a:t>Potong</a:t>
            </a:r>
            <a:r>
              <a:rPr lang="en-US" sz="2000" dirty="0" smtClean="0">
                <a:solidFill>
                  <a:prstClr val="black"/>
                </a:solidFill>
                <a:latin typeface="Arial" panose="020B0604020202020204" pitchFamily="34" charset="0"/>
                <a:ea typeface="Segoe UI" panose="020B0502040204020203" pitchFamily="34" charset="0"/>
                <a:cs typeface="Arial" panose="020B0604020202020204" pitchFamily="34" charset="0"/>
              </a:rPr>
              <a:t> </a:t>
            </a:r>
            <a:r>
              <a:rPr lang="en-US" sz="2000" dirty="0" err="1" smtClean="0">
                <a:solidFill>
                  <a:prstClr val="black"/>
                </a:solidFill>
                <a:latin typeface="Arial" panose="020B0604020202020204" pitchFamily="34" charset="0"/>
                <a:ea typeface="Segoe UI" panose="020B0502040204020203" pitchFamily="34" charset="0"/>
                <a:cs typeface="Arial" panose="020B0604020202020204" pitchFamily="34" charset="0"/>
              </a:rPr>
              <a:t>atas</a:t>
            </a:r>
            <a:r>
              <a:rPr lang="en-US" sz="2000" dirty="0" smtClean="0">
                <a:solidFill>
                  <a:prstClr val="black"/>
                </a:solidFill>
                <a:latin typeface="Arial" panose="020B0604020202020204" pitchFamily="34" charset="0"/>
                <a:ea typeface="Segoe UI" panose="020B0502040204020203" pitchFamily="34" charset="0"/>
                <a:cs typeface="Arial" panose="020B0604020202020204" pitchFamily="34" charset="0"/>
              </a:rPr>
              <a:t> </a:t>
            </a:r>
            <a:r>
              <a:rPr lang="en-US" sz="2000" dirty="0" err="1" smtClean="0">
                <a:solidFill>
                  <a:prstClr val="black"/>
                </a:solidFill>
                <a:latin typeface="Arial" panose="020B0604020202020204" pitchFamily="34" charset="0"/>
                <a:ea typeface="Segoe UI" panose="020B0502040204020203" pitchFamily="34" charset="0"/>
                <a:cs typeface="Arial" panose="020B0604020202020204" pitchFamily="34" charset="0"/>
              </a:rPr>
              <a:t>jasa</a:t>
            </a:r>
            <a:r>
              <a:rPr lang="en-US" sz="2000" dirty="0" smtClean="0">
                <a:solidFill>
                  <a:prstClr val="black"/>
                </a:solidFill>
                <a:latin typeface="Arial" panose="020B0604020202020204" pitchFamily="34" charset="0"/>
                <a:ea typeface="Segoe UI" panose="020B0502040204020203" pitchFamily="34" charset="0"/>
                <a:cs typeface="Arial" panose="020B0604020202020204" pitchFamily="34" charset="0"/>
              </a:rPr>
              <a:t> </a:t>
            </a:r>
            <a:r>
              <a:rPr lang="en-US" sz="2000" dirty="0" err="1" smtClean="0">
                <a:solidFill>
                  <a:prstClr val="black"/>
                </a:solidFill>
                <a:latin typeface="Arial" panose="020B0604020202020204" pitchFamily="34" charset="0"/>
                <a:ea typeface="Segoe UI" panose="020B0502040204020203" pitchFamily="34" charset="0"/>
                <a:cs typeface="Arial" panose="020B0604020202020204" pitchFamily="34" charset="0"/>
              </a:rPr>
              <a:t>konstruksi</a:t>
            </a:r>
            <a:endParaRPr lang="en-US" sz="2000" dirty="0">
              <a:solidFill>
                <a:prstClr val="black"/>
              </a:solidFill>
              <a:latin typeface="Arial" panose="020B0604020202020204" pitchFamily="34" charset="0"/>
              <a:ea typeface="Segoe UI" panose="020B0502040204020203" pitchFamily="34" charset="0"/>
              <a:cs typeface="Arial" panose="020B0604020202020204" pitchFamily="34" charset="0"/>
            </a:endParaRPr>
          </a:p>
        </p:txBody>
      </p:sp>
      <p:pic>
        <p:nvPicPr>
          <p:cNvPr id="10" name="Picture 9"/>
          <p:cNvPicPr>
            <a:picLocks noChangeAspect="1"/>
          </p:cNvPicPr>
          <p:nvPr/>
        </p:nvPicPr>
        <p:blipFill rotWithShape="1">
          <a:blip r:embed="rId4">
            <a:extLst>
              <a:ext uri="{28A0092B-C50C-407E-A947-70E740481C1C}">
                <a14:useLocalDpi xmlns:a14="http://schemas.microsoft.com/office/drawing/2010/main" val="0"/>
              </a:ext>
            </a:extLst>
          </a:blip>
          <a:srcRect l="63330" t="69704"/>
          <a:stretch>
            <a:fillRect/>
          </a:stretch>
        </p:blipFill>
        <p:spPr>
          <a:xfrm>
            <a:off x="5762623" y="4776788"/>
            <a:ext cx="3381375" cy="2081212"/>
          </a:xfrm>
          <a:prstGeom prst="rect">
            <a:avLst/>
          </a:prstGeom>
        </p:spPr>
      </p:pic>
    </p:spTree>
    <p:extLst>
      <p:ext uri="{BB962C8B-B14F-4D97-AF65-F5344CB8AC3E}">
        <p14:creationId xmlns:p14="http://schemas.microsoft.com/office/powerpoint/2010/main" val="222022406"/>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1000" fill="hold"/>
                                        <p:tgtEl>
                                          <p:spTgt spid="8"/>
                                        </p:tgtEl>
                                        <p:attrNameLst>
                                          <p:attrName>ppt_x</p:attrName>
                                        </p:attrNameLst>
                                      </p:cBhvr>
                                      <p:tavLst>
                                        <p:tav tm="0">
                                          <p:val>
                                            <p:strVal val="1+#ppt_w/2"/>
                                          </p:val>
                                        </p:tav>
                                        <p:tav tm="100000">
                                          <p:val>
                                            <p:strVal val="#ppt_x"/>
                                          </p:val>
                                        </p:tav>
                                      </p:tavLst>
                                    </p:anim>
                                    <p:anim calcmode="lin" valueType="num">
                                      <p:cBhvr additive="base">
                                        <p:cTn id="8" dur="100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3"/>
          <a:srcRect l="23060" t="19531" r="21888" b="35156"/>
          <a:stretch/>
        </p:blipFill>
        <p:spPr>
          <a:xfrm>
            <a:off x="0" y="2826542"/>
            <a:ext cx="8428639" cy="3900487"/>
          </a:xfrm>
          <a:prstGeom prst="rect">
            <a:avLst/>
          </a:prstGeom>
        </p:spPr>
      </p:pic>
      <p:pic>
        <p:nvPicPr>
          <p:cNvPr id="6" name="Picture 5"/>
          <p:cNvPicPr>
            <a:picLocks noChangeAspect="1"/>
          </p:cNvPicPr>
          <p:nvPr/>
        </p:nvPicPr>
        <p:blipFill rotWithShape="1">
          <a:blip r:embed="rId4">
            <a:extLst>
              <a:ext uri="{28A0092B-C50C-407E-A947-70E740481C1C}">
                <a14:useLocalDpi xmlns:a14="http://schemas.microsoft.com/office/drawing/2010/main" val="0"/>
              </a:ext>
            </a:extLst>
          </a:blip>
          <a:srcRect l="63330" t="69704"/>
          <a:stretch>
            <a:fillRect/>
          </a:stretch>
        </p:blipFill>
        <p:spPr>
          <a:xfrm>
            <a:off x="5762625" y="4776788"/>
            <a:ext cx="3381375" cy="2081212"/>
          </a:xfrm>
          <a:prstGeom prst="rect">
            <a:avLst/>
          </a:prstGeom>
        </p:spPr>
      </p:pic>
      <p:sp>
        <p:nvSpPr>
          <p:cNvPr id="7" name="Title 1"/>
          <p:cNvSpPr txBox="1"/>
          <p:nvPr/>
        </p:nvSpPr>
        <p:spPr>
          <a:xfrm>
            <a:off x="1214474" y="113199"/>
            <a:ext cx="7955280" cy="549274"/>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a:r>
              <a:rPr lang="en-US" sz="2800" smtClean="0">
                <a:effectLst>
                  <a:outerShdw blurRad="38100" dist="38100" dir="2700000" algn="tl">
                    <a:srgbClr val="000000">
                      <a:alpha val="43137"/>
                    </a:srgbClr>
                  </a:outerShdw>
                </a:effectLst>
                <a:latin typeface="Arial" panose="020B0604020202020204" pitchFamily="34" charset="0"/>
                <a:cs typeface="Arial" panose="020B0604020202020204" pitchFamily="34" charset="0"/>
              </a:rPr>
              <a:t>DATA </a:t>
            </a:r>
            <a:r>
              <a:rPr lang="en-US" sz="2800" smtClean="0">
                <a:effectLst>
                  <a:outerShdw blurRad="38100" dist="38100" dir="2700000" algn="tl">
                    <a:srgbClr val="000000">
                      <a:alpha val="43137"/>
                    </a:srgbClr>
                  </a:outerShdw>
                </a:effectLst>
                <a:latin typeface="Arial Black" panose="020B0A04020102020204" pitchFamily="34" charset="0"/>
                <a:cs typeface="Arial" panose="020B0604020202020204" pitchFamily="34" charset="0"/>
              </a:rPr>
              <a:t>FORMULIR SPT</a:t>
            </a:r>
            <a:endParaRPr lang="en-US" sz="2800" dirty="0">
              <a:effectLst>
                <a:outerShdw blurRad="38100" dist="38100" dir="2700000" algn="tl">
                  <a:srgbClr val="000000">
                    <a:alpha val="43137"/>
                  </a:srgbClr>
                </a:outerShdw>
              </a:effectLst>
              <a:latin typeface="Arial Black" panose="020B0A04020102020204" pitchFamily="34" charset="0"/>
              <a:cs typeface="Arial" panose="020B0604020202020204" pitchFamily="34" charset="0"/>
            </a:endParaRPr>
          </a:p>
        </p:txBody>
      </p:sp>
      <p:cxnSp>
        <p:nvCxnSpPr>
          <p:cNvPr id="9" name="Straight Connector 8"/>
          <p:cNvCxnSpPr/>
          <p:nvPr/>
        </p:nvCxnSpPr>
        <p:spPr>
          <a:xfrm>
            <a:off x="4937760" y="662473"/>
            <a:ext cx="4206240" cy="0"/>
          </a:xfrm>
          <a:prstGeom prst="line">
            <a:avLst/>
          </a:prstGeom>
          <a:ln>
            <a:solidFill>
              <a:schemeClr val="accent4"/>
            </a:solidFill>
          </a:ln>
          <a:effectLst>
            <a:outerShdw blurRad="50800" dist="38100" dir="4080000" algn="t" rotWithShape="0">
              <a:prstClr val="black">
                <a:alpha val="42000"/>
              </a:prstClr>
            </a:outerShdw>
          </a:effectLst>
        </p:spPr>
        <p:style>
          <a:lnRef idx="3">
            <a:schemeClr val="accent4"/>
          </a:lnRef>
          <a:fillRef idx="0">
            <a:schemeClr val="accent4"/>
          </a:fillRef>
          <a:effectRef idx="2">
            <a:schemeClr val="accent4"/>
          </a:effectRef>
          <a:fontRef idx="minor">
            <a:schemeClr val="tx1"/>
          </a:fontRef>
        </p:style>
      </p:cxnSp>
      <p:sp>
        <p:nvSpPr>
          <p:cNvPr id="8" name="TextBox 7"/>
          <p:cNvSpPr txBox="1"/>
          <p:nvPr/>
        </p:nvSpPr>
        <p:spPr>
          <a:xfrm>
            <a:off x="4170963" y="1211747"/>
            <a:ext cx="4095750" cy="1477328"/>
          </a:xfrm>
          <a:prstGeom prst="rect">
            <a:avLst/>
          </a:prstGeom>
          <a:solidFill>
            <a:schemeClr val="bg1">
              <a:alpha val="75000"/>
            </a:schemeClr>
          </a:solidFill>
        </p:spPr>
        <p:txBody>
          <a:bodyPr wrap="square" rtlCol="0">
            <a:spAutoFit/>
          </a:bodyPr>
          <a:lstStyle/>
          <a:p>
            <a:pPr marL="285750" lvl="0" indent="-285750">
              <a:buFont typeface="Wingdings" panose="05000000000000000000" pitchFamily="2" charset="2"/>
              <a:buChar char="q"/>
              <a:defRPr/>
            </a:pPr>
            <a:r>
              <a:rPr lang="en-ID" sz="2000" b="1" u="sng" dirty="0" err="1" smtClean="0">
                <a:solidFill>
                  <a:prstClr val="black"/>
                </a:solidFill>
                <a:latin typeface="Arial" panose="020B0604020202020204" pitchFamily="34" charset="0"/>
                <a:ea typeface="Segoe UI" panose="020B0502040204020203" pitchFamily="34" charset="0"/>
                <a:cs typeface="Arial" panose="020B0604020202020204" pitchFamily="34" charset="0"/>
              </a:rPr>
              <a:t>Buat</a:t>
            </a:r>
            <a:r>
              <a:rPr lang="en-ID" sz="2000" b="1" u="sng" dirty="0" smtClean="0">
                <a:solidFill>
                  <a:prstClr val="black"/>
                </a:solidFill>
                <a:latin typeface="Arial" panose="020B0604020202020204" pitchFamily="34" charset="0"/>
                <a:ea typeface="Segoe UI" panose="020B0502040204020203" pitchFamily="34" charset="0"/>
                <a:cs typeface="Arial" panose="020B0604020202020204" pitchFamily="34" charset="0"/>
              </a:rPr>
              <a:t> </a:t>
            </a:r>
            <a:r>
              <a:rPr lang="en-ID" sz="2000" b="1" u="sng" dirty="0" err="1" smtClean="0">
                <a:solidFill>
                  <a:prstClr val="black"/>
                </a:solidFill>
                <a:latin typeface="Arial" panose="020B0604020202020204" pitchFamily="34" charset="0"/>
                <a:ea typeface="Segoe UI" panose="020B0502040204020203" pitchFamily="34" charset="0"/>
                <a:cs typeface="Arial" panose="020B0604020202020204" pitchFamily="34" charset="0"/>
              </a:rPr>
              <a:t>Bukti</a:t>
            </a:r>
            <a:r>
              <a:rPr lang="en-ID" sz="2000" b="1" u="sng" dirty="0" smtClean="0">
                <a:solidFill>
                  <a:prstClr val="black"/>
                </a:solidFill>
                <a:latin typeface="Arial" panose="020B0604020202020204" pitchFamily="34" charset="0"/>
                <a:ea typeface="Segoe UI" panose="020B0502040204020203" pitchFamily="34" charset="0"/>
                <a:cs typeface="Arial" panose="020B0604020202020204" pitchFamily="34" charset="0"/>
              </a:rPr>
              <a:t> </a:t>
            </a:r>
            <a:r>
              <a:rPr lang="en-ID" sz="2000" b="1" u="sng" dirty="0" err="1" smtClean="0">
                <a:solidFill>
                  <a:prstClr val="black"/>
                </a:solidFill>
                <a:latin typeface="Arial" panose="020B0604020202020204" pitchFamily="34" charset="0"/>
                <a:ea typeface="Segoe UI" panose="020B0502040204020203" pitchFamily="34" charset="0"/>
                <a:cs typeface="Arial" panose="020B0604020202020204" pitchFamily="34" charset="0"/>
              </a:rPr>
              <a:t>Potong</a:t>
            </a:r>
            <a:endParaRPr lang="en-US" sz="2000" b="1" dirty="0" smtClean="0">
              <a:solidFill>
                <a:prstClr val="black"/>
              </a:solidFill>
              <a:latin typeface="Arial" panose="020B0604020202020204" pitchFamily="34" charset="0"/>
              <a:ea typeface="Segoe UI" panose="020B0502040204020203" pitchFamily="34" charset="0"/>
              <a:cs typeface="Arial" panose="020B0604020202020204" pitchFamily="34" charset="0"/>
            </a:endParaRPr>
          </a:p>
          <a:p>
            <a:pPr lvl="0">
              <a:defRPr/>
            </a:pPr>
            <a:endParaRPr lang="en-US" sz="1000" dirty="0">
              <a:solidFill>
                <a:prstClr val="black"/>
              </a:solidFill>
              <a:latin typeface="Arial" panose="020B0604020202020204" pitchFamily="34" charset="0"/>
              <a:ea typeface="Segoe UI" panose="020B0502040204020203" pitchFamily="34" charset="0"/>
              <a:cs typeface="Arial" panose="020B0604020202020204" pitchFamily="34" charset="0"/>
            </a:endParaRPr>
          </a:p>
          <a:p>
            <a:pPr>
              <a:defRPr/>
            </a:pPr>
            <a:r>
              <a:rPr lang="en-US" sz="2000" dirty="0" err="1" smtClean="0">
                <a:solidFill>
                  <a:prstClr val="black"/>
                </a:solidFill>
                <a:latin typeface="Arial" panose="020B0604020202020204" pitchFamily="34" charset="0"/>
                <a:ea typeface="Segoe UI" panose="020B0502040204020203" pitchFamily="34" charset="0"/>
                <a:cs typeface="Arial" panose="020B0604020202020204" pitchFamily="34" charset="0"/>
              </a:rPr>
              <a:t>Bukti</a:t>
            </a:r>
            <a:r>
              <a:rPr lang="en-US" sz="2000" dirty="0" smtClean="0">
                <a:solidFill>
                  <a:prstClr val="black"/>
                </a:solidFill>
                <a:latin typeface="Arial" panose="020B0604020202020204" pitchFamily="34" charset="0"/>
                <a:ea typeface="Segoe UI" panose="020B0502040204020203" pitchFamily="34" charset="0"/>
                <a:cs typeface="Arial" panose="020B0604020202020204" pitchFamily="34" charset="0"/>
              </a:rPr>
              <a:t> </a:t>
            </a:r>
            <a:r>
              <a:rPr lang="en-US" sz="2000" dirty="0" err="1" smtClean="0">
                <a:solidFill>
                  <a:prstClr val="black"/>
                </a:solidFill>
                <a:latin typeface="Arial" panose="020B0604020202020204" pitchFamily="34" charset="0"/>
                <a:ea typeface="Segoe UI" panose="020B0502040204020203" pitchFamily="34" charset="0"/>
                <a:cs typeface="Arial" panose="020B0604020202020204" pitchFamily="34" charset="0"/>
              </a:rPr>
              <a:t>Potong</a:t>
            </a:r>
            <a:r>
              <a:rPr lang="en-US" sz="2000" dirty="0" smtClean="0">
                <a:solidFill>
                  <a:prstClr val="black"/>
                </a:solidFill>
                <a:latin typeface="Arial" panose="020B0604020202020204" pitchFamily="34" charset="0"/>
                <a:ea typeface="Segoe UI" panose="020B0502040204020203" pitchFamily="34" charset="0"/>
                <a:cs typeface="Arial" panose="020B0604020202020204" pitchFamily="34" charset="0"/>
              </a:rPr>
              <a:t> </a:t>
            </a:r>
            <a:r>
              <a:rPr lang="en-US" sz="2000" dirty="0" err="1" smtClean="0">
                <a:solidFill>
                  <a:prstClr val="black"/>
                </a:solidFill>
                <a:latin typeface="Arial" panose="020B0604020202020204" pitchFamily="34" charset="0"/>
                <a:ea typeface="Segoe UI" panose="020B0502040204020203" pitchFamily="34" charset="0"/>
                <a:cs typeface="Arial" panose="020B0604020202020204" pitchFamily="34" charset="0"/>
              </a:rPr>
              <a:t>atas</a:t>
            </a:r>
            <a:r>
              <a:rPr lang="en-US" sz="2000" dirty="0" smtClean="0">
                <a:solidFill>
                  <a:prstClr val="black"/>
                </a:solidFill>
                <a:latin typeface="Arial" panose="020B0604020202020204" pitchFamily="34" charset="0"/>
                <a:ea typeface="Segoe UI" panose="020B0502040204020203" pitchFamily="34" charset="0"/>
                <a:cs typeface="Arial" panose="020B0604020202020204" pitchFamily="34" charset="0"/>
              </a:rPr>
              <a:t> </a:t>
            </a:r>
            <a:r>
              <a:rPr lang="en-US" sz="2000" dirty="0" err="1" smtClean="0">
                <a:solidFill>
                  <a:prstClr val="black"/>
                </a:solidFill>
                <a:latin typeface="Arial" panose="020B0604020202020204" pitchFamily="34" charset="0"/>
                <a:ea typeface="Segoe UI" panose="020B0502040204020203" pitchFamily="34" charset="0"/>
                <a:cs typeface="Arial" panose="020B0604020202020204" pitchFamily="34" charset="0"/>
              </a:rPr>
              <a:t>bunga</a:t>
            </a:r>
            <a:r>
              <a:rPr lang="en-US" sz="2000" dirty="0" smtClean="0">
                <a:solidFill>
                  <a:prstClr val="black"/>
                </a:solidFill>
                <a:latin typeface="Arial" panose="020B0604020202020204" pitchFamily="34" charset="0"/>
                <a:ea typeface="Segoe UI" panose="020B0502040204020203" pitchFamily="34" charset="0"/>
                <a:cs typeface="Arial" panose="020B0604020202020204" pitchFamily="34" charset="0"/>
              </a:rPr>
              <a:t> </a:t>
            </a:r>
            <a:r>
              <a:rPr lang="en-US" sz="2000" dirty="0" err="1" smtClean="0">
                <a:solidFill>
                  <a:prstClr val="black"/>
                </a:solidFill>
                <a:latin typeface="Arial" panose="020B0604020202020204" pitchFamily="34" charset="0"/>
                <a:ea typeface="Segoe UI" panose="020B0502040204020203" pitchFamily="34" charset="0"/>
                <a:cs typeface="Arial" panose="020B0604020202020204" pitchFamily="34" charset="0"/>
              </a:rPr>
              <a:t>deposito</a:t>
            </a:r>
            <a:r>
              <a:rPr lang="en-US" sz="2000" dirty="0" smtClean="0">
                <a:solidFill>
                  <a:prstClr val="black"/>
                </a:solidFill>
                <a:latin typeface="Arial" panose="020B0604020202020204" pitchFamily="34" charset="0"/>
                <a:ea typeface="Segoe UI" panose="020B0502040204020203" pitchFamily="34" charset="0"/>
                <a:cs typeface="Arial" panose="020B0604020202020204" pitchFamily="34" charset="0"/>
              </a:rPr>
              <a:t>/</a:t>
            </a:r>
            <a:r>
              <a:rPr lang="en-US" sz="2000" dirty="0" err="1" smtClean="0">
                <a:solidFill>
                  <a:prstClr val="black"/>
                </a:solidFill>
                <a:latin typeface="Arial" panose="020B0604020202020204" pitchFamily="34" charset="0"/>
                <a:ea typeface="Segoe UI" panose="020B0502040204020203" pitchFamily="34" charset="0"/>
                <a:cs typeface="Arial" panose="020B0604020202020204" pitchFamily="34" charset="0"/>
              </a:rPr>
              <a:t>tabungan</a:t>
            </a:r>
            <a:r>
              <a:rPr lang="en-US" sz="2000" dirty="0" smtClean="0">
                <a:solidFill>
                  <a:prstClr val="black"/>
                </a:solidFill>
                <a:latin typeface="Arial" panose="020B0604020202020204" pitchFamily="34" charset="0"/>
                <a:ea typeface="Segoe UI" panose="020B0502040204020203" pitchFamily="34" charset="0"/>
                <a:cs typeface="Arial" panose="020B0604020202020204" pitchFamily="34" charset="0"/>
              </a:rPr>
              <a:t>, </a:t>
            </a:r>
            <a:r>
              <a:rPr lang="en-US" sz="2000" dirty="0" err="1" smtClean="0">
                <a:solidFill>
                  <a:prstClr val="black"/>
                </a:solidFill>
                <a:latin typeface="Arial" panose="020B0604020202020204" pitchFamily="34" charset="0"/>
                <a:ea typeface="Segoe UI" panose="020B0502040204020203" pitchFamily="34" charset="0"/>
                <a:cs typeface="Arial" panose="020B0604020202020204" pitchFamily="34" charset="0"/>
              </a:rPr>
              <a:t>diskonto</a:t>
            </a:r>
            <a:r>
              <a:rPr lang="en-US" sz="2000" dirty="0" smtClean="0">
                <a:solidFill>
                  <a:prstClr val="black"/>
                </a:solidFill>
                <a:latin typeface="Arial" panose="020B0604020202020204" pitchFamily="34" charset="0"/>
                <a:ea typeface="Segoe UI" panose="020B0502040204020203" pitchFamily="34" charset="0"/>
                <a:cs typeface="Arial" panose="020B0604020202020204" pitchFamily="34" charset="0"/>
              </a:rPr>
              <a:t> SBI, </a:t>
            </a:r>
            <a:r>
              <a:rPr lang="en-US" sz="2000" dirty="0" err="1" smtClean="0">
                <a:solidFill>
                  <a:prstClr val="black"/>
                </a:solidFill>
                <a:latin typeface="Arial" panose="020B0604020202020204" pitchFamily="34" charset="0"/>
                <a:ea typeface="Segoe UI" panose="020B0502040204020203" pitchFamily="34" charset="0"/>
                <a:cs typeface="Arial" panose="020B0604020202020204" pitchFamily="34" charset="0"/>
              </a:rPr>
              <a:t>Jasa</a:t>
            </a:r>
            <a:r>
              <a:rPr lang="en-US" sz="2000" dirty="0" smtClean="0">
                <a:solidFill>
                  <a:prstClr val="black"/>
                </a:solidFill>
                <a:latin typeface="Arial" panose="020B0604020202020204" pitchFamily="34" charset="0"/>
                <a:ea typeface="Segoe UI" panose="020B0502040204020203" pitchFamily="34" charset="0"/>
                <a:cs typeface="Arial" panose="020B0604020202020204" pitchFamily="34" charset="0"/>
              </a:rPr>
              <a:t> </a:t>
            </a:r>
            <a:r>
              <a:rPr lang="en-US" sz="2000" dirty="0" err="1" smtClean="0">
                <a:solidFill>
                  <a:prstClr val="black"/>
                </a:solidFill>
                <a:latin typeface="Arial" panose="020B0604020202020204" pitchFamily="34" charset="0"/>
                <a:ea typeface="Segoe UI" panose="020B0502040204020203" pitchFamily="34" charset="0"/>
                <a:cs typeface="Arial" panose="020B0604020202020204" pitchFamily="34" charset="0"/>
              </a:rPr>
              <a:t>giro</a:t>
            </a:r>
            <a:endParaRPr lang="en-US" sz="2000" dirty="0">
              <a:solidFill>
                <a:prstClr val="black"/>
              </a:solidFill>
              <a:latin typeface="Arial" panose="020B0604020202020204" pitchFamily="34" charset="0"/>
              <a:ea typeface="Segoe UI" panose="020B0502040204020203" pitchFamily="34" charset="0"/>
              <a:cs typeface="Arial" panose="020B0604020202020204" pitchFamily="34" charset="0"/>
            </a:endParaRPr>
          </a:p>
        </p:txBody>
      </p:sp>
      <p:pic>
        <p:nvPicPr>
          <p:cNvPr id="10" name="Picture 9"/>
          <p:cNvPicPr>
            <a:picLocks noChangeAspect="1"/>
          </p:cNvPicPr>
          <p:nvPr/>
        </p:nvPicPr>
        <p:blipFill rotWithShape="1">
          <a:blip r:embed="rId4">
            <a:extLst>
              <a:ext uri="{28A0092B-C50C-407E-A947-70E740481C1C}">
                <a14:useLocalDpi xmlns:a14="http://schemas.microsoft.com/office/drawing/2010/main" val="0"/>
              </a:ext>
            </a:extLst>
          </a:blip>
          <a:srcRect l="63330" t="69704"/>
          <a:stretch>
            <a:fillRect/>
          </a:stretch>
        </p:blipFill>
        <p:spPr>
          <a:xfrm>
            <a:off x="5762623" y="4776788"/>
            <a:ext cx="3381375" cy="2081212"/>
          </a:xfrm>
          <a:prstGeom prst="rect">
            <a:avLst/>
          </a:prstGeom>
        </p:spPr>
      </p:pic>
    </p:spTree>
    <p:extLst>
      <p:ext uri="{BB962C8B-B14F-4D97-AF65-F5344CB8AC3E}">
        <p14:creationId xmlns:p14="http://schemas.microsoft.com/office/powerpoint/2010/main" val="3316177549"/>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1000" fill="hold"/>
                                        <p:tgtEl>
                                          <p:spTgt spid="8"/>
                                        </p:tgtEl>
                                        <p:attrNameLst>
                                          <p:attrName>ppt_x</p:attrName>
                                        </p:attrNameLst>
                                      </p:cBhvr>
                                      <p:tavLst>
                                        <p:tav tm="0">
                                          <p:val>
                                            <p:strVal val="1+#ppt_w/2"/>
                                          </p:val>
                                        </p:tav>
                                        <p:tav tm="100000">
                                          <p:val>
                                            <p:strVal val="#ppt_x"/>
                                          </p:val>
                                        </p:tav>
                                      </p:tavLst>
                                    </p:anim>
                                    <p:anim calcmode="lin" valueType="num">
                                      <p:cBhvr additive="base">
                                        <p:cTn id="8" dur="100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p:cNvPicPr>
            <a:picLocks noChangeAspect="1"/>
          </p:cNvPicPr>
          <p:nvPr/>
        </p:nvPicPr>
        <p:blipFill rotWithShape="1">
          <a:blip r:embed="rId3"/>
          <a:srcRect l="17057" t="3907" r="15593" b="10937"/>
          <a:stretch/>
        </p:blipFill>
        <p:spPr>
          <a:xfrm>
            <a:off x="5848350" y="3326536"/>
            <a:ext cx="3295648" cy="3498364"/>
          </a:xfrm>
          <a:prstGeom prst="rect">
            <a:avLst/>
          </a:prstGeom>
        </p:spPr>
      </p:pic>
      <p:pic>
        <p:nvPicPr>
          <p:cNvPr id="6" name="Picture 5"/>
          <p:cNvPicPr>
            <a:picLocks noChangeAspect="1"/>
          </p:cNvPicPr>
          <p:nvPr/>
        </p:nvPicPr>
        <p:blipFill rotWithShape="1">
          <a:blip r:embed="rId4">
            <a:extLst>
              <a:ext uri="{28A0092B-C50C-407E-A947-70E740481C1C}">
                <a14:useLocalDpi xmlns:a14="http://schemas.microsoft.com/office/drawing/2010/main" val="0"/>
              </a:ext>
            </a:extLst>
          </a:blip>
          <a:srcRect l="63330" t="69704"/>
          <a:stretch>
            <a:fillRect/>
          </a:stretch>
        </p:blipFill>
        <p:spPr>
          <a:xfrm>
            <a:off x="5762625" y="4776788"/>
            <a:ext cx="3381375" cy="2081212"/>
          </a:xfrm>
          <a:prstGeom prst="rect">
            <a:avLst/>
          </a:prstGeom>
        </p:spPr>
      </p:pic>
      <p:sp>
        <p:nvSpPr>
          <p:cNvPr id="7" name="Title 1"/>
          <p:cNvSpPr txBox="1"/>
          <p:nvPr/>
        </p:nvSpPr>
        <p:spPr>
          <a:xfrm>
            <a:off x="1214474" y="113199"/>
            <a:ext cx="7955280" cy="549274"/>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a:r>
              <a:rPr lang="en-ID" sz="2800" dirty="0" err="1" smtClean="0">
                <a:effectLst>
                  <a:outerShdw blurRad="38100" dist="38100" dir="2700000" algn="tl">
                    <a:srgbClr val="000000">
                      <a:alpha val="43137"/>
                    </a:srgbClr>
                  </a:outerShdw>
                </a:effectLst>
                <a:latin typeface="Arial" panose="020B0604020202020204" pitchFamily="34" charset="0"/>
                <a:cs typeface="Arial" panose="020B0604020202020204" pitchFamily="34" charset="0"/>
              </a:rPr>
              <a:t>Cetak</a:t>
            </a:r>
            <a:r>
              <a:rPr lang="en-ID" sz="2800" dirty="0" smtClean="0">
                <a:effectLst>
                  <a:outerShdw blurRad="38100" dist="38100" dir="2700000" algn="tl">
                    <a:srgbClr val="000000">
                      <a:alpha val="43137"/>
                    </a:srgbClr>
                  </a:outerShdw>
                </a:effectLst>
                <a:latin typeface="Arial" panose="020B0604020202020204" pitchFamily="34" charset="0"/>
                <a:cs typeface="Arial" panose="020B0604020202020204" pitchFamily="34" charset="0"/>
              </a:rPr>
              <a:t> </a:t>
            </a:r>
            <a:r>
              <a:rPr lang="en-ID" sz="2800" dirty="0" err="1" smtClean="0">
                <a:effectLst>
                  <a:outerShdw blurRad="38100" dist="38100" dir="2700000" algn="tl">
                    <a:srgbClr val="000000">
                      <a:alpha val="43137"/>
                    </a:srgbClr>
                  </a:outerShdw>
                </a:effectLst>
                <a:latin typeface="Arial" panose="020B0604020202020204" pitchFamily="34" charset="0"/>
                <a:cs typeface="Arial" panose="020B0604020202020204" pitchFamily="34" charset="0"/>
              </a:rPr>
              <a:t>Daftar</a:t>
            </a:r>
            <a:r>
              <a:rPr lang="en-ID" sz="2800" dirty="0" smtClean="0">
                <a:effectLst>
                  <a:outerShdw blurRad="38100" dist="38100" dir="2700000" algn="tl">
                    <a:srgbClr val="000000">
                      <a:alpha val="43137"/>
                    </a:srgbClr>
                  </a:outerShdw>
                </a:effectLst>
                <a:latin typeface="Arial" panose="020B0604020202020204" pitchFamily="34" charset="0"/>
                <a:cs typeface="Arial" panose="020B0604020202020204" pitchFamily="34" charset="0"/>
              </a:rPr>
              <a:t> </a:t>
            </a:r>
            <a:r>
              <a:rPr lang="en-ID" sz="2800" dirty="0" err="1" smtClean="0">
                <a:effectLst>
                  <a:outerShdw blurRad="38100" dist="38100" dir="2700000" algn="tl">
                    <a:srgbClr val="000000">
                      <a:alpha val="43137"/>
                    </a:srgbClr>
                  </a:outerShdw>
                </a:effectLst>
                <a:latin typeface="Arial" panose="020B0604020202020204" pitchFamily="34" charset="0"/>
                <a:cs typeface="Arial" panose="020B0604020202020204" pitchFamily="34" charset="0"/>
              </a:rPr>
              <a:t>Bukti</a:t>
            </a:r>
            <a:r>
              <a:rPr lang="en-ID" sz="2800" dirty="0" smtClean="0">
                <a:effectLst>
                  <a:outerShdw blurRad="38100" dist="38100" dir="2700000" algn="tl">
                    <a:srgbClr val="000000">
                      <a:alpha val="43137"/>
                    </a:srgbClr>
                  </a:outerShdw>
                </a:effectLst>
                <a:latin typeface="Arial" panose="020B0604020202020204" pitchFamily="34" charset="0"/>
                <a:cs typeface="Arial" panose="020B0604020202020204" pitchFamily="34" charset="0"/>
              </a:rPr>
              <a:t> </a:t>
            </a:r>
            <a:r>
              <a:rPr lang="en-ID" sz="2800" dirty="0" err="1" smtClean="0">
                <a:effectLst>
                  <a:outerShdw blurRad="38100" dist="38100" dir="2700000" algn="tl">
                    <a:srgbClr val="000000">
                      <a:alpha val="43137"/>
                    </a:srgbClr>
                  </a:outerShdw>
                </a:effectLst>
                <a:latin typeface="Arial" panose="020B0604020202020204" pitchFamily="34" charset="0"/>
                <a:cs typeface="Arial" panose="020B0604020202020204" pitchFamily="34" charset="0"/>
              </a:rPr>
              <a:t>Potong</a:t>
            </a:r>
            <a:endParaRPr lang="en-US" sz="2800" dirty="0">
              <a:effectLst>
                <a:outerShdw blurRad="38100" dist="38100" dir="2700000" algn="tl">
                  <a:srgbClr val="000000">
                    <a:alpha val="43137"/>
                  </a:srgbClr>
                </a:outerShdw>
              </a:effectLst>
              <a:latin typeface="Arial Black" panose="020B0A04020102020204" pitchFamily="34" charset="0"/>
              <a:cs typeface="Arial" panose="020B0604020202020204" pitchFamily="34" charset="0"/>
            </a:endParaRPr>
          </a:p>
        </p:txBody>
      </p:sp>
      <p:cxnSp>
        <p:nvCxnSpPr>
          <p:cNvPr id="9" name="Straight Connector 8"/>
          <p:cNvCxnSpPr/>
          <p:nvPr/>
        </p:nvCxnSpPr>
        <p:spPr>
          <a:xfrm>
            <a:off x="4937760" y="662473"/>
            <a:ext cx="4206240" cy="0"/>
          </a:xfrm>
          <a:prstGeom prst="line">
            <a:avLst/>
          </a:prstGeom>
          <a:ln>
            <a:solidFill>
              <a:schemeClr val="accent4"/>
            </a:solidFill>
          </a:ln>
          <a:effectLst>
            <a:outerShdw blurRad="50800" dist="38100" dir="4080000" algn="t" rotWithShape="0">
              <a:prstClr val="black">
                <a:alpha val="42000"/>
              </a:prstClr>
            </a:outerShdw>
          </a:effectLst>
        </p:spPr>
        <p:style>
          <a:lnRef idx="3">
            <a:schemeClr val="accent4"/>
          </a:lnRef>
          <a:fillRef idx="0">
            <a:schemeClr val="accent4"/>
          </a:fillRef>
          <a:effectRef idx="2">
            <a:schemeClr val="accent4"/>
          </a:effectRef>
          <a:fontRef idx="minor">
            <a:schemeClr val="tx1"/>
          </a:fontRef>
        </p:style>
      </p:cxnSp>
      <p:sp>
        <p:nvSpPr>
          <p:cNvPr id="8" name="TextBox 7"/>
          <p:cNvSpPr txBox="1"/>
          <p:nvPr/>
        </p:nvSpPr>
        <p:spPr>
          <a:xfrm>
            <a:off x="4170963" y="1211747"/>
            <a:ext cx="4095750" cy="1477328"/>
          </a:xfrm>
          <a:prstGeom prst="rect">
            <a:avLst/>
          </a:prstGeom>
          <a:solidFill>
            <a:schemeClr val="bg1">
              <a:alpha val="75000"/>
            </a:schemeClr>
          </a:solidFill>
        </p:spPr>
        <p:txBody>
          <a:bodyPr wrap="square" rtlCol="0">
            <a:spAutoFit/>
          </a:bodyPr>
          <a:lstStyle/>
          <a:p>
            <a:pPr marL="285750" lvl="0" indent="-285750">
              <a:buFont typeface="Wingdings" panose="05000000000000000000" pitchFamily="2" charset="2"/>
              <a:buChar char="q"/>
              <a:defRPr/>
            </a:pPr>
            <a:r>
              <a:rPr lang="en-ID" sz="2000" b="1" u="sng" dirty="0" err="1" smtClean="0">
                <a:solidFill>
                  <a:prstClr val="black"/>
                </a:solidFill>
                <a:latin typeface="Arial" panose="020B0604020202020204" pitchFamily="34" charset="0"/>
                <a:ea typeface="Segoe UI" panose="020B0502040204020203" pitchFamily="34" charset="0"/>
                <a:cs typeface="Arial" panose="020B0604020202020204" pitchFamily="34" charset="0"/>
              </a:rPr>
              <a:t>Buat</a:t>
            </a:r>
            <a:r>
              <a:rPr lang="en-ID" sz="2000" b="1" u="sng" dirty="0" smtClean="0">
                <a:solidFill>
                  <a:prstClr val="black"/>
                </a:solidFill>
                <a:latin typeface="Arial" panose="020B0604020202020204" pitchFamily="34" charset="0"/>
                <a:ea typeface="Segoe UI" panose="020B0502040204020203" pitchFamily="34" charset="0"/>
                <a:cs typeface="Arial" panose="020B0604020202020204" pitchFamily="34" charset="0"/>
              </a:rPr>
              <a:t> </a:t>
            </a:r>
            <a:r>
              <a:rPr lang="en-ID" sz="2000" b="1" u="sng" dirty="0" err="1" smtClean="0">
                <a:solidFill>
                  <a:prstClr val="black"/>
                </a:solidFill>
                <a:latin typeface="Arial" panose="020B0604020202020204" pitchFamily="34" charset="0"/>
                <a:ea typeface="Segoe UI" panose="020B0502040204020203" pitchFamily="34" charset="0"/>
                <a:cs typeface="Arial" panose="020B0604020202020204" pitchFamily="34" charset="0"/>
              </a:rPr>
              <a:t>Bukti</a:t>
            </a:r>
            <a:r>
              <a:rPr lang="en-ID" sz="2000" b="1" u="sng" dirty="0" smtClean="0">
                <a:solidFill>
                  <a:prstClr val="black"/>
                </a:solidFill>
                <a:latin typeface="Arial" panose="020B0604020202020204" pitchFamily="34" charset="0"/>
                <a:ea typeface="Segoe UI" panose="020B0502040204020203" pitchFamily="34" charset="0"/>
                <a:cs typeface="Arial" panose="020B0604020202020204" pitchFamily="34" charset="0"/>
              </a:rPr>
              <a:t> </a:t>
            </a:r>
            <a:r>
              <a:rPr lang="en-ID" sz="2000" b="1" u="sng" dirty="0" err="1" smtClean="0">
                <a:solidFill>
                  <a:prstClr val="black"/>
                </a:solidFill>
                <a:latin typeface="Arial" panose="020B0604020202020204" pitchFamily="34" charset="0"/>
                <a:ea typeface="Segoe UI" panose="020B0502040204020203" pitchFamily="34" charset="0"/>
                <a:cs typeface="Arial" panose="020B0604020202020204" pitchFamily="34" charset="0"/>
              </a:rPr>
              <a:t>Potong</a:t>
            </a:r>
            <a:endParaRPr lang="en-US" sz="2000" b="1" dirty="0" smtClean="0">
              <a:solidFill>
                <a:prstClr val="black"/>
              </a:solidFill>
              <a:latin typeface="Arial" panose="020B0604020202020204" pitchFamily="34" charset="0"/>
              <a:ea typeface="Segoe UI" panose="020B0502040204020203" pitchFamily="34" charset="0"/>
              <a:cs typeface="Arial" panose="020B0604020202020204" pitchFamily="34" charset="0"/>
            </a:endParaRPr>
          </a:p>
          <a:p>
            <a:pPr lvl="0">
              <a:defRPr/>
            </a:pPr>
            <a:endParaRPr lang="en-US" sz="1000" dirty="0">
              <a:solidFill>
                <a:prstClr val="black"/>
              </a:solidFill>
              <a:latin typeface="Arial" panose="020B0604020202020204" pitchFamily="34" charset="0"/>
              <a:ea typeface="Segoe UI" panose="020B0502040204020203" pitchFamily="34" charset="0"/>
              <a:cs typeface="Arial" panose="020B0604020202020204" pitchFamily="34" charset="0"/>
            </a:endParaRPr>
          </a:p>
          <a:p>
            <a:pPr>
              <a:defRPr/>
            </a:pPr>
            <a:r>
              <a:rPr lang="en-US" sz="2000" dirty="0" err="1" smtClean="0">
                <a:solidFill>
                  <a:prstClr val="black"/>
                </a:solidFill>
                <a:latin typeface="Arial" panose="020B0604020202020204" pitchFamily="34" charset="0"/>
                <a:ea typeface="Segoe UI" panose="020B0502040204020203" pitchFamily="34" charset="0"/>
                <a:cs typeface="Arial" panose="020B0604020202020204" pitchFamily="34" charset="0"/>
              </a:rPr>
              <a:t>Bukti</a:t>
            </a:r>
            <a:r>
              <a:rPr lang="en-US" sz="2000" dirty="0" smtClean="0">
                <a:solidFill>
                  <a:prstClr val="black"/>
                </a:solidFill>
                <a:latin typeface="Arial" panose="020B0604020202020204" pitchFamily="34" charset="0"/>
                <a:ea typeface="Segoe UI" panose="020B0502040204020203" pitchFamily="34" charset="0"/>
                <a:cs typeface="Arial" panose="020B0604020202020204" pitchFamily="34" charset="0"/>
              </a:rPr>
              <a:t> </a:t>
            </a:r>
            <a:r>
              <a:rPr lang="en-US" sz="2000" dirty="0" err="1" smtClean="0">
                <a:solidFill>
                  <a:prstClr val="black"/>
                </a:solidFill>
                <a:latin typeface="Arial" panose="020B0604020202020204" pitchFamily="34" charset="0"/>
                <a:ea typeface="Segoe UI" panose="020B0502040204020203" pitchFamily="34" charset="0"/>
                <a:cs typeface="Arial" panose="020B0604020202020204" pitchFamily="34" charset="0"/>
              </a:rPr>
              <a:t>Potong</a:t>
            </a:r>
            <a:r>
              <a:rPr lang="en-US" sz="2000" dirty="0" smtClean="0">
                <a:solidFill>
                  <a:prstClr val="black"/>
                </a:solidFill>
                <a:latin typeface="Arial" panose="020B0604020202020204" pitchFamily="34" charset="0"/>
                <a:ea typeface="Segoe UI" panose="020B0502040204020203" pitchFamily="34" charset="0"/>
                <a:cs typeface="Arial" panose="020B0604020202020204" pitchFamily="34" charset="0"/>
              </a:rPr>
              <a:t> </a:t>
            </a:r>
            <a:r>
              <a:rPr lang="en-US" sz="2000" dirty="0" err="1" smtClean="0">
                <a:solidFill>
                  <a:prstClr val="black"/>
                </a:solidFill>
                <a:latin typeface="Arial" panose="020B0604020202020204" pitchFamily="34" charset="0"/>
                <a:ea typeface="Segoe UI" panose="020B0502040204020203" pitchFamily="34" charset="0"/>
                <a:cs typeface="Arial" panose="020B0604020202020204" pitchFamily="34" charset="0"/>
              </a:rPr>
              <a:t>atas</a:t>
            </a:r>
            <a:r>
              <a:rPr lang="en-US" sz="2000" dirty="0" smtClean="0">
                <a:solidFill>
                  <a:prstClr val="black"/>
                </a:solidFill>
                <a:latin typeface="Arial" panose="020B0604020202020204" pitchFamily="34" charset="0"/>
                <a:ea typeface="Segoe UI" panose="020B0502040204020203" pitchFamily="34" charset="0"/>
                <a:cs typeface="Arial" panose="020B0604020202020204" pitchFamily="34" charset="0"/>
              </a:rPr>
              <a:t> </a:t>
            </a:r>
            <a:r>
              <a:rPr lang="en-US" sz="2000" dirty="0" err="1" smtClean="0">
                <a:solidFill>
                  <a:prstClr val="black"/>
                </a:solidFill>
                <a:latin typeface="Arial" panose="020B0604020202020204" pitchFamily="34" charset="0"/>
                <a:ea typeface="Segoe UI" panose="020B0502040204020203" pitchFamily="34" charset="0"/>
                <a:cs typeface="Arial" panose="020B0604020202020204" pitchFamily="34" charset="0"/>
              </a:rPr>
              <a:t>bunga</a:t>
            </a:r>
            <a:r>
              <a:rPr lang="en-US" sz="2000" dirty="0" smtClean="0">
                <a:solidFill>
                  <a:prstClr val="black"/>
                </a:solidFill>
                <a:latin typeface="Arial" panose="020B0604020202020204" pitchFamily="34" charset="0"/>
                <a:ea typeface="Segoe UI" panose="020B0502040204020203" pitchFamily="34" charset="0"/>
                <a:cs typeface="Arial" panose="020B0604020202020204" pitchFamily="34" charset="0"/>
              </a:rPr>
              <a:t> </a:t>
            </a:r>
            <a:r>
              <a:rPr lang="en-US" sz="2000" dirty="0" err="1" smtClean="0">
                <a:solidFill>
                  <a:prstClr val="black"/>
                </a:solidFill>
                <a:latin typeface="Arial" panose="020B0604020202020204" pitchFamily="34" charset="0"/>
                <a:ea typeface="Segoe UI" panose="020B0502040204020203" pitchFamily="34" charset="0"/>
                <a:cs typeface="Arial" panose="020B0604020202020204" pitchFamily="34" charset="0"/>
              </a:rPr>
              <a:t>deposito</a:t>
            </a:r>
            <a:r>
              <a:rPr lang="en-US" sz="2000" dirty="0" smtClean="0">
                <a:solidFill>
                  <a:prstClr val="black"/>
                </a:solidFill>
                <a:latin typeface="Arial" panose="020B0604020202020204" pitchFamily="34" charset="0"/>
                <a:ea typeface="Segoe UI" panose="020B0502040204020203" pitchFamily="34" charset="0"/>
                <a:cs typeface="Arial" panose="020B0604020202020204" pitchFamily="34" charset="0"/>
              </a:rPr>
              <a:t>/</a:t>
            </a:r>
            <a:r>
              <a:rPr lang="en-US" sz="2000" dirty="0" err="1" smtClean="0">
                <a:solidFill>
                  <a:prstClr val="black"/>
                </a:solidFill>
                <a:latin typeface="Arial" panose="020B0604020202020204" pitchFamily="34" charset="0"/>
                <a:ea typeface="Segoe UI" panose="020B0502040204020203" pitchFamily="34" charset="0"/>
                <a:cs typeface="Arial" panose="020B0604020202020204" pitchFamily="34" charset="0"/>
              </a:rPr>
              <a:t>tabungan</a:t>
            </a:r>
            <a:r>
              <a:rPr lang="en-US" sz="2000" dirty="0" smtClean="0">
                <a:solidFill>
                  <a:prstClr val="black"/>
                </a:solidFill>
                <a:latin typeface="Arial" panose="020B0604020202020204" pitchFamily="34" charset="0"/>
                <a:ea typeface="Segoe UI" panose="020B0502040204020203" pitchFamily="34" charset="0"/>
                <a:cs typeface="Arial" panose="020B0604020202020204" pitchFamily="34" charset="0"/>
              </a:rPr>
              <a:t>, </a:t>
            </a:r>
            <a:r>
              <a:rPr lang="en-US" sz="2000" dirty="0" err="1" smtClean="0">
                <a:solidFill>
                  <a:prstClr val="black"/>
                </a:solidFill>
                <a:latin typeface="Arial" panose="020B0604020202020204" pitchFamily="34" charset="0"/>
                <a:ea typeface="Segoe UI" panose="020B0502040204020203" pitchFamily="34" charset="0"/>
                <a:cs typeface="Arial" panose="020B0604020202020204" pitchFamily="34" charset="0"/>
              </a:rPr>
              <a:t>diskonto</a:t>
            </a:r>
            <a:r>
              <a:rPr lang="en-US" sz="2000" dirty="0" smtClean="0">
                <a:solidFill>
                  <a:prstClr val="black"/>
                </a:solidFill>
                <a:latin typeface="Arial" panose="020B0604020202020204" pitchFamily="34" charset="0"/>
                <a:ea typeface="Segoe UI" panose="020B0502040204020203" pitchFamily="34" charset="0"/>
                <a:cs typeface="Arial" panose="020B0604020202020204" pitchFamily="34" charset="0"/>
              </a:rPr>
              <a:t> SBI, </a:t>
            </a:r>
            <a:r>
              <a:rPr lang="en-US" sz="2000" dirty="0" err="1" smtClean="0">
                <a:solidFill>
                  <a:prstClr val="black"/>
                </a:solidFill>
                <a:latin typeface="Arial" panose="020B0604020202020204" pitchFamily="34" charset="0"/>
                <a:ea typeface="Segoe UI" panose="020B0502040204020203" pitchFamily="34" charset="0"/>
                <a:cs typeface="Arial" panose="020B0604020202020204" pitchFamily="34" charset="0"/>
              </a:rPr>
              <a:t>Jasa</a:t>
            </a:r>
            <a:r>
              <a:rPr lang="en-US" sz="2000" dirty="0" smtClean="0">
                <a:solidFill>
                  <a:prstClr val="black"/>
                </a:solidFill>
                <a:latin typeface="Arial" panose="020B0604020202020204" pitchFamily="34" charset="0"/>
                <a:ea typeface="Segoe UI" panose="020B0502040204020203" pitchFamily="34" charset="0"/>
                <a:cs typeface="Arial" panose="020B0604020202020204" pitchFamily="34" charset="0"/>
              </a:rPr>
              <a:t> </a:t>
            </a:r>
            <a:r>
              <a:rPr lang="en-US" sz="2000" dirty="0" err="1" smtClean="0">
                <a:solidFill>
                  <a:prstClr val="black"/>
                </a:solidFill>
                <a:latin typeface="Arial" panose="020B0604020202020204" pitchFamily="34" charset="0"/>
                <a:ea typeface="Segoe UI" panose="020B0502040204020203" pitchFamily="34" charset="0"/>
                <a:cs typeface="Arial" panose="020B0604020202020204" pitchFamily="34" charset="0"/>
              </a:rPr>
              <a:t>giro</a:t>
            </a:r>
            <a:endParaRPr lang="en-US" sz="2000" dirty="0">
              <a:solidFill>
                <a:prstClr val="black"/>
              </a:solidFill>
              <a:latin typeface="Arial" panose="020B0604020202020204" pitchFamily="34" charset="0"/>
              <a:ea typeface="Segoe UI" panose="020B0502040204020203" pitchFamily="34" charset="0"/>
              <a:cs typeface="Arial" panose="020B0604020202020204" pitchFamily="34" charset="0"/>
            </a:endParaRPr>
          </a:p>
        </p:txBody>
      </p:sp>
      <p:pic>
        <p:nvPicPr>
          <p:cNvPr id="10" name="Picture 9"/>
          <p:cNvPicPr>
            <a:picLocks noChangeAspect="1"/>
          </p:cNvPicPr>
          <p:nvPr/>
        </p:nvPicPr>
        <p:blipFill rotWithShape="1">
          <a:blip r:embed="rId4">
            <a:extLst>
              <a:ext uri="{28A0092B-C50C-407E-A947-70E740481C1C}">
                <a14:useLocalDpi xmlns:a14="http://schemas.microsoft.com/office/drawing/2010/main" val="0"/>
              </a:ext>
            </a:extLst>
          </a:blip>
          <a:srcRect l="63330" t="69704"/>
          <a:stretch>
            <a:fillRect/>
          </a:stretch>
        </p:blipFill>
        <p:spPr>
          <a:xfrm>
            <a:off x="5762623" y="4776788"/>
            <a:ext cx="3381375" cy="2081212"/>
          </a:xfrm>
          <a:prstGeom prst="rect">
            <a:avLst/>
          </a:prstGeom>
        </p:spPr>
      </p:pic>
      <p:pic>
        <p:nvPicPr>
          <p:cNvPr id="2" name="Picture 1"/>
          <p:cNvPicPr>
            <a:picLocks noChangeAspect="1"/>
          </p:cNvPicPr>
          <p:nvPr/>
        </p:nvPicPr>
        <p:blipFill rotWithShape="1">
          <a:blip r:embed="rId5"/>
          <a:srcRect l="8712" r="12372" b="63281"/>
          <a:stretch/>
        </p:blipFill>
        <p:spPr>
          <a:xfrm>
            <a:off x="32385" y="574286"/>
            <a:ext cx="9111615" cy="2686050"/>
          </a:xfrm>
          <a:prstGeom prst="rect">
            <a:avLst/>
          </a:prstGeom>
        </p:spPr>
      </p:pic>
      <p:pic>
        <p:nvPicPr>
          <p:cNvPr id="4" name="Picture 3"/>
          <p:cNvPicPr>
            <a:picLocks noChangeAspect="1"/>
          </p:cNvPicPr>
          <p:nvPr/>
        </p:nvPicPr>
        <p:blipFill rotWithShape="1">
          <a:blip r:embed="rId6"/>
          <a:srcRect l="16911" t="3907" r="15300" b="14323"/>
          <a:stretch/>
        </p:blipFill>
        <p:spPr>
          <a:xfrm>
            <a:off x="0" y="3293436"/>
            <a:ext cx="2895600" cy="3564564"/>
          </a:xfrm>
          <a:prstGeom prst="rect">
            <a:avLst/>
          </a:prstGeom>
        </p:spPr>
      </p:pic>
      <p:pic>
        <p:nvPicPr>
          <p:cNvPr id="5" name="Picture 4"/>
          <p:cNvPicPr>
            <a:picLocks noChangeAspect="1"/>
          </p:cNvPicPr>
          <p:nvPr/>
        </p:nvPicPr>
        <p:blipFill rotWithShape="1">
          <a:blip r:embed="rId7"/>
          <a:srcRect l="17057" t="2865" r="15740" b="13280"/>
          <a:stretch/>
        </p:blipFill>
        <p:spPr>
          <a:xfrm>
            <a:off x="2895600" y="3293436"/>
            <a:ext cx="2952750" cy="3564564"/>
          </a:xfrm>
          <a:prstGeom prst="rect">
            <a:avLst/>
          </a:prstGeom>
        </p:spPr>
      </p:pic>
    </p:spTree>
    <p:extLst>
      <p:ext uri="{BB962C8B-B14F-4D97-AF65-F5344CB8AC3E}">
        <p14:creationId xmlns:p14="http://schemas.microsoft.com/office/powerpoint/2010/main" val="1947019050"/>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1000" fill="hold"/>
                                        <p:tgtEl>
                                          <p:spTgt spid="8"/>
                                        </p:tgtEl>
                                        <p:attrNameLst>
                                          <p:attrName>ppt_x</p:attrName>
                                        </p:attrNameLst>
                                      </p:cBhvr>
                                      <p:tavLst>
                                        <p:tav tm="0">
                                          <p:val>
                                            <p:strVal val="1+#ppt_w/2"/>
                                          </p:val>
                                        </p:tav>
                                        <p:tav tm="100000">
                                          <p:val>
                                            <p:strVal val="#ppt_x"/>
                                          </p:val>
                                        </p:tav>
                                      </p:tavLst>
                                    </p:anim>
                                    <p:anim calcmode="lin" valueType="num">
                                      <p:cBhvr additive="base">
                                        <p:cTn id="8" dur="100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 y="0"/>
            <a:ext cx="9144000" cy="6858000"/>
          </a:xfrm>
          <a:prstGeom prst="rect">
            <a:avLst/>
          </a:prstGeom>
        </p:spPr>
      </p:pic>
      <p:pic>
        <p:nvPicPr>
          <p:cNvPr id="6" name="Picture 5"/>
          <p:cNvPicPr>
            <a:picLocks noChangeAspect="1"/>
          </p:cNvPicPr>
          <p:nvPr/>
        </p:nvPicPr>
        <p:blipFill rotWithShape="1">
          <a:blip r:embed="rId4">
            <a:extLst>
              <a:ext uri="{28A0092B-C50C-407E-A947-70E740481C1C}">
                <a14:useLocalDpi xmlns:a14="http://schemas.microsoft.com/office/drawing/2010/main" val="0"/>
              </a:ext>
            </a:extLst>
          </a:blip>
          <a:srcRect l="63330" t="69704"/>
          <a:stretch>
            <a:fillRect/>
          </a:stretch>
        </p:blipFill>
        <p:spPr>
          <a:xfrm>
            <a:off x="5762625" y="4776788"/>
            <a:ext cx="3381375" cy="2081212"/>
          </a:xfrm>
          <a:prstGeom prst="rect">
            <a:avLst/>
          </a:prstGeom>
        </p:spPr>
      </p:pic>
      <p:sp>
        <p:nvSpPr>
          <p:cNvPr id="13" name="Rectangle 12"/>
          <p:cNvSpPr/>
          <p:nvPr/>
        </p:nvSpPr>
        <p:spPr>
          <a:xfrm>
            <a:off x="0" y="4126902"/>
            <a:ext cx="6480000" cy="1800000"/>
          </a:xfrm>
          <a:prstGeom prst="rect">
            <a:avLst/>
          </a:prstGeom>
          <a:solidFill>
            <a:srgbClr val="FFC000">
              <a:alpha val="85000"/>
            </a:srgbClr>
          </a:solidFill>
          <a:ln>
            <a:noFill/>
          </a:ln>
        </p:spPr>
        <p:style>
          <a:lnRef idx="0">
            <a:scrgbClr r="0" g="0" b="0"/>
          </a:lnRef>
          <a:fillRef idx="0">
            <a:scrgbClr r="0" g="0" b="0"/>
          </a:fillRef>
          <a:effectRef idx="0">
            <a:scrgbClr r="0" g="0" b="0"/>
          </a:effectRef>
          <a:fontRef idx="minor">
            <a:schemeClr val="lt1"/>
          </a:fontRef>
        </p:style>
        <p:txBody>
          <a:bodyPr anchor="ctr"/>
          <a:lstStyle/>
          <a:p>
            <a:pPr marL="0" marR="0" lvl="0" indent="0" algn="r" defTabSz="914400" rtl="0" eaLnBrk="1" fontAlgn="auto" latinLnBrk="0" hangingPunct="1">
              <a:lnSpc>
                <a:spcPct val="100000"/>
              </a:lnSpc>
              <a:spcBef>
                <a:spcPts val="0"/>
              </a:spcBef>
              <a:spcAft>
                <a:spcPts val="0"/>
              </a:spcAft>
              <a:buClrTx/>
              <a:buSzTx/>
              <a:buFontTx/>
              <a:buNone/>
              <a:defRPr/>
            </a:pPr>
            <a:r>
              <a:rPr kumimoji="0" lang="en-US" sz="2400" b="0"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rPr>
              <a:t>SPT </a:t>
            </a:r>
            <a:r>
              <a:rPr kumimoji="0" lang="en-US" sz="2400" b="0" i="0" u="none" strike="noStrike" kern="1200" cap="none" spc="0" normalizeH="0" baseline="0" noProof="0" smtClean="0">
                <a:ln>
                  <a:noFill/>
                </a:ln>
                <a:solidFill>
                  <a:prstClr val="black"/>
                </a:solidFill>
                <a:effectLst/>
                <a:uLnTx/>
                <a:uFillTx/>
                <a:latin typeface="Arial" panose="020B0604020202020204" pitchFamily="34" charset="0"/>
                <a:ea typeface="+mn-ea"/>
                <a:cs typeface="Arial" panose="020B0604020202020204" pitchFamily="34" charset="0"/>
              </a:rPr>
              <a:t>sebagaimana dimaksud pada ayat (1) berbentuk </a:t>
            </a:r>
            <a:r>
              <a:rPr kumimoji="0" lang="en-US" sz="2400" b="0" i="0" u="none" strike="noStrike" kern="1200" cap="none" spc="0" normalizeH="0" baseline="0" noProof="0" smtClean="0">
                <a:ln>
                  <a:noFill/>
                </a:ln>
                <a:solidFill>
                  <a:prstClr val="black"/>
                </a:solidFill>
                <a:effectLst/>
                <a:uLnTx/>
                <a:uFillTx/>
                <a:latin typeface="Arial Black" panose="020B0A04020102020204" pitchFamily="34" charset="0"/>
                <a:ea typeface="+mn-ea"/>
                <a:cs typeface="Arial" panose="020B0604020202020204" pitchFamily="34" charset="0"/>
              </a:rPr>
              <a:t>dokumen </a:t>
            </a:r>
            <a:r>
              <a:rPr kumimoji="0" lang="en-US" sz="2400" b="0" i="0" u="none" strike="noStrike" kern="1200" cap="none" spc="0" normalizeH="0" baseline="0" noProof="0">
                <a:ln>
                  <a:noFill/>
                </a:ln>
                <a:solidFill>
                  <a:prstClr val="black"/>
                </a:solidFill>
                <a:effectLst/>
                <a:uLnTx/>
                <a:uFillTx/>
                <a:latin typeface="Arial Black" panose="020B0A04020102020204" pitchFamily="34" charset="0"/>
                <a:ea typeface="+mn-ea"/>
                <a:cs typeface="Arial" panose="020B0604020202020204" pitchFamily="34" charset="0"/>
              </a:rPr>
              <a:t>elektronik</a:t>
            </a:r>
            <a:r>
              <a:rPr kumimoji="0" lang="en-US" sz="2400" b="0"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rPr>
              <a:t>, </a:t>
            </a:r>
            <a:r>
              <a:rPr kumimoji="0" lang="en-US" sz="2400" b="0" i="0" u="none" strike="noStrike" kern="1200" cap="none" spc="0" normalizeH="0" baseline="0" noProof="0" smtClean="0">
                <a:ln>
                  <a:noFill/>
                </a:ln>
                <a:solidFill>
                  <a:prstClr val="black"/>
                </a:solidFill>
                <a:effectLst/>
                <a:uLnTx/>
                <a:uFillTx/>
                <a:latin typeface="Arial" panose="020B0604020202020204" pitchFamily="34" charset="0"/>
                <a:ea typeface="+mn-ea"/>
                <a:cs typeface="Arial" panose="020B0604020202020204" pitchFamily="34" charset="0"/>
              </a:rPr>
              <a:t>atau formulir kertas (</a:t>
            </a:r>
            <a:r>
              <a:rPr kumimoji="0" lang="en-US" sz="2400" b="0" i="1" u="none" strike="noStrike" kern="1200" cap="none" spc="0" normalizeH="0" baseline="0" noProof="0" smtClean="0">
                <a:ln>
                  <a:noFill/>
                </a:ln>
                <a:solidFill>
                  <a:prstClr val="black"/>
                </a:solidFill>
                <a:effectLst/>
                <a:uLnTx/>
                <a:uFillTx/>
                <a:latin typeface="Arial" panose="020B0604020202020204" pitchFamily="34" charset="0"/>
                <a:ea typeface="+mn-ea"/>
                <a:cs typeface="Arial" panose="020B0604020202020204" pitchFamily="34" charset="0"/>
              </a:rPr>
              <a:t>hardcopy</a:t>
            </a:r>
            <a:r>
              <a:rPr kumimoji="0" lang="en-US" sz="2400" b="0" i="0" u="none" strike="noStrike" kern="1200" cap="none" spc="0" normalizeH="0" baseline="0" noProof="0" smtClean="0">
                <a:ln>
                  <a:noFill/>
                </a:ln>
                <a:solidFill>
                  <a:prstClr val="black"/>
                </a:solidFill>
                <a:effectLst/>
                <a:uLnTx/>
                <a:uFillTx/>
                <a:latin typeface="Arial" panose="020B0604020202020204" pitchFamily="34" charset="0"/>
                <a:ea typeface="+mn-ea"/>
                <a:cs typeface="Arial" panose="020B0604020202020204" pitchFamily="34" charset="0"/>
              </a:rPr>
              <a:t>).</a:t>
            </a:r>
          </a:p>
          <a:p>
            <a:pPr marL="0" marR="0" lvl="0" indent="0" algn="r" defTabSz="914400" rtl="0" eaLnBrk="1" fontAlgn="auto" latinLnBrk="0" hangingPunct="1">
              <a:lnSpc>
                <a:spcPct val="100000"/>
              </a:lnSpc>
              <a:spcBef>
                <a:spcPts val="0"/>
              </a:spcBef>
              <a:spcAft>
                <a:spcPts val="0"/>
              </a:spcAft>
              <a:buClrTx/>
              <a:buSzTx/>
              <a:buFontTx/>
              <a:buNone/>
              <a:defRPr/>
            </a:pPr>
            <a:endPar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Arial" panose="020B0604020202020204" pitchFamily="34" charset="0"/>
            </a:endParaRPr>
          </a:p>
          <a:p>
            <a:pPr marL="0" marR="0" lvl="0" indent="0" algn="r" defTabSz="914400" rtl="0" eaLnBrk="1" fontAlgn="auto" latinLnBrk="0" hangingPunct="1">
              <a:lnSpc>
                <a:spcPct val="100000"/>
              </a:lnSpc>
              <a:spcBef>
                <a:spcPts val="0"/>
              </a:spcBef>
              <a:spcAft>
                <a:spcPts val="0"/>
              </a:spcAft>
              <a:buClrTx/>
              <a:buSzTx/>
              <a:buFontTx/>
              <a:buNone/>
              <a:defRPr/>
            </a:pPr>
            <a:r>
              <a:rPr kumimoji="0" lang="en-US" sz="1200" b="0" i="1" u="none" strike="noStrike" kern="1200" cap="none" spc="0" normalizeH="0" baseline="0" noProof="0" smtClean="0">
                <a:ln>
                  <a:noFill/>
                </a:ln>
                <a:solidFill>
                  <a:prstClr val="black"/>
                </a:solidFill>
                <a:effectLst/>
                <a:uLnTx/>
                <a:uFillTx/>
                <a:latin typeface="Arial" panose="020B0604020202020204" pitchFamily="34" charset="0"/>
                <a:ea typeface="+mn-ea"/>
                <a:cs typeface="Arial" panose="020B0604020202020204" pitchFamily="34" charset="0"/>
              </a:rPr>
              <a:t>Pasal 3 ayat (2) PER-02/PJ/2019 tentang</a:t>
            </a:r>
          </a:p>
          <a:p>
            <a:pPr marL="0" marR="0" lvl="0" indent="0" algn="r" defTabSz="914400" rtl="0" eaLnBrk="1" fontAlgn="auto" latinLnBrk="0" hangingPunct="1">
              <a:lnSpc>
                <a:spcPct val="100000"/>
              </a:lnSpc>
              <a:spcBef>
                <a:spcPts val="0"/>
              </a:spcBef>
              <a:spcAft>
                <a:spcPts val="0"/>
              </a:spcAft>
              <a:buClrTx/>
              <a:buSzTx/>
              <a:buFontTx/>
              <a:buNone/>
              <a:defRPr/>
            </a:pPr>
            <a:r>
              <a:rPr kumimoji="0" lang="en-US" sz="1200" b="0" i="1" u="none" strike="noStrike" kern="1200" cap="none" spc="0" normalizeH="0" baseline="0" noProof="0" smtClean="0">
                <a:ln>
                  <a:noFill/>
                </a:ln>
                <a:solidFill>
                  <a:prstClr val="black"/>
                </a:solidFill>
                <a:effectLst/>
                <a:uLnTx/>
                <a:uFillTx/>
                <a:latin typeface="Arial" panose="020B0604020202020204" pitchFamily="34" charset="0"/>
                <a:ea typeface="+mn-ea"/>
                <a:cs typeface="Arial" panose="020B0604020202020204" pitchFamily="34" charset="0"/>
              </a:rPr>
              <a:t>Tata Cara Penyampaian, Penerimaan, dan Pengolahan Surat Pemberitahuan</a:t>
            </a:r>
            <a:endParaRPr kumimoji="0" lang="id-ID" sz="1200" b="0" i="1"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14" name="Title 1"/>
          <p:cNvSpPr txBox="1"/>
          <p:nvPr/>
        </p:nvSpPr>
        <p:spPr>
          <a:xfrm>
            <a:off x="-139265" y="3479361"/>
            <a:ext cx="987425" cy="1325563"/>
          </a:xfrm>
          <a:prstGeom prst="rect">
            <a:avLst/>
          </a:prstGeom>
        </p:spPr>
        <p:txBody>
          <a:bodyPr rtlCol="0">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100000"/>
              </a:lnSpc>
              <a:spcBef>
                <a:spcPct val="0"/>
              </a:spcBef>
              <a:spcAft>
                <a:spcPts val="0"/>
              </a:spcAft>
              <a:buClrTx/>
              <a:buSzTx/>
              <a:buFontTx/>
              <a:buNone/>
              <a:defRPr/>
            </a:pPr>
            <a:r>
              <a:rPr kumimoji="0" lang="en-US" sz="9600" b="0" i="0" u="none" strike="noStrike" kern="1200" cap="none" spc="0" normalizeH="0" baseline="0" noProof="0" smtClean="0">
                <a:ln>
                  <a:noFill/>
                </a:ln>
                <a:solidFill>
                  <a:prstClr val="white">
                    <a:lumMod val="85000"/>
                  </a:prstClr>
                </a:solidFill>
                <a:effectLst>
                  <a:outerShdw blurRad="38100" dist="38100" dir="2700000" algn="tl">
                    <a:srgbClr val="000000">
                      <a:alpha val="43137"/>
                    </a:srgbClr>
                  </a:outerShdw>
                </a:effectLst>
                <a:uLnTx/>
                <a:uFillTx/>
                <a:latin typeface="Arial Black" panose="020B0A04020102020204" pitchFamily="34" charset="0"/>
                <a:ea typeface="+mj-ea"/>
                <a:cs typeface="+mj-cs"/>
              </a:rPr>
              <a:t>“</a:t>
            </a:r>
            <a:endParaRPr kumimoji="0" lang="en-US" sz="11500" b="0" i="0" u="none" strike="noStrike" kern="1200" cap="none" spc="0" normalizeH="0" baseline="0" noProof="0" dirty="0">
              <a:ln>
                <a:noFill/>
              </a:ln>
              <a:solidFill>
                <a:prstClr val="white">
                  <a:lumMod val="85000"/>
                </a:prstClr>
              </a:solidFill>
              <a:effectLst>
                <a:outerShdw blurRad="38100" dist="38100" dir="2700000" algn="tl">
                  <a:srgbClr val="000000">
                    <a:alpha val="43137"/>
                  </a:srgbClr>
                </a:outerShdw>
              </a:effectLst>
              <a:uLnTx/>
              <a:uFillTx/>
              <a:latin typeface="Arial Black" panose="020B0A04020102020204" pitchFamily="34" charset="0"/>
              <a:ea typeface="+mj-ea"/>
              <a:cs typeface="+mj-cs"/>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100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childTnLst>
                                </p:cTn>
                              </p:par>
                            </p:childTnLst>
                          </p:cTn>
                        </p:par>
                        <p:par>
                          <p:cTn id="8" fill="hold">
                            <p:stCondLst>
                              <p:cond delay="2000"/>
                            </p:stCondLst>
                            <p:childTnLst>
                              <p:par>
                                <p:cTn id="9" presetID="10" presetClass="entr" presetSubtype="0"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fade">
                                      <p:cBhvr>
                                        <p:cTn id="11" dur="2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
          <p:cNvSpPr txBox="1"/>
          <p:nvPr/>
        </p:nvSpPr>
        <p:spPr>
          <a:xfrm>
            <a:off x="183696" y="113199"/>
            <a:ext cx="8412480" cy="549274"/>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457200" marR="0" lvl="0" indent="-457200" algn="l" defTabSz="914400" rtl="0" eaLnBrk="1" fontAlgn="auto" latinLnBrk="0" hangingPunct="1">
              <a:lnSpc>
                <a:spcPct val="90000"/>
              </a:lnSpc>
              <a:spcBef>
                <a:spcPct val="0"/>
              </a:spcBef>
              <a:spcAft>
                <a:spcPts val="0"/>
              </a:spcAft>
              <a:buClrTx/>
              <a:buSzTx/>
              <a:buFont typeface="Wingdings" panose="05000000000000000000" pitchFamily="2" charset="2"/>
              <a:buChar char="q"/>
              <a:defRPr/>
            </a:pPr>
            <a:r>
              <a:rPr kumimoji="0" lang="en-US" sz="2800" b="0" u="none" strike="noStrike" kern="1200" cap="none" spc="0" normalizeH="0" baseline="0" noProof="0" smtClean="0">
                <a:ln>
                  <a:noFill/>
                </a:ln>
                <a:solidFill>
                  <a:prstClr val="black"/>
                </a:solidFill>
                <a:effectLst>
                  <a:outerShdw blurRad="38100" dist="38100" dir="2700000" algn="tl">
                    <a:srgbClr val="000000">
                      <a:alpha val="43137"/>
                    </a:srgbClr>
                  </a:outerShdw>
                </a:effectLst>
                <a:uLnTx/>
                <a:uFillTx/>
                <a:latin typeface="Arial Black" panose="020B0A04020102020204" pitchFamily="34" charset="0"/>
                <a:cs typeface="Arial" panose="020B0604020202020204" pitchFamily="34" charset="0"/>
              </a:rPr>
              <a:t>Isi</a:t>
            </a:r>
            <a:r>
              <a:rPr kumimoji="0" lang="en-US" sz="2800" b="0" u="none" strike="noStrike" kern="1200" cap="none" spc="0" normalizeH="0" baseline="0" noProof="0" smtClean="0">
                <a:ln>
                  <a:noFill/>
                </a:ln>
                <a:solidFill>
                  <a:prstClr val="black"/>
                </a:solidFill>
                <a:effectLst>
                  <a:outerShdw blurRad="38100" dist="38100" dir="2700000" algn="tl">
                    <a:srgbClr val="000000">
                      <a:alpha val="43137"/>
                    </a:srgbClr>
                  </a:outerShdw>
                </a:effectLst>
                <a:uLnTx/>
                <a:uFillTx/>
                <a:latin typeface="Arial" panose="020B0604020202020204" pitchFamily="34" charset="0"/>
                <a:cs typeface="Arial" panose="020B0604020202020204" pitchFamily="34" charset="0"/>
              </a:rPr>
              <a:t> Daftar SSP</a:t>
            </a:r>
            <a:endParaRPr kumimoji="0" lang="en-US" sz="2800" b="0" u="none" strike="noStrike" kern="1200" cap="none" spc="0" normalizeH="0" baseline="0" noProof="0">
              <a:ln>
                <a:noFill/>
              </a:ln>
              <a:solidFill>
                <a:prstClr val="black"/>
              </a:solidFill>
              <a:effectLst>
                <a:outerShdw blurRad="38100" dist="38100" dir="2700000" algn="tl">
                  <a:srgbClr val="000000">
                    <a:alpha val="43137"/>
                  </a:srgbClr>
                </a:outerShdw>
              </a:effectLst>
              <a:uLnTx/>
              <a:uFillTx/>
              <a:latin typeface="Arial" panose="020B0604020202020204" pitchFamily="34" charset="0"/>
              <a:cs typeface="Arial" panose="020B0604020202020204" pitchFamily="34" charset="0"/>
            </a:endParaRPr>
          </a:p>
        </p:txBody>
      </p:sp>
      <p:cxnSp>
        <p:nvCxnSpPr>
          <p:cNvPr id="14" name="Straight Connector 13"/>
          <p:cNvCxnSpPr/>
          <p:nvPr/>
        </p:nvCxnSpPr>
        <p:spPr>
          <a:xfrm>
            <a:off x="0" y="662473"/>
            <a:ext cx="4206240" cy="0"/>
          </a:xfrm>
          <a:prstGeom prst="line">
            <a:avLst/>
          </a:prstGeom>
          <a:ln>
            <a:solidFill>
              <a:schemeClr val="accent4"/>
            </a:solidFill>
          </a:ln>
          <a:effectLst>
            <a:outerShdw blurRad="50800" dist="38100" dir="4080000" algn="t" rotWithShape="0">
              <a:prstClr val="black">
                <a:alpha val="42000"/>
              </a:prstClr>
            </a:outerShdw>
          </a:effectLst>
        </p:spPr>
        <p:style>
          <a:lnRef idx="3">
            <a:schemeClr val="accent4"/>
          </a:lnRef>
          <a:fillRef idx="0">
            <a:schemeClr val="accent4"/>
          </a:fillRef>
          <a:effectRef idx="2">
            <a:schemeClr val="accent4"/>
          </a:effectRef>
          <a:fontRef idx="minor">
            <a:schemeClr val="tx1"/>
          </a:fontRef>
        </p:style>
      </p:cxnSp>
      <p:sp>
        <p:nvSpPr>
          <p:cNvPr id="2" name="Down Arrow 1"/>
          <p:cNvSpPr/>
          <p:nvPr/>
        </p:nvSpPr>
        <p:spPr>
          <a:xfrm>
            <a:off x="4489450" y="4464050"/>
            <a:ext cx="311150" cy="393700"/>
          </a:xfrm>
          <a:prstGeom prst="downArrow">
            <a:avLst/>
          </a:prstGeom>
          <a:solidFill>
            <a:srgbClr val="FFC00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Down Arrow 10"/>
          <p:cNvSpPr/>
          <p:nvPr/>
        </p:nvSpPr>
        <p:spPr>
          <a:xfrm>
            <a:off x="4917872" y="4464050"/>
            <a:ext cx="311150" cy="393700"/>
          </a:xfrm>
          <a:prstGeom prst="downArrow">
            <a:avLst/>
          </a:prstGeom>
          <a:solidFill>
            <a:srgbClr val="FFC00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Down Arrow 15"/>
          <p:cNvSpPr/>
          <p:nvPr/>
        </p:nvSpPr>
        <p:spPr>
          <a:xfrm>
            <a:off x="5409858" y="4464050"/>
            <a:ext cx="311150" cy="393700"/>
          </a:xfrm>
          <a:prstGeom prst="downArrow">
            <a:avLst/>
          </a:prstGeom>
          <a:solidFill>
            <a:srgbClr val="FFC00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p:cNvPicPr>
            <a:picLocks noChangeAspect="1"/>
          </p:cNvPicPr>
          <p:nvPr/>
        </p:nvPicPr>
        <p:blipFill rotWithShape="1">
          <a:blip r:embed="rId3"/>
          <a:srcRect l="22914" t="2865" r="21449" b="11979"/>
          <a:stretch/>
        </p:blipFill>
        <p:spPr>
          <a:xfrm>
            <a:off x="1905000" y="628650"/>
            <a:ext cx="7239000" cy="6229350"/>
          </a:xfrm>
          <a:prstGeom prst="rect">
            <a:avLst/>
          </a:prstGeom>
        </p:spPr>
      </p:pic>
      <p:pic>
        <p:nvPicPr>
          <p:cNvPr id="4" name="Picture 3"/>
          <p:cNvPicPr>
            <a:picLocks noChangeAspect="1"/>
          </p:cNvPicPr>
          <p:nvPr/>
        </p:nvPicPr>
        <p:blipFill rotWithShape="1">
          <a:blip r:embed="rId4"/>
          <a:srcRect l="27160" t="17708" r="26135" b="21354"/>
          <a:stretch/>
        </p:blipFill>
        <p:spPr>
          <a:xfrm>
            <a:off x="2682533" y="1695450"/>
            <a:ext cx="6076950" cy="44577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
          <p:cNvSpPr txBox="1"/>
          <p:nvPr/>
        </p:nvSpPr>
        <p:spPr>
          <a:xfrm>
            <a:off x="183696" y="113199"/>
            <a:ext cx="8412480" cy="549274"/>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457200" marR="0" lvl="0" indent="-457200" algn="l" defTabSz="914400" rtl="0" eaLnBrk="1" fontAlgn="auto" latinLnBrk="0" hangingPunct="1">
              <a:lnSpc>
                <a:spcPct val="90000"/>
              </a:lnSpc>
              <a:spcBef>
                <a:spcPct val="0"/>
              </a:spcBef>
              <a:spcAft>
                <a:spcPts val="0"/>
              </a:spcAft>
              <a:buClrTx/>
              <a:buSzTx/>
              <a:buFont typeface="Wingdings" panose="05000000000000000000" pitchFamily="2" charset="2"/>
              <a:buChar char="q"/>
              <a:defRPr/>
            </a:pPr>
            <a:r>
              <a:rPr kumimoji="0" lang="en-US" sz="2800" b="0" u="none" strike="noStrike" kern="1200" cap="none" spc="0" normalizeH="0" baseline="0" noProof="0" smtClean="0">
                <a:ln>
                  <a:noFill/>
                </a:ln>
                <a:solidFill>
                  <a:prstClr val="black"/>
                </a:solidFill>
                <a:effectLst>
                  <a:outerShdw blurRad="38100" dist="38100" dir="2700000" algn="tl">
                    <a:srgbClr val="000000">
                      <a:alpha val="43137"/>
                    </a:srgbClr>
                  </a:outerShdw>
                </a:effectLst>
                <a:uLnTx/>
                <a:uFillTx/>
                <a:latin typeface="Arial Black" panose="020B0A04020102020204" pitchFamily="34" charset="0"/>
                <a:cs typeface="Arial" panose="020B0604020202020204" pitchFamily="34" charset="0"/>
              </a:rPr>
              <a:t>Isi &amp; Simpan</a:t>
            </a:r>
            <a:r>
              <a:rPr kumimoji="0" lang="en-US" sz="2800" b="0" u="none" strike="noStrike" kern="1200" cap="none" spc="0" normalizeH="0" baseline="0" noProof="0" smtClean="0">
                <a:ln>
                  <a:noFill/>
                </a:ln>
                <a:solidFill>
                  <a:prstClr val="black"/>
                </a:solidFill>
                <a:effectLst>
                  <a:outerShdw blurRad="38100" dist="38100" dir="2700000" algn="tl">
                    <a:srgbClr val="000000">
                      <a:alpha val="43137"/>
                    </a:srgbClr>
                  </a:outerShdw>
                </a:effectLst>
                <a:uLnTx/>
                <a:uFillTx/>
                <a:latin typeface="Arial" panose="020B0604020202020204" pitchFamily="34" charset="0"/>
                <a:cs typeface="Arial" panose="020B0604020202020204" pitchFamily="34" charset="0"/>
              </a:rPr>
              <a:t> SPT Induk</a:t>
            </a:r>
            <a:endParaRPr kumimoji="0" lang="en-US" sz="2800" b="0" u="none" strike="noStrike" kern="1200" cap="none" spc="0" normalizeH="0" baseline="0" noProof="0">
              <a:ln>
                <a:noFill/>
              </a:ln>
              <a:solidFill>
                <a:prstClr val="black"/>
              </a:solidFill>
              <a:effectLst>
                <a:outerShdw blurRad="38100" dist="38100" dir="2700000" algn="tl">
                  <a:srgbClr val="000000">
                    <a:alpha val="43137"/>
                  </a:srgbClr>
                </a:outerShdw>
              </a:effectLst>
              <a:uLnTx/>
              <a:uFillTx/>
              <a:latin typeface="Arial" panose="020B0604020202020204" pitchFamily="34" charset="0"/>
              <a:cs typeface="Arial" panose="020B0604020202020204" pitchFamily="34" charset="0"/>
            </a:endParaRPr>
          </a:p>
        </p:txBody>
      </p:sp>
      <p:cxnSp>
        <p:nvCxnSpPr>
          <p:cNvPr id="14" name="Straight Connector 13"/>
          <p:cNvCxnSpPr/>
          <p:nvPr/>
        </p:nvCxnSpPr>
        <p:spPr>
          <a:xfrm>
            <a:off x="0" y="662473"/>
            <a:ext cx="4206240" cy="0"/>
          </a:xfrm>
          <a:prstGeom prst="line">
            <a:avLst/>
          </a:prstGeom>
          <a:ln>
            <a:solidFill>
              <a:schemeClr val="accent4"/>
            </a:solidFill>
          </a:ln>
          <a:effectLst>
            <a:outerShdw blurRad="50800" dist="38100" dir="4080000" algn="t" rotWithShape="0">
              <a:prstClr val="black">
                <a:alpha val="42000"/>
              </a:prstClr>
            </a:outerShdw>
          </a:effectLst>
        </p:spPr>
        <p:style>
          <a:lnRef idx="3">
            <a:schemeClr val="accent4"/>
          </a:lnRef>
          <a:fillRef idx="0">
            <a:schemeClr val="accent4"/>
          </a:fillRef>
          <a:effectRef idx="2">
            <a:schemeClr val="accent4"/>
          </a:effectRef>
          <a:fontRef idx="minor">
            <a:schemeClr val="tx1"/>
          </a:fontRef>
        </p:style>
      </p:cxnSp>
      <p:sp>
        <p:nvSpPr>
          <p:cNvPr id="15" name="TextBox 14"/>
          <p:cNvSpPr txBox="1"/>
          <p:nvPr/>
        </p:nvSpPr>
        <p:spPr>
          <a:xfrm>
            <a:off x="7164676" y="113198"/>
            <a:ext cx="2124000" cy="2062103"/>
          </a:xfrm>
          <a:prstGeom prst="rect">
            <a:avLst/>
          </a:prstGeom>
          <a:noFill/>
        </p:spPr>
        <p:txBody>
          <a:bodyPr wrap="square" rtlCol="0">
            <a:spAutoFit/>
          </a:bodyPr>
          <a:lstStyle/>
          <a:p>
            <a:pPr marL="268605" lvl="0" indent="-268605">
              <a:buFont typeface="Wingdings" panose="05000000000000000000" pitchFamily="2" charset="2"/>
              <a:buChar char="ü"/>
              <a:defRPr/>
            </a:pPr>
            <a:r>
              <a:rPr kumimoji="0" lang="en-US" b="0" i="1" u="none" strike="noStrike" kern="1200" cap="none" spc="0" normalizeH="0" baseline="0" noProof="0" dirty="0" err="1" smtClean="0">
                <a:ln>
                  <a:noFill/>
                </a:ln>
                <a:solidFill>
                  <a:prstClr val="black"/>
                </a:solidFill>
                <a:effectLst/>
                <a:uLnTx/>
                <a:uFillTx/>
                <a:latin typeface="Arial" panose="020B0604020202020204" pitchFamily="34" charset="0"/>
                <a:ea typeface="Segoe UI" panose="020B0502040204020203" pitchFamily="34" charset="0"/>
                <a:cs typeface="Arial" panose="020B0604020202020204" pitchFamily="34" charset="0"/>
              </a:rPr>
              <a:t>Pastikan</a:t>
            </a:r>
            <a:r>
              <a:rPr kumimoji="0" lang="en-US" b="0" i="1" u="none" strike="noStrike" kern="1200" cap="none" spc="0" normalizeH="0" baseline="0" noProof="0" dirty="0" smtClean="0">
                <a:ln>
                  <a:noFill/>
                </a:ln>
                <a:solidFill>
                  <a:prstClr val="black"/>
                </a:solidFill>
                <a:effectLst/>
                <a:uLnTx/>
                <a:uFillTx/>
                <a:latin typeface="Arial" panose="020B0604020202020204" pitchFamily="34" charset="0"/>
                <a:ea typeface="Segoe UI" panose="020B0502040204020203" pitchFamily="34" charset="0"/>
                <a:cs typeface="Arial" panose="020B0604020202020204" pitchFamily="34" charset="0"/>
              </a:rPr>
              <a:t> data yang </a:t>
            </a:r>
            <a:r>
              <a:rPr kumimoji="0" lang="en-US" b="0" i="1" u="none" strike="noStrike" kern="1200" cap="none" spc="0" normalizeH="0" baseline="0" noProof="0" dirty="0" err="1" smtClean="0">
                <a:ln>
                  <a:noFill/>
                </a:ln>
                <a:solidFill>
                  <a:prstClr val="black"/>
                </a:solidFill>
                <a:effectLst/>
                <a:uLnTx/>
                <a:uFillTx/>
                <a:latin typeface="Arial" panose="020B0604020202020204" pitchFamily="34" charset="0"/>
                <a:ea typeface="Segoe UI" panose="020B0502040204020203" pitchFamily="34" charset="0"/>
                <a:cs typeface="Arial" panose="020B0604020202020204" pitchFamily="34" charset="0"/>
              </a:rPr>
              <a:t>tercantum</a:t>
            </a:r>
            <a:r>
              <a:rPr kumimoji="0" lang="en-US" b="0" i="1" u="none" strike="noStrike" kern="1200" cap="none" spc="0" normalizeH="0" baseline="0" noProof="0" dirty="0" smtClean="0">
                <a:ln>
                  <a:noFill/>
                </a:ln>
                <a:solidFill>
                  <a:prstClr val="black"/>
                </a:solidFill>
                <a:effectLst/>
                <a:uLnTx/>
                <a:uFillTx/>
                <a:latin typeface="Arial" panose="020B0604020202020204" pitchFamily="34" charset="0"/>
                <a:ea typeface="Segoe UI" panose="020B0502040204020203" pitchFamily="34" charset="0"/>
                <a:cs typeface="Arial" panose="020B0604020202020204" pitchFamily="34" charset="0"/>
              </a:rPr>
              <a:t> </a:t>
            </a:r>
            <a:r>
              <a:rPr kumimoji="0" lang="en-US" b="0" i="1" u="none" strike="noStrike" kern="1200" cap="none" spc="0" normalizeH="0" baseline="0" noProof="0" dirty="0" err="1" smtClean="0">
                <a:ln>
                  <a:noFill/>
                </a:ln>
                <a:solidFill>
                  <a:prstClr val="black"/>
                </a:solidFill>
                <a:effectLst/>
                <a:uLnTx/>
                <a:uFillTx/>
                <a:latin typeface="Arial" panose="020B0604020202020204" pitchFamily="34" charset="0"/>
                <a:ea typeface="Segoe UI" panose="020B0502040204020203" pitchFamily="34" charset="0"/>
                <a:cs typeface="Arial" panose="020B0604020202020204" pitchFamily="34" charset="0"/>
              </a:rPr>
              <a:t>sudah</a:t>
            </a:r>
            <a:r>
              <a:rPr kumimoji="0" lang="en-US" b="0" i="1" u="none" strike="noStrike" kern="1200" cap="none" spc="0" normalizeH="0" baseline="0" noProof="0" dirty="0" smtClean="0">
                <a:ln>
                  <a:noFill/>
                </a:ln>
                <a:solidFill>
                  <a:prstClr val="black"/>
                </a:solidFill>
                <a:effectLst/>
                <a:uLnTx/>
                <a:uFillTx/>
                <a:latin typeface="Arial" panose="020B0604020202020204" pitchFamily="34" charset="0"/>
                <a:ea typeface="Segoe UI" panose="020B0502040204020203" pitchFamily="34" charset="0"/>
                <a:cs typeface="Arial" panose="020B0604020202020204" pitchFamily="34" charset="0"/>
              </a:rPr>
              <a:t> </a:t>
            </a:r>
            <a:r>
              <a:rPr kumimoji="0" lang="en-US" b="0" i="1" u="none" strike="noStrike" kern="1200" cap="none" spc="0" normalizeH="0" baseline="0" noProof="0" dirty="0" err="1" smtClean="0">
                <a:ln>
                  <a:noFill/>
                </a:ln>
                <a:solidFill>
                  <a:prstClr val="black"/>
                </a:solidFill>
                <a:effectLst/>
                <a:uLnTx/>
                <a:uFillTx/>
                <a:latin typeface="Arial" panose="020B0604020202020204" pitchFamily="34" charset="0"/>
                <a:ea typeface="Segoe UI" panose="020B0502040204020203" pitchFamily="34" charset="0"/>
                <a:cs typeface="Arial" panose="020B0604020202020204" pitchFamily="34" charset="0"/>
              </a:rPr>
              <a:t>sesuai</a:t>
            </a:r>
            <a:endParaRPr kumimoji="0" lang="en-US" b="0" i="1" u="none" strike="noStrike" kern="1200" cap="none" spc="0" normalizeH="0" baseline="0" noProof="0" dirty="0" smtClean="0">
              <a:ln>
                <a:noFill/>
              </a:ln>
              <a:solidFill>
                <a:prstClr val="black"/>
              </a:solidFill>
              <a:effectLst/>
              <a:uLnTx/>
              <a:uFillTx/>
              <a:latin typeface="Arial" panose="020B0604020202020204" pitchFamily="34" charset="0"/>
              <a:ea typeface="Segoe UI" panose="020B0502040204020203" pitchFamily="34" charset="0"/>
              <a:cs typeface="Arial" panose="020B0604020202020204" pitchFamily="34" charset="0"/>
            </a:endParaRPr>
          </a:p>
          <a:p>
            <a:pPr marL="268605" lvl="0" indent="-268605">
              <a:buFont typeface="Wingdings" panose="05000000000000000000" pitchFamily="2" charset="2"/>
              <a:buChar char="ü"/>
              <a:defRPr/>
            </a:pPr>
            <a:endParaRPr kumimoji="0" lang="en-US" sz="1000" b="0" i="1" u="none" strike="noStrike" kern="1200" cap="none" spc="0" normalizeH="0" baseline="0" noProof="0" dirty="0" smtClean="0">
              <a:ln>
                <a:noFill/>
              </a:ln>
              <a:solidFill>
                <a:prstClr val="black"/>
              </a:solidFill>
              <a:effectLst/>
              <a:uLnTx/>
              <a:uFillTx/>
              <a:latin typeface="Arial" panose="020B0604020202020204" pitchFamily="34" charset="0"/>
              <a:ea typeface="Segoe UI" panose="020B0502040204020203" pitchFamily="34" charset="0"/>
              <a:cs typeface="Arial" panose="020B0604020202020204" pitchFamily="34" charset="0"/>
            </a:endParaRPr>
          </a:p>
          <a:p>
            <a:pPr marL="268605" lvl="0" indent="-268605">
              <a:buFont typeface="Wingdings" panose="05000000000000000000" pitchFamily="2" charset="2"/>
              <a:buChar char="ü"/>
              <a:defRPr/>
            </a:pPr>
            <a:endParaRPr kumimoji="0" lang="en-US" sz="1000" b="0" i="1" u="none" strike="noStrike" kern="1200" cap="none" spc="0" normalizeH="0" baseline="0" noProof="0" dirty="0" smtClean="0">
              <a:ln>
                <a:noFill/>
              </a:ln>
              <a:solidFill>
                <a:prstClr val="black"/>
              </a:solidFill>
              <a:effectLst/>
              <a:uLnTx/>
              <a:uFillTx/>
              <a:latin typeface="Arial" panose="020B0604020202020204" pitchFamily="34" charset="0"/>
              <a:ea typeface="Segoe UI" panose="020B0502040204020203" pitchFamily="34" charset="0"/>
              <a:cs typeface="Arial" panose="020B0604020202020204" pitchFamily="34" charset="0"/>
            </a:endParaRPr>
          </a:p>
          <a:p>
            <a:pPr marL="268605" lvl="0" indent="-268605">
              <a:buFont typeface="Wingdings" panose="05000000000000000000" pitchFamily="2" charset="2"/>
              <a:buChar char="ü"/>
              <a:defRPr/>
            </a:pPr>
            <a:r>
              <a:rPr lang="en-US" i="1" dirty="0" err="1" smtClean="0">
                <a:solidFill>
                  <a:prstClr val="black"/>
                </a:solidFill>
                <a:latin typeface="Arial" panose="020B0604020202020204" pitchFamily="34" charset="0"/>
                <a:ea typeface="Segoe UI" panose="020B0502040204020203" pitchFamily="34" charset="0"/>
                <a:cs typeface="Arial" panose="020B0604020202020204" pitchFamily="34" charset="0"/>
              </a:rPr>
              <a:t>Kemudian</a:t>
            </a:r>
            <a:r>
              <a:rPr lang="en-US" i="1" dirty="0" smtClean="0">
                <a:solidFill>
                  <a:prstClr val="black"/>
                </a:solidFill>
                <a:latin typeface="Arial" panose="020B0604020202020204" pitchFamily="34" charset="0"/>
                <a:ea typeface="Segoe UI" panose="020B0502040204020203" pitchFamily="34" charset="0"/>
                <a:cs typeface="Arial" panose="020B0604020202020204" pitchFamily="34" charset="0"/>
              </a:rPr>
              <a:t> </a:t>
            </a:r>
            <a:r>
              <a:rPr lang="en-US" i="1" dirty="0" err="1" smtClean="0">
                <a:solidFill>
                  <a:prstClr val="black"/>
                </a:solidFill>
                <a:latin typeface="Arial" panose="020B0604020202020204" pitchFamily="34" charset="0"/>
                <a:ea typeface="Segoe UI" panose="020B0502040204020203" pitchFamily="34" charset="0"/>
                <a:cs typeface="Arial" panose="020B0604020202020204" pitchFamily="34" charset="0"/>
              </a:rPr>
              <a:t>Cetak</a:t>
            </a:r>
            <a:r>
              <a:rPr lang="en-US" i="1" dirty="0" smtClean="0">
                <a:solidFill>
                  <a:prstClr val="black"/>
                </a:solidFill>
                <a:latin typeface="Arial" panose="020B0604020202020204" pitchFamily="34" charset="0"/>
                <a:ea typeface="Segoe UI" panose="020B0502040204020203" pitchFamily="34" charset="0"/>
                <a:cs typeface="Arial" panose="020B0604020202020204" pitchFamily="34" charset="0"/>
              </a:rPr>
              <a:t> </a:t>
            </a:r>
            <a:r>
              <a:rPr lang="en-US" i="1" dirty="0" err="1" smtClean="0">
                <a:solidFill>
                  <a:prstClr val="black"/>
                </a:solidFill>
                <a:latin typeface="Arial" panose="020B0604020202020204" pitchFamily="34" charset="0"/>
                <a:ea typeface="Segoe UI" panose="020B0502040204020203" pitchFamily="34" charset="0"/>
                <a:cs typeface="Arial" panose="020B0604020202020204" pitchFamily="34" charset="0"/>
              </a:rPr>
              <a:t>dan</a:t>
            </a:r>
            <a:r>
              <a:rPr lang="en-US" i="1" dirty="0" smtClean="0">
                <a:solidFill>
                  <a:prstClr val="black"/>
                </a:solidFill>
                <a:latin typeface="Arial" panose="020B0604020202020204" pitchFamily="34" charset="0"/>
                <a:ea typeface="Segoe UI" panose="020B0502040204020203" pitchFamily="34" charset="0"/>
                <a:cs typeface="Arial" panose="020B0604020202020204" pitchFamily="34" charset="0"/>
              </a:rPr>
              <a:t> </a:t>
            </a:r>
            <a:r>
              <a:rPr lang="en-US" i="1" dirty="0" err="1" smtClean="0">
                <a:solidFill>
                  <a:prstClr val="black"/>
                </a:solidFill>
                <a:latin typeface="Arial" panose="020B0604020202020204" pitchFamily="34" charset="0"/>
                <a:ea typeface="Segoe UI" panose="020B0502040204020203" pitchFamily="34" charset="0"/>
                <a:cs typeface="Arial" panose="020B0604020202020204" pitchFamily="34" charset="0"/>
              </a:rPr>
              <a:t>Simpan</a:t>
            </a:r>
            <a:endParaRPr kumimoji="0" lang="en-US" b="0" i="1" u="none" strike="noStrike" kern="1200" cap="none" spc="0" normalizeH="0" baseline="0" noProof="0" dirty="0" smtClean="0">
              <a:ln>
                <a:noFill/>
              </a:ln>
              <a:solidFill>
                <a:prstClr val="black"/>
              </a:solidFill>
              <a:effectLst/>
              <a:uLnTx/>
              <a:uFillTx/>
              <a:latin typeface="Arial" panose="020B0604020202020204" pitchFamily="34" charset="0"/>
              <a:ea typeface="Segoe UI" panose="020B0502040204020203" pitchFamily="34" charset="0"/>
              <a:cs typeface="Arial" panose="020B0604020202020204" pitchFamily="34" charset="0"/>
            </a:endParaRPr>
          </a:p>
        </p:txBody>
      </p:sp>
      <p:pic>
        <p:nvPicPr>
          <p:cNvPr id="2" name="Picture 1"/>
          <p:cNvPicPr>
            <a:picLocks noChangeAspect="1"/>
          </p:cNvPicPr>
          <p:nvPr/>
        </p:nvPicPr>
        <p:blipFill rotWithShape="1">
          <a:blip r:embed="rId3"/>
          <a:srcRect l="16471" t="4427" r="15301" b="11197"/>
          <a:stretch/>
        </p:blipFill>
        <p:spPr>
          <a:xfrm>
            <a:off x="-48714" y="685800"/>
            <a:ext cx="7478214" cy="6172200"/>
          </a:xfrm>
          <a:prstGeom prst="rect">
            <a:avLst/>
          </a:prstGeom>
        </p:spPr>
      </p:pic>
      <p:pic>
        <p:nvPicPr>
          <p:cNvPr id="4" name="Picture 3"/>
          <p:cNvPicPr>
            <a:picLocks noChangeAspect="1"/>
          </p:cNvPicPr>
          <p:nvPr/>
        </p:nvPicPr>
        <p:blipFill rotWithShape="1">
          <a:blip r:embed="rId4"/>
          <a:srcRect l="16472" t="4427" r="14861" b="11197"/>
          <a:stretch/>
        </p:blipFill>
        <p:spPr>
          <a:xfrm>
            <a:off x="0" y="685800"/>
            <a:ext cx="7429500" cy="61722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300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1000" fill="hold"/>
                                        <p:tgtEl>
                                          <p:spTgt spid="15"/>
                                        </p:tgtEl>
                                        <p:attrNameLst>
                                          <p:attrName>ppt_x</p:attrName>
                                        </p:attrNameLst>
                                      </p:cBhvr>
                                      <p:tavLst>
                                        <p:tav tm="0">
                                          <p:val>
                                            <p:strVal val="1+#ppt_w/2"/>
                                          </p:val>
                                        </p:tav>
                                        <p:tav tm="100000">
                                          <p:val>
                                            <p:strVal val="#ppt_x"/>
                                          </p:val>
                                        </p:tav>
                                      </p:tavLst>
                                    </p:anim>
                                    <p:anim calcmode="lin" valueType="num">
                                      <p:cBhvr additive="base">
                                        <p:cTn id="8" dur="1000" fill="hold"/>
                                        <p:tgtEl>
                                          <p:spTgt spid="1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 y="1"/>
            <a:ext cx="9143999" cy="4819638"/>
          </a:xfrm>
          <a:prstGeom prst="rect">
            <a:avLst/>
          </a:prstGeom>
        </p:spPr>
      </p:pic>
      <p:sp>
        <p:nvSpPr>
          <p:cNvPr id="10" name="Rectangle 9"/>
          <p:cNvSpPr/>
          <p:nvPr/>
        </p:nvSpPr>
        <p:spPr>
          <a:xfrm>
            <a:off x="1" y="4819638"/>
            <a:ext cx="9144001" cy="1536192"/>
          </a:xfrm>
          <a:prstGeom prst="rect">
            <a:avLst/>
          </a:prstGeom>
          <a:noFill/>
          <a:ln>
            <a:noFill/>
          </a:ln>
        </p:spPr>
        <p:style>
          <a:lnRef idx="0">
            <a:scrgbClr r="0" g="0" b="0"/>
          </a:lnRef>
          <a:fillRef idx="0">
            <a:scrgbClr r="0" g="0" b="0"/>
          </a:fillRef>
          <a:effectRef idx="0">
            <a:scrgbClr r="0" g="0" b="0"/>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sz="4400" b="0" i="0" u="none" strike="noStrike" kern="1200" cap="none" spc="0" normalizeH="0" baseline="0" noProof="0" smtClean="0">
                <a:ln>
                  <a:noFill/>
                </a:ln>
                <a:solidFill>
                  <a:prstClr val="black"/>
                </a:solidFill>
                <a:effectLst>
                  <a:outerShdw blurRad="38100" dist="38100" dir="2700000" algn="tl">
                    <a:srgbClr val="000000">
                      <a:alpha val="43137"/>
                    </a:srgbClr>
                  </a:outerShdw>
                </a:effectLst>
                <a:uLnTx/>
                <a:uFillTx/>
                <a:latin typeface="Arial Black" panose="020B0A04020102020204" pitchFamily="34" charset="0"/>
                <a:ea typeface="+mn-ea"/>
                <a:cs typeface="Arial" panose="020B0604020202020204" pitchFamily="34" charset="0"/>
              </a:rPr>
              <a:t>LAPOR e-SPT</a:t>
            </a:r>
            <a:endParaRPr kumimoji="0" lang="id-ID" sz="4400" b="0"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Arial Black" panose="020B0A04020102020204" pitchFamily="34" charset="0"/>
              <a:ea typeface="+mn-ea"/>
              <a:cs typeface="Arial" panose="020B0604020202020204" pitchFamily="34" charset="0"/>
            </a:endParaRPr>
          </a:p>
        </p:txBody>
      </p:sp>
      <p:pic>
        <p:nvPicPr>
          <p:cNvPr id="5" name="Picture 4"/>
          <p:cNvPicPr>
            <a:picLocks noChangeAspect="1"/>
          </p:cNvPicPr>
          <p:nvPr/>
        </p:nvPicPr>
        <p:blipFill rotWithShape="1">
          <a:blip r:embed="rId4">
            <a:extLst>
              <a:ext uri="{28A0092B-C50C-407E-A947-70E740481C1C}">
                <a14:useLocalDpi xmlns:a14="http://schemas.microsoft.com/office/drawing/2010/main" val="0"/>
              </a:ext>
            </a:extLst>
          </a:blip>
          <a:srcRect l="63330" t="69704"/>
          <a:stretch>
            <a:fillRect/>
          </a:stretch>
        </p:blipFill>
        <p:spPr>
          <a:xfrm>
            <a:off x="5762625" y="4776788"/>
            <a:ext cx="3381375" cy="2081212"/>
          </a:xfrm>
          <a:prstGeom prst="rect">
            <a:avLst/>
          </a:prstGeom>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p:cNvSpPr txBox="1"/>
          <p:nvPr/>
        </p:nvSpPr>
        <p:spPr>
          <a:xfrm>
            <a:off x="7077169" y="902247"/>
            <a:ext cx="2088000" cy="5509200"/>
          </a:xfrm>
          <a:prstGeom prst="rect">
            <a:avLst/>
          </a:prstGeom>
          <a:noFill/>
        </p:spPr>
        <p:txBody>
          <a:bodyPr wrap="square" rtlCol="0">
            <a:spAutoFit/>
          </a:bodyPr>
          <a:lstStyle/>
          <a:p>
            <a:pPr marL="268605" lvl="0" indent="-268605">
              <a:buFont typeface="Wingdings" panose="05000000000000000000" pitchFamily="2" charset="2"/>
              <a:buChar char="ü"/>
              <a:defRPr/>
            </a:pPr>
            <a:r>
              <a:rPr kumimoji="0" lang="en-US" b="0" i="1" u="none" strike="noStrike" kern="1200" cap="none" spc="0" normalizeH="0" baseline="0" noProof="0" dirty="0" err="1" smtClean="0">
                <a:ln>
                  <a:noFill/>
                </a:ln>
                <a:solidFill>
                  <a:prstClr val="black"/>
                </a:solidFill>
                <a:effectLst/>
                <a:uLnTx/>
                <a:uFillTx/>
                <a:latin typeface="Arial" panose="020B0604020202020204" pitchFamily="34" charset="0"/>
                <a:ea typeface="Segoe UI" panose="020B0502040204020203" pitchFamily="34" charset="0"/>
                <a:cs typeface="Arial" panose="020B0604020202020204" pitchFamily="34" charset="0"/>
              </a:rPr>
              <a:t>Pilih</a:t>
            </a:r>
            <a:r>
              <a:rPr kumimoji="0" lang="en-US" b="0" i="1" u="none" strike="noStrike" kern="1200" cap="none" spc="0" normalizeH="0" baseline="0" noProof="0" dirty="0" smtClean="0">
                <a:ln>
                  <a:noFill/>
                </a:ln>
                <a:solidFill>
                  <a:prstClr val="black"/>
                </a:solidFill>
                <a:effectLst/>
                <a:uLnTx/>
                <a:uFillTx/>
                <a:latin typeface="Arial" panose="020B0604020202020204" pitchFamily="34" charset="0"/>
                <a:ea typeface="Segoe UI" panose="020B0502040204020203" pitchFamily="34" charset="0"/>
                <a:cs typeface="Arial" panose="020B0604020202020204" pitchFamily="34" charset="0"/>
              </a:rPr>
              <a:t> </a:t>
            </a:r>
            <a:r>
              <a:rPr lang="en-US" i="1" dirty="0" smtClean="0">
                <a:solidFill>
                  <a:prstClr val="black"/>
                </a:solidFill>
                <a:latin typeface="Arial" panose="020B0604020202020204" pitchFamily="34" charset="0"/>
                <a:ea typeface="Segoe UI" panose="020B0502040204020203" pitchFamily="34" charset="0"/>
                <a:cs typeface="Arial" panose="020B0604020202020204" pitchFamily="34" charset="0"/>
              </a:rPr>
              <a:t>SPT Tools </a:t>
            </a:r>
            <a:r>
              <a:rPr lang="en-US" i="1" dirty="0" err="1" smtClean="0">
                <a:solidFill>
                  <a:prstClr val="black"/>
                </a:solidFill>
                <a:latin typeface="Arial" panose="020B0604020202020204" pitchFamily="34" charset="0"/>
                <a:ea typeface="Segoe UI" panose="020B0502040204020203" pitchFamily="34" charset="0"/>
                <a:cs typeface="Arial" panose="020B0604020202020204" pitchFamily="34" charset="0"/>
              </a:rPr>
              <a:t>Pilih</a:t>
            </a:r>
            <a:r>
              <a:rPr lang="en-US" i="1" dirty="0" smtClean="0">
                <a:solidFill>
                  <a:prstClr val="black"/>
                </a:solidFill>
                <a:latin typeface="Arial" panose="020B0604020202020204" pitchFamily="34" charset="0"/>
                <a:ea typeface="Segoe UI" panose="020B0502040204020203" pitchFamily="34" charset="0"/>
                <a:cs typeface="Arial" panose="020B0604020202020204" pitchFamily="34" charset="0"/>
              </a:rPr>
              <a:t> </a:t>
            </a:r>
            <a:r>
              <a:rPr lang="en-US" i="1" dirty="0" err="1" smtClean="0">
                <a:solidFill>
                  <a:prstClr val="black"/>
                </a:solidFill>
                <a:latin typeface="Arial" panose="020B0604020202020204" pitchFamily="34" charset="0"/>
                <a:ea typeface="Segoe UI" panose="020B0502040204020203" pitchFamily="34" charset="0"/>
                <a:cs typeface="Arial" panose="020B0604020202020204" pitchFamily="34" charset="0"/>
              </a:rPr>
              <a:t>Lapor</a:t>
            </a:r>
            <a:r>
              <a:rPr lang="en-US" i="1" dirty="0" smtClean="0">
                <a:solidFill>
                  <a:prstClr val="black"/>
                </a:solidFill>
                <a:latin typeface="Arial" panose="020B0604020202020204" pitchFamily="34" charset="0"/>
                <a:ea typeface="Segoe UI" panose="020B0502040204020203" pitchFamily="34" charset="0"/>
                <a:cs typeface="Arial" panose="020B0604020202020204" pitchFamily="34" charset="0"/>
              </a:rPr>
              <a:t> Data SPT </a:t>
            </a:r>
            <a:r>
              <a:rPr lang="en-US" i="1" dirty="0" err="1" smtClean="0">
                <a:solidFill>
                  <a:prstClr val="black"/>
                </a:solidFill>
                <a:latin typeface="Arial" panose="020B0604020202020204" pitchFamily="34" charset="0"/>
                <a:ea typeface="Segoe UI" panose="020B0502040204020203" pitchFamily="34" charset="0"/>
                <a:cs typeface="Arial" panose="020B0604020202020204" pitchFamily="34" charset="0"/>
              </a:rPr>
              <a:t>ke</a:t>
            </a:r>
            <a:r>
              <a:rPr lang="en-US" i="1" dirty="0" smtClean="0">
                <a:solidFill>
                  <a:prstClr val="black"/>
                </a:solidFill>
                <a:latin typeface="Arial" panose="020B0604020202020204" pitchFamily="34" charset="0"/>
                <a:ea typeface="Segoe UI" panose="020B0502040204020203" pitchFamily="34" charset="0"/>
                <a:cs typeface="Arial" panose="020B0604020202020204" pitchFamily="34" charset="0"/>
              </a:rPr>
              <a:t> KPP</a:t>
            </a:r>
            <a:endParaRPr kumimoji="0" lang="en-US" b="0" i="1" u="none" strike="noStrike" kern="1200" cap="none" spc="0" normalizeH="0" baseline="0" noProof="0" dirty="0" smtClean="0">
              <a:ln>
                <a:noFill/>
              </a:ln>
              <a:solidFill>
                <a:prstClr val="black"/>
              </a:solidFill>
              <a:effectLst/>
              <a:uLnTx/>
              <a:uFillTx/>
              <a:latin typeface="Arial" panose="020B0604020202020204" pitchFamily="34" charset="0"/>
              <a:ea typeface="Segoe UI" panose="020B0502040204020203" pitchFamily="34" charset="0"/>
              <a:cs typeface="Arial" panose="020B0604020202020204" pitchFamily="34" charset="0"/>
            </a:endParaRPr>
          </a:p>
          <a:p>
            <a:pPr marL="268605" lvl="0" indent="-268605">
              <a:buFont typeface="Wingdings" panose="05000000000000000000" pitchFamily="2" charset="2"/>
              <a:buChar char="ü"/>
              <a:defRPr/>
            </a:pPr>
            <a:endParaRPr kumimoji="0" lang="en-US" sz="1000" b="0" i="1" u="none" strike="noStrike" kern="1200" cap="none" spc="0" normalizeH="0" baseline="0" noProof="0" dirty="0" smtClean="0">
              <a:ln>
                <a:noFill/>
              </a:ln>
              <a:solidFill>
                <a:prstClr val="black"/>
              </a:solidFill>
              <a:effectLst/>
              <a:uLnTx/>
              <a:uFillTx/>
              <a:latin typeface="Arial" panose="020B0604020202020204" pitchFamily="34" charset="0"/>
              <a:ea typeface="Segoe UI" panose="020B0502040204020203" pitchFamily="34" charset="0"/>
              <a:cs typeface="Arial" panose="020B0604020202020204" pitchFamily="34" charset="0"/>
            </a:endParaRPr>
          </a:p>
          <a:p>
            <a:pPr marL="268605" lvl="0" indent="-268605">
              <a:buFont typeface="Wingdings" panose="05000000000000000000" pitchFamily="2" charset="2"/>
              <a:buChar char="ü"/>
              <a:defRPr/>
            </a:pPr>
            <a:r>
              <a:rPr kumimoji="0" lang="en-US" b="0" i="1" u="none" strike="noStrike" kern="1200" cap="none" spc="0" normalizeH="0" baseline="0" noProof="0" dirty="0" err="1" smtClean="0">
                <a:ln>
                  <a:noFill/>
                </a:ln>
                <a:solidFill>
                  <a:prstClr val="black"/>
                </a:solidFill>
                <a:effectLst/>
                <a:uLnTx/>
                <a:uFillTx/>
                <a:latin typeface="Arial" panose="020B0604020202020204" pitchFamily="34" charset="0"/>
                <a:ea typeface="Segoe UI" panose="020B0502040204020203" pitchFamily="34" charset="0"/>
                <a:cs typeface="Arial" panose="020B0604020202020204" pitchFamily="34" charset="0"/>
              </a:rPr>
              <a:t>Pilih</a:t>
            </a:r>
            <a:r>
              <a:rPr kumimoji="0" lang="en-US" b="0" i="1" u="none" strike="noStrike" kern="1200" cap="none" spc="0" normalizeH="0" baseline="0" noProof="0" dirty="0" smtClean="0">
                <a:ln>
                  <a:noFill/>
                </a:ln>
                <a:solidFill>
                  <a:prstClr val="black"/>
                </a:solidFill>
                <a:effectLst/>
                <a:uLnTx/>
                <a:uFillTx/>
                <a:latin typeface="Arial" panose="020B0604020202020204" pitchFamily="34" charset="0"/>
                <a:ea typeface="Segoe UI" panose="020B0502040204020203" pitchFamily="34" charset="0"/>
                <a:cs typeface="Arial" panose="020B0604020202020204" pitchFamily="34" charset="0"/>
              </a:rPr>
              <a:t> </a:t>
            </a:r>
            <a:r>
              <a:rPr kumimoji="0" lang="en-US" b="0" i="1" u="none" strike="noStrike" kern="1200" cap="none" spc="0" normalizeH="0" baseline="0" noProof="0" dirty="0" err="1" smtClean="0">
                <a:ln>
                  <a:noFill/>
                </a:ln>
                <a:solidFill>
                  <a:prstClr val="black"/>
                </a:solidFill>
                <a:effectLst/>
                <a:uLnTx/>
                <a:uFillTx/>
                <a:latin typeface="Arial" panose="020B0604020202020204" pitchFamily="34" charset="0"/>
                <a:ea typeface="Segoe UI" panose="020B0502040204020203" pitchFamily="34" charset="0"/>
                <a:cs typeface="Arial" panose="020B0604020202020204" pitchFamily="34" charset="0"/>
              </a:rPr>
              <a:t>Tampilkan</a:t>
            </a:r>
            <a:r>
              <a:rPr kumimoji="0" lang="en-US" b="0" i="1" u="none" strike="noStrike" kern="1200" cap="none" spc="0" normalizeH="0" noProof="0" dirty="0" smtClean="0">
                <a:ln>
                  <a:noFill/>
                </a:ln>
                <a:solidFill>
                  <a:prstClr val="black"/>
                </a:solidFill>
                <a:effectLst/>
                <a:uLnTx/>
                <a:uFillTx/>
                <a:latin typeface="Arial" panose="020B0604020202020204" pitchFamily="34" charset="0"/>
                <a:ea typeface="Segoe UI" panose="020B0502040204020203" pitchFamily="34" charset="0"/>
                <a:cs typeface="Arial" panose="020B0604020202020204" pitchFamily="34" charset="0"/>
              </a:rPr>
              <a:t> Data </a:t>
            </a:r>
          </a:p>
          <a:p>
            <a:pPr marL="268605" lvl="0" indent="-268605">
              <a:buFont typeface="Wingdings" panose="05000000000000000000" pitchFamily="2" charset="2"/>
              <a:buChar char="ü"/>
              <a:defRPr/>
            </a:pPr>
            <a:r>
              <a:rPr kumimoji="0" lang="en-US" b="0" i="1" u="none" strike="noStrike" kern="1200" cap="none" spc="0" normalizeH="0" noProof="0" dirty="0" err="1" smtClean="0">
                <a:ln>
                  <a:noFill/>
                </a:ln>
                <a:solidFill>
                  <a:prstClr val="black"/>
                </a:solidFill>
                <a:effectLst/>
                <a:uLnTx/>
                <a:uFillTx/>
                <a:latin typeface="Arial" panose="020B0604020202020204" pitchFamily="34" charset="0"/>
                <a:ea typeface="Segoe UI" panose="020B0502040204020203" pitchFamily="34" charset="0"/>
                <a:cs typeface="Arial" panose="020B0604020202020204" pitchFamily="34" charset="0"/>
              </a:rPr>
              <a:t>Pilih</a:t>
            </a:r>
            <a:r>
              <a:rPr kumimoji="0" lang="en-US" b="0" i="1" u="none" strike="noStrike" kern="1200" cap="none" spc="0" normalizeH="0" noProof="0" dirty="0" smtClean="0">
                <a:ln>
                  <a:noFill/>
                </a:ln>
                <a:solidFill>
                  <a:prstClr val="black"/>
                </a:solidFill>
                <a:effectLst/>
                <a:uLnTx/>
                <a:uFillTx/>
                <a:latin typeface="Arial" panose="020B0604020202020204" pitchFamily="34" charset="0"/>
                <a:ea typeface="Segoe UI" panose="020B0502040204020203" pitchFamily="34" charset="0"/>
                <a:cs typeface="Arial" panose="020B0604020202020204" pitchFamily="34" charset="0"/>
              </a:rPr>
              <a:t> </a:t>
            </a:r>
            <a:r>
              <a:rPr kumimoji="0" lang="en-US" b="0" i="1" u="none" strike="noStrike" kern="1200" cap="none" spc="0" normalizeH="0" noProof="0" dirty="0" err="1" smtClean="0">
                <a:ln>
                  <a:noFill/>
                </a:ln>
                <a:solidFill>
                  <a:prstClr val="black"/>
                </a:solidFill>
                <a:effectLst/>
                <a:uLnTx/>
                <a:uFillTx/>
                <a:latin typeface="Arial" panose="020B0604020202020204" pitchFamily="34" charset="0"/>
                <a:ea typeface="Segoe UI" panose="020B0502040204020203" pitchFamily="34" charset="0"/>
                <a:cs typeface="Arial" panose="020B0604020202020204" pitchFamily="34" charset="0"/>
              </a:rPr>
              <a:t>Masa</a:t>
            </a:r>
            <a:r>
              <a:rPr kumimoji="0" lang="en-US" b="0" i="1" u="none" strike="noStrike" kern="1200" cap="none" spc="0" normalizeH="0" noProof="0" dirty="0" smtClean="0">
                <a:ln>
                  <a:noFill/>
                </a:ln>
                <a:solidFill>
                  <a:prstClr val="black"/>
                </a:solidFill>
                <a:effectLst/>
                <a:uLnTx/>
                <a:uFillTx/>
                <a:latin typeface="Arial" panose="020B0604020202020204" pitchFamily="34" charset="0"/>
                <a:ea typeface="Segoe UI" panose="020B0502040204020203" pitchFamily="34" charset="0"/>
                <a:cs typeface="Arial" panose="020B0604020202020204" pitchFamily="34" charset="0"/>
              </a:rPr>
              <a:t> </a:t>
            </a:r>
            <a:r>
              <a:rPr kumimoji="0" lang="en-US" b="0" i="1" u="none" strike="noStrike" kern="1200" cap="none" spc="0" normalizeH="0" noProof="0" dirty="0" err="1" smtClean="0">
                <a:ln>
                  <a:noFill/>
                </a:ln>
                <a:solidFill>
                  <a:prstClr val="black"/>
                </a:solidFill>
                <a:effectLst/>
                <a:uLnTx/>
                <a:uFillTx/>
                <a:latin typeface="Arial" panose="020B0604020202020204" pitchFamily="34" charset="0"/>
                <a:ea typeface="Segoe UI" panose="020B0502040204020203" pitchFamily="34" charset="0"/>
                <a:cs typeface="Arial" panose="020B0604020202020204" pitchFamily="34" charset="0"/>
              </a:rPr>
              <a:t>Pajak</a:t>
            </a:r>
            <a:r>
              <a:rPr kumimoji="0" lang="en-US" b="0" i="1" u="none" strike="noStrike" kern="1200" cap="none" spc="0" normalizeH="0" noProof="0" dirty="0" smtClean="0">
                <a:ln>
                  <a:noFill/>
                </a:ln>
                <a:solidFill>
                  <a:prstClr val="black"/>
                </a:solidFill>
                <a:effectLst/>
                <a:uLnTx/>
                <a:uFillTx/>
                <a:latin typeface="Arial" panose="020B0604020202020204" pitchFamily="34" charset="0"/>
                <a:ea typeface="Segoe UI" panose="020B0502040204020203" pitchFamily="34" charset="0"/>
                <a:cs typeface="Arial" panose="020B0604020202020204" pitchFamily="34" charset="0"/>
              </a:rPr>
              <a:t> yang </a:t>
            </a:r>
            <a:r>
              <a:rPr kumimoji="0" lang="en-US" b="0" i="1" u="none" strike="noStrike" kern="1200" cap="none" spc="0" normalizeH="0" noProof="0" dirty="0" err="1" smtClean="0">
                <a:ln>
                  <a:noFill/>
                </a:ln>
                <a:solidFill>
                  <a:prstClr val="black"/>
                </a:solidFill>
                <a:effectLst/>
                <a:uLnTx/>
                <a:uFillTx/>
                <a:latin typeface="Arial" panose="020B0604020202020204" pitchFamily="34" charset="0"/>
                <a:ea typeface="Segoe UI" panose="020B0502040204020203" pitchFamily="34" charset="0"/>
                <a:cs typeface="Arial" panose="020B0604020202020204" pitchFamily="34" charset="0"/>
              </a:rPr>
              <a:t>akan</a:t>
            </a:r>
            <a:r>
              <a:rPr kumimoji="0" lang="en-US" b="0" i="1" u="none" strike="noStrike" kern="1200" cap="none" spc="0" normalizeH="0" noProof="0" dirty="0" smtClean="0">
                <a:ln>
                  <a:noFill/>
                </a:ln>
                <a:solidFill>
                  <a:prstClr val="black"/>
                </a:solidFill>
                <a:effectLst/>
                <a:uLnTx/>
                <a:uFillTx/>
                <a:latin typeface="Arial" panose="020B0604020202020204" pitchFamily="34" charset="0"/>
                <a:ea typeface="Segoe UI" panose="020B0502040204020203" pitchFamily="34" charset="0"/>
                <a:cs typeface="Arial" panose="020B0604020202020204" pitchFamily="34" charset="0"/>
              </a:rPr>
              <a:t> </a:t>
            </a:r>
            <a:r>
              <a:rPr kumimoji="0" lang="en-US" b="0" i="1" u="none" strike="noStrike" kern="1200" cap="none" spc="0" normalizeH="0" noProof="0" dirty="0" err="1" smtClean="0">
                <a:ln>
                  <a:noFill/>
                </a:ln>
                <a:solidFill>
                  <a:prstClr val="black"/>
                </a:solidFill>
                <a:effectLst/>
                <a:uLnTx/>
                <a:uFillTx/>
                <a:latin typeface="Arial" panose="020B0604020202020204" pitchFamily="34" charset="0"/>
                <a:ea typeface="Segoe UI" panose="020B0502040204020203" pitchFamily="34" charset="0"/>
                <a:cs typeface="Arial" panose="020B0604020202020204" pitchFamily="34" charset="0"/>
              </a:rPr>
              <a:t>dibuat</a:t>
            </a:r>
            <a:r>
              <a:rPr kumimoji="0" lang="en-US" b="0" i="1" u="none" strike="noStrike" kern="1200" cap="none" spc="0" normalizeH="0" noProof="0" dirty="0" smtClean="0">
                <a:ln>
                  <a:noFill/>
                </a:ln>
                <a:solidFill>
                  <a:prstClr val="black"/>
                </a:solidFill>
                <a:effectLst/>
                <a:uLnTx/>
                <a:uFillTx/>
                <a:latin typeface="Arial" panose="020B0604020202020204" pitchFamily="34" charset="0"/>
                <a:ea typeface="Segoe UI" panose="020B0502040204020203" pitchFamily="34" charset="0"/>
                <a:cs typeface="Arial" panose="020B0604020202020204" pitchFamily="34" charset="0"/>
              </a:rPr>
              <a:t> </a:t>
            </a:r>
            <a:r>
              <a:rPr kumimoji="0" lang="en-US" b="0" i="1" u="none" strike="noStrike" kern="1200" cap="none" spc="0" normalizeH="0" noProof="0" dirty="0" err="1" smtClean="0">
                <a:ln>
                  <a:noFill/>
                </a:ln>
                <a:solidFill>
                  <a:prstClr val="black"/>
                </a:solidFill>
                <a:effectLst/>
                <a:uLnTx/>
                <a:uFillTx/>
                <a:latin typeface="Arial" panose="020B0604020202020204" pitchFamily="34" charset="0"/>
                <a:ea typeface="Segoe UI" panose="020B0502040204020203" pitchFamily="34" charset="0"/>
                <a:cs typeface="Arial" panose="020B0604020202020204" pitchFamily="34" charset="0"/>
              </a:rPr>
              <a:t>Csv</a:t>
            </a:r>
            <a:r>
              <a:rPr kumimoji="0" lang="en-US" b="0" i="1" u="none" strike="noStrike" kern="1200" cap="none" spc="0" normalizeH="0" noProof="0" dirty="0" smtClean="0">
                <a:ln>
                  <a:noFill/>
                </a:ln>
                <a:solidFill>
                  <a:prstClr val="black"/>
                </a:solidFill>
                <a:effectLst/>
                <a:uLnTx/>
                <a:uFillTx/>
                <a:latin typeface="Arial" panose="020B0604020202020204" pitchFamily="34" charset="0"/>
                <a:ea typeface="Segoe UI" panose="020B0502040204020203" pitchFamily="34" charset="0"/>
                <a:cs typeface="Arial" panose="020B0604020202020204" pitchFamily="34" charset="0"/>
              </a:rPr>
              <a:t> </a:t>
            </a:r>
            <a:r>
              <a:rPr kumimoji="0" lang="en-US" b="0" i="1" u="none" strike="noStrike" kern="1200" cap="none" spc="0" normalizeH="0" noProof="0" dirty="0" err="1" smtClean="0">
                <a:ln>
                  <a:noFill/>
                </a:ln>
                <a:solidFill>
                  <a:prstClr val="black"/>
                </a:solidFill>
                <a:effectLst/>
                <a:uLnTx/>
                <a:uFillTx/>
                <a:latin typeface="Arial" panose="020B0604020202020204" pitchFamily="34" charset="0"/>
                <a:ea typeface="Segoe UI" panose="020B0502040204020203" pitchFamily="34" charset="0"/>
                <a:cs typeface="Arial" panose="020B0604020202020204" pitchFamily="34" charset="0"/>
              </a:rPr>
              <a:t>nya</a:t>
            </a:r>
            <a:endParaRPr kumimoji="0" lang="en-US" b="0" i="1" u="none" strike="noStrike" kern="1200" cap="none" spc="0" normalizeH="0" baseline="0" noProof="0" dirty="0" smtClean="0">
              <a:ln>
                <a:noFill/>
              </a:ln>
              <a:solidFill>
                <a:prstClr val="black"/>
              </a:solidFill>
              <a:effectLst/>
              <a:uLnTx/>
              <a:uFillTx/>
              <a:latin typeface="Arial" panose="020B0604020202020204" pitchFamily="34" charset="0"/>
              <a:ea typeface="Segoe UI" panose="020B0502040204020203" pitchFamily="34" charset="0"/>
              <a:cs typeface="Arial" panose="020B0604020202020204" pitchFamily="34" charset="0"/>
            </a:endParaRPr>
          </a:p>
          <a:p>
            <a:pPr marL="268605" lvl="0" indent="-268605">
              <a:buFont typeface="Wingdings" panose="05000000000000000000" pitchFamily="2" charset="2"/>
              <a:buChar char="ü"/>
              <a:defRPr/>
            </a:pPr>
            <a:r>
              <a:rPr lang="en-ID" i="1" dirty="0" err="1" smtClean="0">
                <a:solidFill>
                  <a:prstClr val="black"/>
                </a:solidFill>
                <a:latin typeface="Arial" panose="020B0604020202020204" pitchFamily="34" charset="0"/>
                <a:ea typeface="Segoe UI" panose="020B0502040204020203" pitchFamily="34" charset="0"/>
                <a:cs typeface="Arial" panose="020B0604020202020204" pitchFamily="34" charset="0"/>
              </a:rPr>
              <a:t>Pilih</a:t>
            </a:r>
            <a:r>
              <a:rPr lang="en-ID" i="1" dirty="0" smtClean="0">
                <a:solidFill>
                  <a:prstClr val="black"/>
                </a:solidFill>
                <a:latin typeface="Arial" panose="020B0604020202020204" pitchFamily="34" charset="0"/>
                <a:ea typeface="Segoe UI" panose="020B0502040204020203" pitchFamily="34" charset="0"/>
                <a:cs typeface="Arial" panose="020B0604020202020204" pitchFamily="34" charset="0"/>
              </a:rPr>
              <a:t> </a:t>
            </a:r>
            <a:r>
              <a:rPr lang="en-ID" i="1" dirty="0" err="1" smtClean="0">
                <a:solidFill>
                  <a:prstClr val="black"/>
                </a:solidFill>
                <a:latin typeface="Arial" panose="020B0604020202020204" pitchFamily="34" charset="0"/>
                <a:ea typeface="Segoe UI" panose="020B0502040204020203" pitchFamily="34" charset="0"/>
                <a:cs typeface="Arial" panose="020B0604020202020204" pitchFamily="34" charset="0"/>
              </a:rPr>
              <a:t>Lokasi</a:t>
            </a:r>
            <a:r>
              <a:rPr lang="en-ID" i="1" dirty="0" smtClean="0">
                <a:solidFill>
                  <a:prstClr val="black"/>
                </a:solidFill>
                <a:latin typeface="Arial" panose="020B0604020202020204" pitchFamily="34" charset="0"/>
                <a:ea typeface="Segoe UI" panose="020B0502040204020203" pitchFamily="34" charset="0"/>
                <a:cs typeface="Arial" panose="020B0604020202020204" pitchFamily="34" charset="0"/>
              </a:rPr>
              <a:t> File </a:t>
            </a:r>
            <a:r>
              <a:rPr lang="en-ID" i="1" dirty="0" err="1" smtClean="0">
                <a:solidFill>
                  <a:prstClr val="black"/>
                </a:solidFill>
                <a:latin typeface="Arial" panose="020B0604020202020204" pitchFamily="34" charset="0"/>
                <a:ea typeface="Segoe UI" panose="020B0502040204020203" pitchFamily="34" charset="0"/>
                <a:cs typeface="Arial" panose="020B0604020202020204" pitchFamily="34" charset="0"/>
              </a:rPr>
              <a:t>untuk</a:t>
            </a:r>
            <a:r>
              <a:rPr lang="en-ID" i="1" dirty="0" smtClean="0">
                <a:solidFill>
                  <a:prstClr val="black"/>
                </a:solidFill>
                <a:latin typeface="Arial" panose="020B0604020202020204" pitchFamily="34" charset="0"/>
                <a:ea typeface="Segoe UI" panose="020B0502040204020203" pitchFamily="34" charset="0"/>
                <a:cs typeface="Arial" panose="020B0604020202020204" pitchFamily="34" charset="0"/>
              </a:rPr>
              <a:t> </a:t>
            </a:r>
            <a:r>
              <a:rPr lang="en-ID" i="1" dirty="0" err="1" smtClean="0">
                <a:solidFill>
                  <a:prstClr val="black"/>
                </a:solidFill>
                <a:latin typeface="Arial" panose="020B0604020202020204" pitchFamily="34" charset="0"/>
                <a:ea typeface="Segoe UI" panose="020B0502040204020203" pitchFamily="34" charset="0"/>
                <a:cs typeface="Arial" panose="020B0604020202020204" pitchFamily="34" charset="0"/>
              </a:rPr>
              <a:t>menyimpan</a:t>
            </a:r>
            <a:r>
              <a:rPr lang="en-ID" i="1" dirty="0" smtClean="0">
                <a:solidFill>
                  <a:prstClr val="black"/>
                </a:solidFill>
                <a:latin typeface="Arial" panose="020B0604020202020204" pitchFamily="34" charset="0"/>
                <a:ea typeface="Segoe UI" panose="020B0502040204020203" pitchFamily="34" charset="0"/>
                <a:cs typeface="Arial" panose="020B0604020202020204" pitchFamily="34" charset="0"/>
              </a:rPr>
              <a:t> File </a:t>
            </a:r>
            <a:r>
              <a:rPr lang="en-ID" i="1" dirty="0" err="1" smtClean="0">
                <a:solidFill>
                  <a:prstClr val="black"/>
                </a:solidFill>
                <a:latin typeface="Arial" panose="020B0604020202020204" pitchFamily="34" charset="0"/>
                <a:ea typeface="Segoe UI" panose="020B0502040204020203" pitchFamily="34" charset="0"/>
                <a:cs typeface="Arial" panose="020B0604020202020204" pitchFamily="34" charset="0"/>
              </a:rPr>
              <a:t>Csv</a:t>
            </a:r>
            <a:endParaRPr lang="en-US" i="1" dirty="0">
              <a:solidFill>
                <a:prstClr val="black"/>
              </a:solidFill>
              <a:latin typeface="Arial" panose="020B0604020202020204" pitchFamily="34" charset="0"/>
              <a:ea typeface="Segoe UI" panose="020B0502040204020203" pitchFamily="34" charset="0"/>
              <a:cs typeface="Arial" panose="020B0604020202020204" pitchFamily="34" charset="0"/>
            </a:endParaRPr>
          </a:p>
          <a:p>
            <a:pPr marL="268605" lvl="0" indent="-268605">
              <a:buFont typeface="Wingdings" panose="05000000000000000000" pitchFamily="2" charset="2"/>
              <a:buChar char="ü"/>
              <a:defRPr/>
            </a:pPr>
            <a:r>
              <a:rPr kumimoji="0" lang="en-US" b="0" i="1" u="none" strike="noStrike" kern="1200" cap="none" spc="0" normalizeH="0" baseline="0" noProof="0" dirty="0" err="1" smtClean="0">
                <a:ln>
                  <a:noFill/>
                </a:ln>
                <a:solidFill>
                  <a:prstClr val="black"/>
                </a:solidFill>
                <a:effectLst/>
                <a:uLnTx/>
                <a:uFillTx/>
                <a:latin typeface="Arial" panose="020B0604020202020204" pitchFamily="34" charset="0"/>
                <a:ea typeface="Segoe UI" panose="020B0502040204020203" pitchFamily="34" charset="0"/>
                <a:cs typeface="Arial" panose="020B0604020202020204" pitchFamily="34" charset="0"/>
              </a:rPr>
              <a:t>Pilih</a:t>
            </a:r>
            <a:r>
              <a:rPr kumimoji="0" lang="en-US" b="0" i="1" u="none" strike="noStrike" kern="1200" cap="none" spc="0" normalizeH="0" baseline="0" noProof="0" dirty="0" smtClean="0">
                <a:ln>
                  <a:noFill/>
                </a:ln>
                <a:solidFill>
                  <a:prstClr val="black"/>
                </a:solidFill>
                <a:effectLst/>
                <a:uLnTx/>
                <a:uFillTx/>
                <a:latin typeface="Arial" panose="020B0604020202020204" pitchFamily="34" charset="0"/>
                <a:ea typeface="Segoe UI" panose="020B0502040204020203" pitchFamily="34" charset="0"/>
                <a:cs typeface="Arial" panose="020B0604020202020204" pitchFamily="34" charset="0"/>
              </a:rPr>
              <a:t> Create File</a:t>
            </a:r>
          </a:p>
          <a:p>
            <a:pPr marL="268605" lvl="0" indent="-268605">
              <a:buFont typeface="Wingdings" panose="05000000000000000000" pitchFamily="2" charset="2"/>
              <a:buChar char="ü"/>
              <a:defRPr/>
            </a:pPr>
            <a:r>
              <a:rPr lang="en-ID" i="1" dirty="0" err="1" smtClean="0">
                <a:solidFill>
                  <a:prstClr val="black"/>
                </a:solidFill>
                <a:latin typeface="Arial" panose="020B0604020202020204" pitchFamily="34" charset="0"/>
                <a:ea typeface="Segoe UI" panose="020B0502040204020203" pitchFamily="34" charset="0"/>
                <a:cs typeface="Arial" panose="020B0604020202020204" pitchFamily="34" charset="0"/>
              </a:rPr>
              <a:t>Kemudian</a:t>
            </a:r>
            <a:r>
              <a:rPr lang="en-ID" i="1" dirty="0" smtClean="0">
                <a:solidFill>
                  <a:prstClr val="black"/>
                </a:solidFill>
                <a:latin typeface="Arial" panose="020B0604020202020204" pitchFamily="34" charset="0"/>
                <a:ea typeface="Segoe UI" panose="020B0502040204020203" pitchFamily="34" charset="0"/>
                <a:cs typeface="Arial" panose="020B0604020202020204" pitchFamily="34" charset="0"/>
              </a:rPr>
              <a:t> </a:t>
            </a:r>
            <a:r>
              <a:rPr lang="en-ID" i="1" dirty="0" err="1" smtClean="0">
                <a:solidFill>
                  <a:prstClr val="black"/>
                </a:solidFill>
                <a:latin typeface="Arial" panose="020B0604020202020204" pitchFamily="34" charset="0"/>
                <a:ea typeface="Segoe UI" panose="020B0502040204020203" pitchFamily="34" charset="0"/>
                <a:cs typeface="Arial" panose="020B0604020202020204" pitchFamily="34" charset="0"/>
              </a:rPr>
              <a:t>cari</a:t>
            </a:r>
            <a:r>
              <a:rPr lang="en-ID" i="1" dirty="0" smtClean="0">
                <a:solidFill>
                  <a:prstClr val="black"/>
                </a:solidFill>
                <a:latin typeface="Arial" panose="020B0604020202020204" pitchFamily="34" charset="0"/>
                <a:ea typeface="Segoe UI" panose="020B0502040204020203" pitchFamily="34" charset="0"/>
                <a:cs typeface="Arial" panose="020B0604020202020204" pitchFamily="34" charset="0"/>
              </a:rPr>
              <a:t> file </a:t>
            </a:r>
            <a:r>
              <a:rPr lang="en-ID" i="1" dirty="0" err="1" smtClean="0">
                <a:solidFill>
                  <a:prstClr val="black"/>
                </a:solidFill>
                <a:latin typeface="Arial" panose="020B0604020202020204" pitchFamily="34" charset="0"/>
                <a:ea typeface="Segoe UI" panose="020B0502040204020203" pitchFamily="34" charset="0"/>
                <a:cs typeface="Arial" panose="020B0604020202020204" pitchFamily="34" charset="0"/>
              </a:rPr>
              <a:t>Csv</a:t>
            </a:r>
            <a:r>
              <a:rPr lang="en-ID" i="1" dirty="0" smtClean="0">
                <a:solidFill>
                  <a:prstClr val="black"/>
                </a:solidFill>
                <a:latin typeface="Arial" panose="020B0604020202020204" pitchFamily="34" charset="0"/>
                <a:ea typeface="Segoe UI" panose="020B0502040204020203" pitchFamily="34" charset="0"/>
                <a:cs typeface="Arial" panose="020B0604020202020204" pitchFamily="34" charset="0"/>
              </a:rPr>
              <a:t> </a:t>
            </a:r>
            <a:r>
              <a:rPr lang="en-ID" i="1" dirty="0" err="1" smtClean="0">
                <a:solidFill>
                  <a:prstClr val="black"/>
                </a:solidFill>
                <a:latin typeface="Arial" panose="020B0604020202020204" pitchFamily="34" charset="0"/>
                <a:ea typeface="Segoe UI" panose="020B0502040204020203" pitchFamily="34" charset="0"/>
                <a:cs typeface="Arial" panose="020B0604020202020204" pitchFamily="34" charset="0"/>
              </a:rPr>
              <a:t>ditempat</a:t>
            </a:r>
            <a:r>
              <a:rPr lang="en-ID" i="1" dirty="0" smtClean="0">
                <a:solidFill>
                  <a:prstClr val="black"/>
                </a:solidFill>
                <a:latin typeface="Arial" panose="020B0604020202020204" pitchFamily="34" charset="0"/>
                <a:ea typeface="Segoe UI" panose="020B0502040204020203" pitchFamily="34" charset="0"/>
                <a:cs typeface="Arial" panose="020B0604020202020204" pitchFamily="34" charset="0"/>
              </a:rPr>
              <a:t> yang </a:t>
            </a:r>
            <a:r>
              <a:rPr lang="en-ID" i="1" dirty="0" err="1" smtClean="0">
                <a:solidFill>
                  <a:prstClr val="black"/>
                </a:solidFill>
                <a:latin typeface="Arial" panose="020B0604020202020204" pitchFamily="34" charset="0"/>
                <a:ea typeface="Segoe UI" panose="020B0502040204020203" pitchFamily="34" charset="0"/>
                <a:cs typeface="Arial" panose="020B0604020202020204" pitchFamily="34" charset="0"/>
              </a:rPr>
              <a:t>telah</a:t>
            </a:r>
            <a:r>
              <a:rPr lang="en-ID" i="1" dirty="0" smtClean="0">
                <a:solidFill>
                  <a:prstClr val="black"/>
                </a:solidFill>
                <a:latin typeface="Arial" panose="020B0604020202020204" pitchFamily="34" charset="0"/>
                <a:ea typeface="Segoe UI" panose="020B0502040204020203" pitchFamily="34" charset="0"/>
                <a:cs typeface="Arial" panose="020B0604020202020204" pitchFamily="34" charset="0"/>
              </a:rPr>
              <a:t> </a:t>
            </a:r>
            <a:r>
              <a:rPr lang="en-ID" i="1" dirty="0" err="1" smtClean="0">
                <a:solidFill>
                  <a:prstClr val="black"/>
                </a:solidFill>
                <a:latin typeface="Arial" panose="020B0604020202020204" pitchFamily="34" charset="0"/>
                <a:ea typeface="Segoe UI" panose="020B0502040204020203" pitchFamily="34" charset="0"/>
                <a:cs typeface="Arial" panose="020B0604020202020204" pitchFamily="34" charset="0"/>
              </a:rPr>
              <a:t>dipilih</a:t>
            </a:r>
            <a:r>
              <a:rPr lang="en-ID" i="1" dirty="0" smtClean="0">
                <a:solidFill>
                  <a:prstClr val="black"/>
                </a:solidFill>
                <a:latin typeface="Arial" panose="020B0604020202020204" pitchFamily="34" charset="0"/>
                <a:ea typeface="Segoe UI" panose="020B0502040204020203" pitchFamily="34" charset="0"/>
                <a:cs typeface="Arial" panose="020B0604020202020204" pitchFamily="34" charset="0"/>
              </a:rPr>
              <a:t> </a:t>
            </a:r>
            <a:r>
              <a:rPr lang="en-ID" i="1" dirty="0" err="1" smtClean="0">
                <a:solidFill>
                  <a:prstClr val="black"/>
                </a:solidFill>
                <a:latin typeface="Arial" panose="020B0604020202020204" pitchFamily="34" charset="0"/>
                <a:ea typeface="Segoe UI" panose="020B0502040204020203" pitchFamily="34" charset="0"/>
                <a:cs typeface="Arial" panose="020B0604020202020204" pitchFamily="34" charset="0"/>
              </a:rPr>
              <a:t>sebelumnya</a:t>
            </a:r>
            <a:endParaRPr kumimoji="0" lang="en-US" b="0" i="1" u="none" strike="noStrike" kern="1200" cap="none" spc="0" normalizeH="0" baseline="0" noProof="0" dirty="0" smtClean="0">
              <a:ln>
                <a:noFill/>
              </a:ln>
              <a:solidFill>
                <a:prstClr val="black"/>
              </a:solidFill>
              <a:effectLst/>
              <a:uLnTx/>
              <a:uFillTx/>
              <a:latin typeface="Arial" panose="020B0604020202020204" pitchFamily="34" charset="0"/>
              <a:ea typeface="Segoe UI" panose="020B0502040204020203" pitchFamily="34" charset="0"/>
              <a:cs typeface="Arial" panose="020B0604020202020204" pitchFamily="34" charset="0"/>
            </a:endParaRPr>
          </a:p>
        </p:txBody>
      </p:sp>
      <p:sp>
        <p:nvSpPr>
          <p:cNvPr id="13" name="Title 1"/>
          <p:cNvSpPr txBox="1"/>
          <p:nvPr/>
        </p:nvSpPr>
        <p:spPr>
          <a:xfrm>
            <a:off x="183696" y="113199"/>
            <a:ext cx="8412480" cy="549274"/>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457200" marR="0" lvl="0" indent="-457200" algn="l" defTabSz="914400" rtl="0" eaLnBrk="1" fontAlgn="auto" latinLnBrk="0" hangingPunct="1">
              <a:lnSpc>
                <a:spcPct val="90000"/>
              </a:lnSpc>
              <a:spcBef>
                <a:spcPct val="0"/>
              </a:spcBef>
              <a:spcAft>
                <a:spcPts val="0"/>
              </a:spcAft>
              <a:buClrTx/>
              <a:buSzTx/>
              <a:buFont typeface="Wingdings" panose="05000000000000000000" pitchFamily="2" charset="2"/>
              <a:buChar char="q"/>
              <a:defRPr/>
            </a:pPr>
            <a:r>
              <a:rPr kumimoji="0" lang="en-US" sz="2800" b="0" u="none" strike="noStrike" kern="1200" cap="none" spc="0" normalizeH="0" baseline="0" noProof="0" smtClean="0">
                <a:ln>
                  <a:noFill/>
                </a:ln>
                <a:solidFill>
                  <a:prstClr val="black"/>
                </a:solidFill>
                <a:effectLst>
                  <a:outerShdw blurRad="38100" dist="38100" dir="2700000" algn="tl">
                    <a:srgbClr val="000000">
                      <a:alpha val="43137"/>
                    </a:srgbClr>
                  </a:outerShdw>
                </a:effectLst>
                <a:uLnTx/>
                <a:uFillTx/>
                <a:latin typeface="Arial Black" panose="020B0A04020102020204" pitchFamily="34" charset="0"/>
                <a:cs typeface="Arial" panose="020B0604020202020204" pitchFamily="34" charset="0"/>
              </a:rPr>
              <a:t>Buat</a:t>
            </a:r>
            <a:r>
              <a:rPr kumimoji="0" lang="en-US" sz="2800" b="0" u="none" strike="noStrike" kern="1200" cap="none" spc="0" normalizeH="0" baseline="0" noProof="0" smtClean="0">
                <a:ln>
                  <a:noFill/>
                </a:ln>
                <a:solidFill>
                  <a:prstClr val="black"/>
                </a:solidFill>
                <a:effectLst>
                  <a:outerShdw blurRad="38100" dist="38100" dir="2700000" algn="tl">
                    <a:srgbClr val="000000">
                      <a:alpha val="43137"/>
                    </a:srgbClr>
                  </a:outerShdw>
                </a:effectLst>
                <a:uLnTx/>
                <a:uFillTx/>
                <a:latin typeface="Arial" panose="020B0604020202020204" pitchFamily="34" charset="0"/>
                <a:cs typeface="Arial" panose="020B0604020202020204" pitchFamily="34" charset="0"/>
              </a:rPr>
              <a:t> file CSV</a:t>
            </a:r>
            <a:endParaRPr kumimoji="0" lang="en-US" sz="2800" b="0" u="none" strike="noStrike" kern="1200" cap="none" spc="0" normalizeH="0" baseline="0" noProof="0">
              <a:ln>
                <a:noFill/>
              </a:ln>
              <a:solidFill>
                <a:prstClr val="black"/>
              </a:solidFill>
              <a:effectLst>
                <a:outerShdw blurRad="38100" dist="38100" dir="2700000" algn="tl">
                  <a:srgbClr val="000000">
                    <a:alpha val="43137"/>
                  </a:srgbClr>
                </a:outerShdw>
              </a:effectLst>
              <a:uLnTx/>
              <a:uFillTx/>
              <a:latin typeface="Arial" panose="020B0604020202020204" pitchFamily="34" charset="0"/>
              <a:cs typeface="Arial" panose="020B0604020202020204" pitchFamily="34" charset="0"/>
            </a:endParaRPr>
          </a:p>
        </p:txBody>
      </p:sp>
      <p:cxnSp>
        <p:nvCxnSpPr>
          <p:cNvPr id="14" name="Straight Connector 13"/>
          <p:cNvCxnSpPr/>
          <p:nvPr/>
        </p:nvCxnSpPr>
        <p:spPr>
          <a:xfrm>
            <a:off x="0" y="662473"/>
            <a:ext cx="4206240" cy="0"/>
          </a:xfrm>
          <a:prstGeom prst="line">
            <a:avLst/>
          </a:prstGeom>
          <a:ln>
            <a:solidFill>
              <a:schemeClr val="accent4"/>
            </a:solidFill>
          </a:ln>
          <a:effectLst>
            <a:outerShdw blurRad="50800" dist="38100" dir="4080000" algn="t" rotWithShape="0">
              <a:prstClr val="black">
                <a:alpha val="42000"/>
              </a:prstClr>
            </a:outerShdw>
          </a:effectLst>
        </p:spPr>
        <p:style>
          <a:lnRef idx="3">
            <a:schemeClr val="accent4"/>
          </a:lnRef>
          <a:fillRef idx="0">
            <a:schemeClr val="accent4"/>
          </a:fillRef>
          <a:effectRef idx="2">
            <a:schemeClr val="accent4"/>
          </a:effectRef>
          <a:fontRef idx="minor">
            <a:schemeClr val="tx1"/>
          </a:fontRef>
        </p:style>
      </p:cxnSp>
      <p:pic>
        <p:nvPicPr>
          <p:cNvPr id="2" name="Picture 1"/>
          <p:cNvPicPr>
            <a:picLocks noChangeAspect="1"/>
          </p:cNvPicPr>
          <p:nvPr/>
        </p:nvPicPr>
        <p:blipFill rotWithShape="1">
          <a:blip r:embed="rId3"/>
          <a:srcRect l="27305" t="10417" r="26867" b="14063"/>
          <a:stretch/>
        </p:blipFill>
        <p:spPr>
          <a:xfrm>
            <a:off x="307615" y="894597"/>
            <a:ext cx="5962650" cy="55245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100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1000" fill="hold"/>
                                        <p:tgtEl>
                                          <p:spTgt spid="12"/>
                                        </p:tgtEl>
                                        <p:attrNameLst>
                                          <p:attrName>ppt_x</p:attrName>
                                        </p:attrNameLst>
                                      </p:cBhvr>
                                      <p:tavLst>
                                        <p:tav tm="0">
                                          <p:val>
                                            <p:strVal val="1+#ppt_w/2"/>
                                          </p:val>
                                        </p:tav>
                                        <p:tav tm="100000">
                                          <p:val>
                                            <p:strVal val="#ppt_x"/>
                                          </p:val>
                                        </p:tav>
                                      </p:tavLst>
                                    </p:anim>
                                    <p:anim calcmode="lin" valueType="num">
                                      <p:cBhvr additive="base">
                                        <p:cTn id="8" dur="10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descr="C:\Documents and Settings\810580675\Desktop\ICON BUATAN SENDIRI\kpp.png"/>
          <p:cNvPicPr>
            <a:picLocks noChangeAspect="1" noChangeArrowheads="1"/>
          </p:cNvPicPr>
          <p:nvPr/>
        </p:nvPicPr>
        <p:blipFill>
          <a:blip r:embed="rId3" cstate="print"/>
          <a:srcRect/>
          <a:stretch>
            <a:fillRect/>
          </a:stretch>
        </p:blipFill>
        <p:spPr bwMode="auto">
          <a:xfrm>
            <a:off x="426959" y="1206186"/>
            <a:ext cx="3809524" cy="3473016"/>
          </a:xfrm>
          <a:prstGeom prst="rect">
            <a:avLst/>
          </a:prstGeom>
          <a:ln>
            <a:noFill/>
          </a:ln>
          <a:effectLst>
            <a:outerShdw blurRad="50800" dist="38100" dir="5400000" algn="t" rotWithShape="0">
              <a:prstClr val="black">
                <a:alpha val="40000"/>
              </a:prstClr>
            </a:outerShdw>
          </a:effectLst>
        </p:spPr>
      </p:pic>
      <p:pic>
        <p:nvPicPr>
          <p:cNvPr id="8" name="Picture 7"/>
          <p:cNvPicPr>
            <a:picLocks noChangeAspect="1"/>
          </p:cNvPicPr>
          <p:nvPr/>
        </p:nvPicPr>
        <p:blipFill rotWithShape="1">
          <a:blip r:embed="rId4">
            <a:extLst>
              <a:ext uri="{28A0092B-C50C-407E-A947-70E740481C1C}">
                <a14:useLocalDpi xmlns:a14="http://schemas.microsoft.com/office/drawing/2010/main" val="0"/>
              </a:ext>
            </a:extLst>
          </a:blip>
          <a:srcRect l="63330" t="69704"/>
          <a:stretch>
            <a:fillRect/>
          </a:stretch>
        </p:blipFill>
        <p:spPr>
          <a:xfrm>
            <a:off x="5762625" y="4776788"/>
            <a:ext cx="3381375" cy="2081212"/>
          </a:xfrm>
          <a:prstGeom prst="rect">
            <a:avLst/>
          </a:prstGeom>
        </p:spPr>
      </p:pic>
      <p:sp>
        <p:nvSpPr>
          <p:cNvPr id="10" name="Rectangle 9"/>
          <p:cNvSpPr/>
          <p:nvPr/>
        </p:nvSpPr>
        <p:spPr>
          <a:xfrm>
            <a:off x="160021" y="1614504"/>
            <a:ext cx="4343400" cy="3349196"/>
          </a:xfrm>
          <a:prstGeom prst="rect">
            <a:avLst/>
          </a:prstGeom>
          <a:solidFill>
            <a:srgbClr val="FFC000">
              <a:alpha val="90000"/>
            </a:srgbClr>
          </a:solidFill>
          <a:ln>
            <a:noFill/>
          </a:ln>
        </p:spPr>
        <p:style>
          <a:lnRef idx="0">
            <a:scrgbClr r="0" g="0" b="0"/>
          </a:lnRef>
          <a:fillRef idx="0">
            <a:scrgbClr r="0" g="0" b="0"/>
          </a:fillRef>
          <a:effectRef idx="0">
            <a:scrgbClr r="0" g="0" b="0"/>
          </a:effectRef>
          <a:fontRef idx="minor">
            <a:schemeClr val="lt1"/>
          </a:fontRef>
        </p:style>
        <p:txBody>
          <a:bodyPr anchor="t"/>
          <a:lstStyle/>
          <a:p>
            <a:pPr marL="342900" marR="0" lvl="0" indent="-342900" algn="l" defTabSz="914400" rtl="0" eaLnBrk="1" fontAlgn="auto" latinLnBrk="0" hangingPunct="1">
              <a:lnSpc>
                <a:spcPct val="100000"/>
              </a:lnSpc>
              <a:spcBef>
                <a:spcPts val="0"/>
              </a:spcBef>
              <a:spcAft>
                <a:spcPts val="0"/>
              </a:spcAft>
              <a:buClrTx/>
              <a:buSzTx/>
              <a:buFont typeface="Wingdings" panose="05000000000000000000" pitchFamily="2" charset="2"/>
              <a:buChar char="q"/>
              <a:defRPr/>
            </a:pPr>
            <a:endParaRPr kumimoji="0" lang="en-US" sz="2200" b="1" i="0" u="none" strike="noStrike" kern="1200" cap="none" spc="0" normalizeH="0" baseline="0" noProof="0" smtClean="0">
              <a:ln>
                <a:noFill/>
              </a:ln>
              <a:solidFill>
                <a:prstClr val="black"/>
              </a:solidFill>
              <a:effectLst/>
              <a:uLnTx/>
              <a:uFillTx/>
              <a:latin typeface="Arial" panose="020B0604020202020204" pitchFamily="34" charset="0"/>
              <a:ea typeface="+mn-ea"/>
              <a:cs typeface="Arial" panose="020B0604020202020204" pitchFamily="34" charset="0"/>
            </a:endParaRPr>
          </a:p>
          <a:p>
            <a:pPr marL="342900" marR="0" lvl="0" indent="-342900" algn="l" defTabSz="914400" rtl="0" eaLnBrk="1" fontAlgn="auto" latinLnBrk="0" hangingPunct="1">
              <a:lnSpc>
                <a:spcPct val="100000"/>
              </a:lnSpc>
              <a:spcBef>
                <a:spcPts val="0"/>
              </a:spcBef>
              <a:spcAft>
                <a:spcPts val="0"/>
              </a:spcAft>
              <a:buClrTx/>
              <a:buSzTx/>
              <a:buFont typeface="Wingdings" panose="05000000000000000000" pitchFamily="2" charset="2"/>
              <a:buChar char="q"/>
              <a:defRPr/>
            </a:pPr>
            <a:r>
              <a:rPr kumimoji="0" lang="en-US" sz="2200" b="1" i="0" u="none" strike="noStrike" kern="1200" cap="none" spc="0" normalizeH="0" baseline="0" noProof="0" smtClean="0">
                <a:ln>
                  <a:noFill/>
                </a:ln>
                <a:solidFill>
                  <a:prstClr val="black"/>
                </a:solidFill>
                <a:effectLst/>
                <a:uLnTx/>
                <a:uFillTx/>
                <a:latin typeface="Arial" panose="020B0604020202020204" pitchFamily="34" charset="0"/>
                <a:ea typeface="+mn-ea"/>
                <a:cs typeface="Arial" panose="020B0604020202020204" pitchFamily="34" charset="0"/>
              </a:rPr>
              <a:t>Buat</a:t>
            </a:r>
            <a:r>
              <a:rPr kumimoji="0" lang="en-US" sz="2200" b="0" i="0" u="none" strike="noStrike" kern="1200" cap="none" spc="0" normalizeH="0" baseline="0" noProof="0" smtClean="0">
                <a:ln>
                  <a:noFill/>
                </a:ln>
                <a:solidFill>
                  <a:prstClr val="black"/>
                </a:solidFill>
                <a:effectLst/>
                <a:uLnTx/>
                <a:uFillTx/>
                <a:latin typeface="Arial" panose="020B0604020202020204" pitchFamily="34" charset="0"/>
                <a:ea typeface="+mn-ea"/>
                <a:cs typeface="Arial" panose="020B0604020202020204" pitchFamily="34" charset="0"/>
              </a:rPr>
              <a:t> </a:t>
            </a:r>
            <a:r>
              <a:rPr kumimoji="0" lang="en-US" sz="2200" b="0"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rPr>
              <a:t>file CSV untuk pelaporan </a:t>
            </a:r>
            <a:r>
              <a:rPr kumimoji="0" lang="en-US" sz="2200" b="0" i="0" u="none" strike="noStrike" kern="1200" cap="none" spc="0" normalizeH="0" baseline="0" noProof="0" smtClean="0">
                <a:ln>
                  <a:noFill/>
                </a:ln>
                <a:solidFill>
                  <a:prstClr val="black"/>
                </a:solidFill>
                <a:effectLst/>
                <a:uLnTx/>
                <a:uFillTx/>
                <a:latin typeface="Arial" panose="020B0604020202020204" pitchFamily="34" charset="0"/>
                <a:ea typeface="+mn-ea"/>
                <a:cs typeface="Arial" panose="020B0604020202020204" pitchFamily="34" charset="0"/>
              </a:rPr>
              <a:t>SPT</a:t>
            </a:r>
          </a:p>
          <a:p>
            <a:pPr marL="342900" marR="0" lvl="0" indent="-342900" algn="l" defTabSz="914400" rtl="0" eaLnBrk="1" fontAlgn="auto" latinLnBrk="0" hangingPunct="1">
              <a:lnSpc>
                <a:spcPct val="100000"/>
              </a:lnSpc>
              <a:spcBef>
                <a:spcPts val="0"/>
              </a:spcBef>
              <a:spcAft>
                <a:spcPts val="0"/>
              </a:spcAft>
              <a:buClrTx/>
              <a:buSzTx/>
              <a:buFont typeface="Wingdings" panose="05000000000000000000" pitchFamily="2" charset="2"/>
              <a:buChar char="q"/>
              <a:defRPr/>
            </a:pPr>
            <a:r>
              <a:rPr kumimoji="0" lang="en-US" sz="2200" b="1" i="0" u="none" strike="noStrike" kern="1200" cap="none" spc="0" normalizeH="0" baseline="0" noProof="0" smtClean="0">
                <a:ln>
                  <a:noFill/>
                </a:ln>
                <a:solidFill>
                  <a:prstClr val="black"/>
                </a:solidFill>
                <a:effectLst/>
                <a:uLnTx/>
                <a:uFillTx/>
                <a:latin typeface="Arial" panose="020B0604020202020204" pitchFamily="34" charset="0"/>
                <a:ea typeface="+mn-ea"/>
                <a:cs typeface="Arial" panose="020B0604020202020204" pitchFamily="34" charset="0"/>
              </a:rPr>
              <a:t>Salin</a:t>
            </a:r>
            <a:r>
              <a:rPr kumimoji="0" lang="en-US" sz="2200" b="0" i="0" u="none" strike="noStrike" kern="1200" cap="none" spc="0" normalizeH="0" baseline="0" noProof="0" smtClean="0">
                <a:ln>
                  <a:noFill/>
                </a:ln>
                <a:solidFill>
                  <a:prstClr val="black"/>
                </a:solidFill>
                <a:effectLst/>
                <a:uLnTx/>
                <a:uFillTx/>
                <a:latin typeface="Arial" panose="020B0604020202020204" pitchFamily="34" charset="0"/>
                <a:ea typeface="+mn-ea"/>
                <a:cs typeface="Arial" panose="020B0604020202020204" pitchFamily="34" charset="0"/>
              </a:rPr>
              <a:t> file CSV ke </a:t>
            </a:r>
            <a:r>
              <a:rPr kumimoji="0" lang="en-US" sz="2200" b="0" i="1" u="none" strike="noStrike" kern="1200" cap="none" spc="0" normalizeH="0" baseline="0" noProof="0" smtClean="0">
                <a:ln>
                  <a:noFill/>
                </a:ln>
                <a:solidFill>
                  <a:prstClr val="black"/>
                </a:solidFill>
                <a:effectLst/>
                <a:uLnTx/>
                <a:uFillTx/>
                <a:latin typeface="Arial" panose="020B0604020202020204" pitchFamily="34" charset="0"/>
                <a:ea typeface="+mn-ea"/>
                <a:cs typeface="Arial" panose="020B0604020202020204" pitchFamily="34" charset="0"/>
              </a:rPr>
              <a:t>flashdisk/ harddisk</a:t>
            </a:r>
            <a:r>
              <a:rPr kumimoji="0" lang="en-US" sz="2200" b="0" i="0" u="none" strike="noStrike" kern="1200" cap="none" spc="0" normalizeH="0" baseline="0" noProof="0" smtClean="0">
                <a:ln>
                  <a:noFill/>
                </a:ln>
                <a:solidFill>
                  <a:prstClr val="black"/>
                </a:solidFill>
                <a:effectLst/>
                <a:uLnTx/>
                <a:uFillTx/>
                <a:latin typeface="Arial" panose="020B0604020202020204" pitchFamily="34" charset="0"/>
                <a:ea typeface="+mn-ea"/>
                <a:cs typeface="Arial" panose="020B0604020202020204" pitchFamily="34" charset="0"/>
              </a:rPr>
              <a:t> eksternal</a:t>
            </a:r>
            <a:endParaRPr kumimoji="0" lang="en-US" sz="2200" b="0"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endParaRPr>
          </a:p>
          <a:p>
            <a:pPr marL="342900" marR="0" lvl="0" indent="-342900" algn="l" defTabSz="914400" rtl="0" eaLnBrk="1" fontAlgn="auto" latinLnBrk="0" hangingPunct="1">
              <a:lnSpc>
                <a:spcPct val="100000"/>
              </a:lnSpc>
              <a:spcBef>
                <a:spcPts val="0"/>
              </a:spcBef>
              <a:spcAft>
                <a:spcPts val="0"/>
              </a:spcAft>
              <a:buClrTx/>
              <a:buSzTx/>
              <a:buFont typeface="Wingdings" panose="05000000000000000000" pitchFamily="2" charset="2"/>
              <a:buChar char="q"/>
              <a:defRPr/>
            </a:pPr>
            <a:r>
              <a:rPr kumimoji="0" lang="en-US" sz="2200" b="1" i="0" u="none" strike="noStrike" kern="1200" cap="none" spc="0" normalizeH="0" baseline="0" noProof="0" smtClean="0">
                <a:ln>
                  <a:noFill/>
                </a:ln>
                <a:solidFill>
                  <a:prstClr val="black"/>
                </a:solidFill>
                <a:effectLst/>
                <a:uLnTx/>
                <a:uFillTx/>
                <a:latin typeface="Arial" panose="020B0604020202020204" pitchFamily="34" charset="0"/>
                <a:ea typeface="+mn-ea"/>
                <a:cs typeface="Arial" panose="020B0604020202020204" pitchFamily="34" charset="0"/>
              </a:rPr>
              <a:t>Cetak, tandatangani, &amp; cap</a:t>
            </a:r>
            <a:r>
              <a:rPr kumimoji="0" lang="en-US" sz="2200" b="0" i="0" u="none" strike="noStrike" kern="1200" cap="none" spc="0" normalizeH="0" baseline="0" noProof="0" smtClean="0">
                <a:ln>
                  <a:noFill/>
                </a:ln>
                <a:solidFill>
                  <a:prstClr val="black"/>
                </a:solidFill>
                <a:effectLst/>
                <a:uLnTx/>
                <a:uFillTx/>
                <a:latin typeface="Arial" panose="020B0604020202020204" pitchFamily="34" charset="0"/>
                <a:ea typeface="+mn-ea"/>
                <a:cs typeface="Arial" panose="020B0604020202020204" pitchFamily="34" charset="0"/>
              </a:rPr>
              <a:t> </a:t>
            </a:r>
            <a:r>
              <a:rPr kumimoji="0" lang="en-US" sz="2200" b="0"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rPr>
              <a:t>SPT Induk</a:t>
            </a:r>
          </a:p>
          <a:p>
            <a:pPr marL="342900" marR="0" lvl="0" indent="-342900" algn="l" defTabSz="914400" rtl="0" eaLnBrk="1" fontAlgn="auto" latinLnBrk="0" hangingPunct="1">
              <a:lnSpc>
                <a:spcPct val="100000"/>
              </a:lnSpc>
              <a:spcBef>
                <a:spcPts val="0"/>
              </a:spcBef>
              <a:spcAft>
                <a:spcPts val="0"/>
              </a:spcAft>
              <a:buClrTx/>
              <a:buSzTx/>
              <a:buFont typeface="Wingdings" panose="05000000000000000000" pitchFamily="2" charset="2"/>
              <a:buChar char="q"/>
              <a:defRPr/>
            </a:pPr>
            <a:r>
              <a:rPr kumimoji="0" lang="en-US" sz="2200" b="1"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rPr>
              <a:t>Laporkan</a:t>
            </a:r>
            <a:r>
              <a:rPr kumimoji="0" lang="en-US" sz="2200" b="0"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rPr>
              <a:t> </a:t>
            </a:r>
            <a:r>
              <a:rPr kumimoji="0" lang="en-US" sz="2200" b="0" i="0" u="none" strike="noStrike" kern="1200" cap="none" spc="0" normalizeH="0" baseline="0" noProof="0" smtClean="0">
                <a:ln>
                  <a:noFill/>
                </a:ln>
                <a:solidFill>
                  <a:prstClr val="black"/>
                </a:solidFill>
                <a:effectLst/>
                <a:uLnTx/>
                <a:uFillTx/>
                <a:latin typeface="Arial" panose="020B0604020202020204" pitchFamily="34" charset="0"/>
                <a:ea typeface="+mn-ea"/>
                <a:cs typeface="Arial" panose="020B0604020202020204" pitchFamily="34" charset="0"/>
              </a:rPr>
              <a:t>cetakan SPT Induk &amp; file CSV pada </a:t>
            </a:r>
            <a:r>
              <a:rPr kumimoji="0" lang="en-US" sz="2200" b="0"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rPr>
              <a:t>KPP terdaftar</a:t>
            </a:r>
            <a:endParaRPr kumimoji="0" lang="en-US" sz="2200" b="0" i="0" u="none" strike="noStrike" kern="1200" cap="none" spc="0" normalizeH="0" baseline="0" noProof="0" smtClean="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14" name="Rectangle 13"/>
          <p:cNvSpPr/>
          <p:nvPr/>
        </p:nvSpPr>
        <p:spPr>
          <a:xfrm>
            <a:off x="160021" y="700104"/>
            <a:ext cx="4343400" cy="914400"/>
          </a:xfrm>
          <a:prstGeom prst="rect">
            <a:avLst/>
          </a:prstGeom>
          <a:solidFill>
            <a:srgbClr val="002060">
              <a:alpha val="90000"/>
            </a:srgbClr>
          </a:solidFill>
          <a:ln>
            <a:noFill/>
          </a:ln>
        </p:spPr>
        <p:style>
          <a:lnRef idx="0">
            <a:scrgbClr r="0" g="0" b="0"/>
          </a:lnRef>
          <a:fillRef idx="0">
            <a:scrgbClr r="0" g="0" b="0"/>
          </a:fillRef>
          <a:effectRef idx="0">
            <a:scrgbClr r="0" g="0" b="0"/>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sz="2800" b="0" i="0" u="none" strike="noStrike" kern="1200" cap="none" spc="0" normalizeH="0" baseline="0" noProof="0" smtClean="0">
                <a:ln>
                  <a:noFill/>
                </a:ln>
                <a:solidFill>
                  <a:prstClr val="white"/>
                </a:solidFill>
                <a:effectLst>
                  <a:outerShdw blurRad="38100" dist="38100" dir="2700000" algn="tl">
                    <a:srgbClr val="000000">
                      <a:alpha val="43137"/>
                    </a:srgbClr>
                  </a:outerShdw>
                </a:effectLst>
                <a:uLnTx/>
                <a:uFillTx/>
                <a:latin typeface="Arial Black" panose="020B0A04020102020204" pitchFamily="34" charset="0"/>
                <a:ea typeface="+mn-ea"/>
                <a:cs typeface="Arial" panose="020B0604020202020204" pitchFamily="34" charset="0"/>
              </a:rPr>
              <a:t>KPP TERDAFTAR</a:t>
            </a:r>
            <a:endParaRPr kumimoji="0" lang="id-ID" sz="28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Arial Black" panose="020B0A04020102020204" pitchFamily="34" charset="0"/>
              <a:ea typeface="+mn-ea"/>
              <a:cs typeface="Arial" panose="020B0604020202020204" pitchFamily="34" charset="0"/>
            </a:endParaRPr>
          </a:p>
        </p:txBody>
      </p:sp>
      <p:sp>
        <p:nvSpPr>
          <p:cNvPr id="9" name="Rectangle 8"/>
          <p:cNvSpPr/>
          <p:nvPr/>
        </p:nvSpPr>
        <p:spPr>
          <a:xfrm>
            <a:off x="0" y="5180883"/>
            <a:ext cx="5852160" cy="1280160"/>
          </a:xfrm>
          <a:prstGeom prst="rect">
            <a:avLst/>
          </a:prstGeom>
          <a:solidFill>
            <a:srgbClr val="002060">
              <a:alpha val="75000"/>
            </a:srgbClr>
          </a:solidFill>
          <a:ln>
            <a:noFill/>
          </a:ln>
        </p:spPr>
        <p:style>
          <a:lnRef idx="0">
            <a:scrgbClr r="0" g="0" b="0"/>
          </a:lnRef>
          <a:fillRef idx="0">
            <a:scrgbClr r="0" g="0" b="0"/>
          </a:fillRef>
          <a:effectRef idx="0">
            <a:scrgbClr r="0" g="0" b="0"/>
          </a:effectRef>
          <a:fontRef idx="minor">
            <a:schemeClr val="lt1"/>
          </a:fontRef>
        </p:style>
        <p:txBody>
          <a:bodyPr anchor="ctr"/>
          <a:lstStyle/>
          <a:p>
            <a:pPr marL="0" marR="0" lvl="0" indent="0" algn="r" defTabSz="914400" rtl="0" eaLnBrk="1" fontAlgn="auto" latinLnBrk="0" hangingPunct="1">
              <a:lnSpc>
                <a:spcPct val="100000"/>
              </a:lnSpc>
              <a:spcBef>
                <a:spcPts val="0"/>
              </a:spcBef>
              <a:spcAft>
                <a:spcPts val="0"/>
              </a:spcAft>
              <a:buClrTx/>
              <a:buSzTx/>
              <a:buFontTx/>
              <a:buNone/>
              <a:defRPr/>
            </a:pPr>
            <a:r>
              <a:rPr kumimoji="0" lang="en-US" sz="3600" b="0" i="0" u="none" strike="noStrike" kern="1200" cap="none" spc="0" normalizeH="0" baseline="0" noProof="0" smtClean="0">
                <a:ln>
                  <a:noFill/>
                </a:ln>
                <a:solidFill>
                  <a:prstClr val="white"/>
                </a:solidFill>
                <a:effectLst>
                  <a:outerShdw blurRad="38100" dist="38100" dir="2700000" algn="tl">
                    <a:srgbClr val="000000">
                      <a:alpha val="43137"/>
                    </a:srgbClr>
                  </a:outerShdw>
                </a:effectLst>
                <a:uLnTx/>
                <a:uFillTx/>
                <a:latin typeface="Arial Black" panose="020B0A04020102020204" pitchFamily="34" charset="0"/>
                <a:ea typeface="+mn-ea"/>
                <a:cs typeface="Arial" panose="020B0604020202020204" pitchFamily="34" charset="0"/>
              </a:rPr>
              <a:t>LANGKAH-LANGKAH</a:t>
            </a:r>
          </a:p>
          <a:p>
            <a:pPr marL="0" marR="0" lvl="0" indent="0" algn="r" defTabSz="914400" rtl="0" eaLnBrk="1" fontAlgn="auto" latinLnBrk="0" hangingPunct="1">
              <a:lnSpc>
                <a:spcPct val="100000"/>
              </a:lnSpc>
              <a:spcBef>
                <a:spcPts val="0"/>
              </a:spcBef>
              <a:spcAft>
                <a:spcPts val="0"/>
              </a:spcAft>
              <a:buClrTx/>
              <a:buSzTx/>
              <a:buFontTx/>
              <a:buNone/>
              <a:defRPr/>
            </a:pPr>
            <a:r>
              <a:rPr kumimoji="0" lang="en-US" sz="3600" b="0" i="0" u="none" strike="noStrike" kern="1200" cap="none" spc="0" normalizeH="0" baseline="0" noProof="0" smtClean="0">
                <a:ln>
                  <a:noFill/>
                </a:ln>
                <a:solidFill>
                  <a:prstClr val="white"/>
                </a:solidFill>
                <a:effectLst>
                  <a:outerShdw blurRad="38100" dist="38100" dir="2700000" algn="tl">
                    <a:srgbClr val="000000">
                      <a:alpha val="43137"/>
                    </a:srgbClr>
                  </a:outerShdw>
                </a:effectLst>
                <a:uLnTx/>
                <a:uFillTx/>
                <a:latin typeface="Arial Black" panose="020B0A04020102020204" pitchFamily="34" charset="0"/>
                <a:ea typeface="+mn-ea"/>
                <a:cs typeface="Arial" panose="020B0604020202020204" pitchFamily="34" charset="0"/>
              </a:rPr>
              <a:t>PELAPORAN e-SPT</a:t>
            </a:r>
            <a:endParaRPr kumimoji="0" lang="id-ID" sz="36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Arial Black" panose="020B0A04020102020204" pitchFamily="34" charset="0"/>
              <a:ea typeface="+mn-ea"/>
              <a:cs typeface="Arial" panose="020B0604020202020204" pitchFamily="34" charset="0"/>
            </a:endParaRPr>
          </a:p>
        </p:txBody>
      </p:sp>
      <p:pic>
        <p:nvPicPr>
          <p:cNvPr id="20" name="Picture 1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174525" y="1639915"/>
            <a:ext cx="3298371" cy="3298371"/>
          </a:xfrm>
          <a:prstGeom prst="rect">
            <a:avLst/>
          </a:prstGeom>
        </p:spPr>
      </p:pic>
      <p:sp>
        <p:nvSpPr>
          <p:cNvPr id="21" name="Rectangle 20"/>
          <p:cNvSpPr/>
          <p:nvPr/>
        </p:nvSpPr>
        <p:spPr>
          <a:xfrm>
            <a:off x="5639894" y="2146113"/>
            <a:ext cx="2376000" cy="154800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22" name="Picture 21"/>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909385" y="2527163"/>
            <a:ext cx="1828649" cy="761937"/>
          </a:xfrm>
          <a:prstGeom prst="rect">
            <a:avLst/>
          </a:prstGeom>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childTnLst>
                                </p:cTn>
                              </p:par>
                            </p:childTnLst>
                          </p:cTn>
                        </p:par>
                        <p:par>
                          <p:cTn id="8" fill="hold">
                            <p:stCondLst>
                              <p:cond delay="1000"/>
                            </p:stCondLst>
                            <p:childTnLst>
                              <p:par>
                                <p:cTn id="9" presetID="42" presetClass="entr" presetSubtype="0" fill="hold" grpId="0" nodeType="afterEffect">
                                  <p:stCondLst>
                                    <p:cond delay="2000"/>
                                  </p:stCondLst>
                                  <p:childTnLst>
                                    <p:set>
                                      <p:cBhvr>
                                        <p:cTn id="10" dur="1" fill="hold">
                                          <p:stCondLst>
                                            <p:cond delay="0"/>
                                          </p:stCondLst>
                                        </p:cTn>
                                        <p:tgtEl>
                                          <p:spTgt spid="14"/>
                                        </p:tgtEl>
                                        <p:attrNameLst>
                                          <p:attrName>style.visibility</p:attrName>
                                        </p:attrNameLst>
                                      </p:cBhvr>
                                      <p:to>
                                        <p:strVal val="visible"/>
                                      </p:to>
                                    </p:set>
                                    <p:animEffect transition="in" filter="fade">
                                      <p:cBhvr>
                                        <p:cTn id="11" dur="1000"/>
                                        <p:tgtEl>
                                          <p:spTgt spid="14"/>
                                        </p:tgtEl>
                                      </p:cBhvr>
                                    </p:animEffect>
                                    <p:anim calcmode="lin" valueType="num">
                                      <p:cBhvr>
                                        <p:cTn id="12" dur="1000" fill="hold"/>
                                        <p:tgtEl>
                                          <p:spTgt spid="14"/>
                                        </p:tgtEl>
                                        <p:attrNameLst>
                                          <p:attrName>ppt_x</p:attrName>
                                        </p:attrNameLst>
                                      </p:cBhvr>
                                      <p:tavLst>
                                        <p:tav tm="0">
                                          <p:val>
                                            <p:strVal val="#ppt_x"/>
                                          </p:val>
                                        </p:tav>
                                        <p:tav tm="100000">
                                          <p:val>
                                            <p:strVal val="#ppt_x"/>
                                          </p:val>
                                        </p:tav>
                                      </p:tavLst>
                                    </p:anim>
                                    <p:anim calcmode="lin" valueType="num">
                                      <p:cBhvr>
                                        <p:cTn id="13" dur="1000" fill="hold"/>
                                        <p:tgtEl>
                                          <p:spTgt spid="14"/>
                                        </p:tgtEl>
                                        <p:attrNameLst>
                                          <p:attrName>ppt_y</p:attrName>
                                        </p:attrNameLst>
                                      </p:cBhvr>
                                      <p:tavLst>
                                        <p:tav tm="0">
                                          <p:val>
                                            <p:strVal val="#ppt_y+.1"/>
                                          </p:val>
                                        </p:tav>
                                        <p:tav tm="100000">
                                          <p:val>
                                            <p:strVal val="#ppt_y"/>
                                          </p:val>
                                        </p:tav>
                                      </p:tavLst>
                                    </p:anim>
                                  </p:childTnLst>
                                </p:cTn>
                              </p:par>
                              <p:par>
                                <p:cTn id="14" presetID="22" presetClass="entr" presetSubtype="1" fill="hold" grpId="0" nodeType="withEffect">
                                  <p:stCondLst>
                                    <p:cond delay="2000"/>
                                  </p:stCondLst>
                                  <p:childTnLst>
                                    <p:set>
                                      <p:cBhvr>
                                        <p:cTn id="15" dur="1" fill="hold">
                                          <p:stCondLst>
                                            <p:cond delay="0"/>
                                          </p:stCondLst>
                                        </p:cTn>
                                        <p:tgtEl>
                                          <p:spTgt spid="10"/>
                                        </p:tgtEl>
                                        <p:attrNameLst>
                                          <p:attrName>style.visibility</p:attrName>
                                        </p:attrNameLst>
                                      </p:cBhvr>
                                      <p:to>
                                        <p:strVal val="visible"/>
                                      </p:to>
                                    </p:set>
                                    <p:animEffect transition="in" filter="wipe(up)">
                                      <p:cBhvr>
                                        <p:cTn id="16" dur="2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4" grpId="0" animBg="1"/>
      <p:bldP spid="9"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p:cNvPicPr>
            <a:picLocks noChangeAspect="1"/>
          </p:cNvPicPr>
          <p:nvPr/>
        </p:nvPicPr>
        <p:blipFill rotWithShape="1">
          <a:blip r:embed="rId3">
            <a:extLst>
              <a:ext uri="{28A0092B-C50C-407E-A947-70E740481C1C}">
                <a14:useLocalDpi xmlns:a14="http://schemas.microsoft.com/office/drawing/2010/main" val="0"/>
              </a:ext>
            </a:extLst>
          </a:blip>
          <a:srcRect l="63330" t="69704"/>
          <a:stretch>
            <a:fillRect/>
          </a:stretch>
        </p:blipFill>
        <p:spPr>
          <a:xfrm>
            <a:off x="5762625" y="4776788"/>
            <a:ext cx="3381375" cy="2081212"/>
          </a:xfrm>
          <a:prstGeom prst="rect">
            <a:avLst/>
          </a:prstGeom>
        </p:spPr>
      </p:pic>
      <p:cxnSp>
        <p:nvCxnSpPr>
          <p:cNvPr id="12" name="Straight Connector 11"/>
          <p:cNvCxnSpPr/>
          <p:nvPr/>
        </p:nvCxnSpPr>
        <p:spPr>
          <a:xfrm flipV="1">
            <a:off x="2749637" y="2216887"/>
            <a:ext cx="3657600" cy="12879"/>
          </a:xfrm>
          <a:prstGeom prst="line">
            <a:avLst/>
          </a:prstGeom>
          <a:ln w="57150">
            <a:solidFill>
              <a:schemeClr val="tx1"/>
            </a:solidFill>
          </a:ln>
        </p:spPr>
        <p:style>
          <a:lnRef idx="1">
            <a:schemeClr val="dk1"/>
          </a:lnRef>
          <a:fillRef idx="0">
            <a:schemeClr val="dk1"/>
          </a:fillRef>
          <a:effectRef idx="0">
            <a:schemeClr val="dk1"/>
          </a:effectRef>
          <a:fontRef idx="minor">
            <a:schemeClr val="tx1"/>
          </a:fontRef>
        </p:style>
      </p:cxnSp>
      <p:cxnSp>
        <p:nvCxnSpPr>
          <p:cNvPr id="13" name="Straight Connector 12"/>
          <p:cNvCxnSpPr/>
          <p:nvPr/>
        </p:nvCxnSpPr>
        <p:spPr>
          <a:xfrm flipV="1">
            <a:off x="2749637" y="4174475"/>
            <a:ext cx="3657600" cy="12879"/>
          </a:xfrm>
          <a:prstGeom prst="line">
            <a:avLst/>
          </a:prstGeom>
          <a:ln w="57150">
            <a:solidFill>
              <a:schemeClr val="tx1"/>
            </a:solidFill>
          </a:ln>
        </p:spPr>
        <p:style>
          <a:lnRef idx="1">
            <a:schemeClr val="dk1"/>
          </a:lnRef>
          <a:fillRef idx="0">
            <a:schemeClr val="dk1"/>
          </a:fillRef>
          <a:effectRef idx="0">
            <a:schemeClr val="dk1"/>
          </a:effectRef>
          <a:fontRef idx="minor">
            <a:schemeClr val="tx1"/>
          </a:fontRef>
        </p:style>
      </p:cxnSp>
      <p:sp>
        <p:nvSpPr>
          <p:cNvPr id="11" name="Rectangle 10"/>
          <p:cNvSpPr/>
          <p:nvPr/>
        </p:nvSpPr>
        <p:spPr>
          <a:xfrm>
            <a:off x="1822359" y="2023704"/>
            <a:ext cx="5499278" cy="2318198"/>
          </a:xfrm>
          <a:prstGeom prst="rect">
            <a:avLst/>
          </a:prstGeom>
          <a:noFill/>
          <a:ln>
            <a:noFill/>
          </a:ln>
        </p:spPr>
        <p:style>
          <a:lnRef idx="0">
            <a:scrgbClr r="0" g="0" b="0"/>
          </a:lnRef>
          <a:fillRef idx="0">
            <a:scrgbClr r="0" g="0" b="0"/>
          </a:fillRef>
          <a:effectRef idx="0">
            <a:scrgbClr r="0" g="0" b="0"/>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sz="4000" b="0" u="none" strike="noStrike" kern="1200" cap="none" spc="0" normalizeH="0" baseline="0" noProof="0" smtClean="0">
                <a:ln>
                  <a:noFill/>
                </a:ln>
                <a:solidFill>
                  <a:prstClr val="black"/>
                </a:solidFill>
                <a:effectLst/>
                <a:uLnTx/>
                <a:uFillTx/>
                <a:latin typeface="Arial Black" panose="020B0A04020102020204" pitchFamily="34" charset="0"/>
              </a:rPr>
              <a:t>Pemanfaatan</a:t>
            </a:r>
          </a:p>
          <a:p>
            <a:pPr marL="0" marR="0" lvl="0" indent="0" algn="ctr" defTabSz="914400" rtl="0" eaLnBrk="1" fontAlgn="auto" latinLnBrk="0" hangingPunct="1">
              <a:lnSpc>
                <a:spcPct val="100000"/>
              </a:lnSpc>
              <a:spcBef>
                <a:spcPts val="0"/>
              </a:spcBef>
              <a:spcAft>
                <a:spcPts val="0"/>
              </a:spcAft>
              <a:buClrTx/>
              <a:buSzTx/>
              <a:buFontTx/>
              <a:buNone/>
              <a:defRPr/>
            </a:pPr>
            <a:r>
              <a:rPr kumimoji="0" lang="en-US" sz="4000" b="0" u="none" strike="noStrike" kern="1200" cap="none" spc="0" normalizeH="0" baseline="0" noProof="0" smtClean="0">
                <a:ln>
                  <a:noFill/>
                </a:ln>
                <a:solidFill>
                  <a:prstClr val="black"/>
                </a:solidFill>
                <a:effectLst/>
                <a:uLnTx/>
                <a:uFillTx/>
                <a:latin typeface="Arial Black" panose="020B0A04020102020204" pitchFamily="34" charset="0"/>
              </a:rPr>
              <a:t>e-SPT Masa</a:t>
            </a:r>
          </a:p>
          <a:p>
            <a:pPr marL="0" marR="0" lvl="0" indent="0" algn="ctr" defTabSz="914400" rtl="0" eaLnBrk="1" fontAlgn="auto" latinLnBrk="0" hangingPunct="1">
              <a:lnSpc>
                <a:spcPct val="100000"/>
              </a:lnSpc>
              <a:spcBef>
                <a:spcPts val="0"/>
              </a:spcBef>
              <a:spcAft>
                <a:spcPts val="0"/>
              </a:spcAft>
              <a:buClrTx/>
              <a:buSzTx/>
              <a:buFontTx/>
              <a:buNone/>
              <a:defRPr/>
            </a:pPr>
            <a:r>
              <a:rPr lang="en-US" sz="4000" smtClean="0">
                <a:solidFill>
                  <a:prstClr val="black"/>
                </a:solidFill>
                <a:latin typeface="Arial Black" panose="020B0A04020102020204" pitchFamily="34" charset="0"/>
              </a:rPr>
              <a:t>PPh Pasal 21</a:t>
            </a:r>
            <a:endParaRPr kumimoji="0" lang="id-ID" sz="4000" b="0" u="none" strike="noStrike" kern="1200" cap="none" spc="0" normalizeH="0" baseline="0" noProof="0" dirty="0">
              <a:ln>
                <a:noFill/>
              </a:ln>
              <a:solidFill>
                <a:prstClr val="black"/>
              </a:solidFill>
              <a:effectLst/>
              <a:uLnTx/>
              <a:uFillTx/>
              <a:latin typeface="Arial Black" panose="020B0A04020102020204" pitchFamily="34" charset="0"/>
            </a:endParaRPr>
          </a:p>
        </p:txBody>
      </p:sp>
      <p:pic>
        <p:nvPicPr>
          <p:cNvPr id="2" name="Picture 1"/>
          <p:cNvPicPr/>
          <p:nvPr/>
        </p:nvPicPr>
        <p:blipFill>
          <a:blip r:embed="rId4" cstate="print">
            <a:extLst>
              <a:ext uri="{28A0092B-C50C-407E-A947-70E740481C1C}">
                <a14:useLocalDpi xmlns:a14="http://schemas.microsoft.com/office/drawing/2010/main" val="0"/>
              </a:ext>
            </a:extLst>
          </a:blip>
          <a:stretch>
            <a:fillRect/>
          </a:stretch>
        </p:blipFill>
        <p:spPr>
          <a:xfrm>
            <a:off x="9216" y="-28410"/>
            <a:ext cx="4569221" cy="1758705"/>
          </a:xfrm>
          <a:prstGeom prst="rect">
            <a:avLst/>
          </a:prstGeom>
        </p:spPr>
      </p:pic>
      <p:pic>
        <p:nvPicPr>
          <p:cNvPr id="4" name="Picture 3"/>
          <p:cNvPicPr/>
          <p:nvPr/>
        </p:nvPicPr>
        <p:blipFill>
          <a:blip r:embed="rId5" cstate="print">
            <a:extLst>
              <a:ext uri="{28A0092B-C50C-407E-A947-70E740481C1C}">
                <a14:useLocalDpi xmlns:a14="http://schemas.microsoft.com/office/drawing/2010/main" val="0"/>
              </a:ext>
            </a:extLst>
          </a:blip>
          <a:stretch>
            <a:fillRect/>
          </a:stretch>
        </p:blipFill>
        <p:spPr>
          <a:xfrm>
            <a:off x="4572001" y="1736103"/>
            <a:ext cx="4566440" cy="1733431"/>
          </a:xfrm>
          <a:prstGeom prst="rect">
            <a:avLst/>
          </a:prstGeom>
        </p:spPr>
      </p:pic>
      <p:pic>
        <p:nvPicPr>
          <p:cNvPr id="5" name="Picture 4"/>
          <p:cNvPicPr/>
          <p:nvPr/>
        </p:nvPicPr>
        <p:blipFill>
          <a:blip r:embed="rId6" cstate="print">
            <a:extLst>
              <a:ext uri="{28A0092B-C50C-407E-A947-70E740481C1C}">
                <a14:useLocalDpi xmlns:a14="http://schemas.microsoft.com/office/drawing/2010/main" val="0"/>
              </a:ext>
            </a:extLst>
          </a:blip>
          <a:stretch>
            <a:fillRect/>
          </a:stretch>
        </p:blipFill>
        <p:spPr>
          <a:xfrm>
            <a:off x="0" y="3459094"/>
            <a:ext cx="4583115" cy="1737360"/>
          </a:xfrm>
          <a:prstGeom prst="rect">
            <a:avLst/>
          </a:prstGeom>
        </p:spPr>
      </p:pic>
      <p:sp>
        <p:nvSpPr>
          <p:cNvPr id="6" name="Rectangle 5"/>
          <p:cNvSpPr/>
          <p:nvPr/>
        </p:nvSpPr>
        <p:spPr>
          <a:xfrm>
            <a:off x="4572000" y="-1"/>
            <a:ext cx="4572000" cy="1737360"/>
          </a:xfrm>
          <a:prstGeom prst="rect">
            <a:avLst/>
          </a:prstGeom>
          <a:solidFill>
            <a:srgbClr val="FFC000"/>
          </a:solidFill>
          <a:ln>
            <a:noFill/>
          </a:ln>
        </p:spPr>
        <p:style>
          <a:lnRef idx="0">
            <a:scrgbClr r="0" g="0" b="0"/>
          </a:lnRef>
          <a:fillRef idx="0">
            <a:scrgbClr r="0" g="0" b="0"/>
          </a:fillRef>
          <a:effectRef idx="0">
            <a:scrgbClr r="0" g="0" b="0"/>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sz="4000" b="0" i="0" u="none" strike="noStrike" kern="1200" cap="none" spc="0" normalizeH="0" baseline="0" noProof="0" smtClean="0">
                <a:ln>
                  <a:noFill/>
                </a:ln>
                <a:solidFill>
                  <a:prstClr val="black"/>
                </a:solidFill>
                <a:effectLst>
                  <a:outerShdw blurRad="38100" dist="38100" dir="2700000" algn="tl">
                    <a:srgbClr val="000000">
                      <a:alpha val="43137"/>
                    </a:srgbClr>
                  </a:outerShdw>
                </a:effectLst>
                <a:uLnTx/>
                <a:uFillTx/>
                <a:latin typeface="Arial Black" panose="020B0A04020102020204" pitchFamily="34" charset="0"/>
                <a:ea typeface="+mn-ea"/>
                <a:cs typeface="Arial" panose="020B0604020202020204" pitchFamily="34" charset="0"/>
              </a:rPr>
              <a:t>INSTALASI</a:t>
            </a:r>
            <a:endParaRPr kumimoji="0" lang="id-ID" sz="4000" b="0"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Arial Black" panose="020B0A04020102020204" pitchFamily="34" charset="0"/>
              <a:ea typeface="+mn-ea"/>
              <a:cs typeface="Arial" panose="020B0604020202020204" pitchFamily="34" charset="0"/>
            </a:endParaRPr>
          </a:p>
        </p:txBody>
      </p:sp>
      <p:sp>
        <p:nvSpPr>
          <p:cNvPr id="7" name="Rectangle 6"/>
          <p:cNvSpPr/>
          <p:nvPr/>
        </p:nvSpPr>
        <p:spPr>
          <a:xfrm>
            <a:off x="-2778" y="1732174"/>
            <a:ext cx="4572000" cy="1737360"/>
          </a:xfrm>
          <a:prstGeom prst="rect">
            <a:avLst/>
          </a:prstGeom>
          <a:solidFill>
            <a:srgbClr val="002060"/>
          </a:solidFill>
          <a:ln>
            <a:noFill/>
          </a:ln>
        </p:spPr>
        <p:style>
          <a:lnRef idx="0">
            <a:scrgbClr r="0" g="0" b="0"/>
          </a:lnRef>
          <a:fillRef idx="0">
            <a:scrgbClr r="0" g="0" b="0"/>
          </a:fillRef>
          <a:effectRef idx="0">
            <a:scrgbClr r="0" g="0" b="0"/>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sz="4000" b="0" i="1" u="none" strike="noStrike" kern="1200" cap="none" spc="0" normalizeH="0" baseline="0" noProof="0" smtClean="0">
                <a:ln>
                  <a:noFill/>
                </a:ln>
                <a:solidFill>
                  <a:prstClr val="white"/>
                </a:solidFill>
                <a:effectLst>
                  <a:outerShdw blurRad="38100" dist="38100" dir="2700000" algn="tl">
                    <a:srgbClr val="000000">
                      <a:alpha val="43137"/>
                    </a:srgbClr>
                  </a:outerShdw>
                </a:effectLst>
                <a:uLnTx/>
                <a:uFillTx/>
                <a:latin typeface="Arial Black" panose="020B0A04020102020204" pitchFamily="34" charset="0"/>
                <a:ea typeface="+mn-ea"/>
                <a:cs typeface="Arial" panose="020B0604020202020204" pitchFamily="34" charset="0"/>
              </a:rPr>
              <a:t>SETTING</a:t>
            </a:r>
            <a:r>
              <a:rPr kumimoji="0" lang="en-US" sz="4000" b="0" i="0" u="none" strike="noStrike" kern="1200" cap="none" spc="0" normalizeH="0" baseline="0" noProof="0" smtClean="0">
                <a:ln>
                  <a:noFill/>
                </a:ln>
                <a:solidFill>
                  <a:prstClr val="white"/>
                </a:solidFill>
                <a:effectLst>
                  <a:outerShdw blurRad="38100" dist="38100" dir="2700000" algn="tl">
                    <a:srgbClr val="000000">
                      <a:alpha val="43137"/>
                    </a:srgbClr>
                  </a:outerShdw>
                </a:effectLst>
                <a:uLnTx/>
                <a:uFillTx/>
                <a:latin typeface="Arial Black" panose="020B0A04020102020204" pitchFamily="34" charset="0"/>
                <a:ea typeface="+mn-ea"/>
                <a:cs typeface="Arial" panose="020B0604020202020204" pitchFamily="34" charset="0"/>
              </a:rPr>
              <a:t> AWAL</a:t>
            </a:r>
            <a:endParaRPr kumimoji="0" lang="id-ID" sz="40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Arial Black" panose="020B0A04020102020204" pitchFamily="34" charset="0"/>
              <a:ea typeface="+mn-ea"/>
              <a:cs typeface="Arial" panose="020B0604020202020204" pitchFamily="34" charset="0"/>
            </a:endParaRPr>
          </a:p>
        </p:txBody>
      </p:sp>
      <p:sp>
        <p:nvSpPr>
          <p:cNvPr id="9" name="Rectangle 8"/>
          <p:cNvSpPr/>
          <p:nvPr/>
        </p:nvSpPr>
        <p:spPr>
          <a:xfrm>
            <a:off x="-2777" y="5185935"/>
            <a:ext cx="4572000" cy="1737360"/>
          </a:xfrm>
          <a:prstGeom prst="rect">
            <a:avLst/>
          </a:prstGeom>
          <a:solidFill>
            <a:srgbClr val="002060"/>
          </a:solidFill>
          <a:ln>
            <a:noFill/>
          </a:ln>
        </p:spPr>
        <p:style>
          <a:lnRef idx="0">
            <a:scrgbClr r="0" g="0" b="0"/>
          </a:lnRef>
          <a:fillRef idx="0">
            <a:scrgbClr r="0" g="0" b="0"/>
          </a:fillRef>
          <a:effectRef idx="0">
            <a:scrgbClr r="0" g="0" b="0"/>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sz="4000" b="0" i="0" u="none" strike="noStrike" kern="1200" cap="none" spc="0" normalizeH="0" baseline="0" noProof="0" smtClean="0">
                <a:ln>
                  <a:noFill/>
                </a:ln>
                <a:solidFill>
                  <a:prstClr val="white"/>
                </a:solidFill>
                <a:effectLst>
                  <a:outerShdw blurRad="38100" dist="38100" dir="2700000" algn="tl">
                    <a:srgbClr val="000000">
                      <a:alpha val="43137"/>
                    </a:srgbClr>
                  </a:outerShdw>
                </a:effectLst>
                <a:uLnTx/>
                <a:uFillTx/>
                <a:latin typeface="Arial Black" panose="020B0A04020102020204" pitchFamily="34" charset="0"/>
                <a:ea typeface="+mn-ea"/>
                <a:cs typeface="Arial" panose="020B0604020202020204" pitchFamily="34" charset="0"/>
              </a:rPr>
              <a:t>LAPOR e-SPT</a:t>
            </a:r>
            <a:endParaRPr kumimoji="0" lang="id-ID" sz="40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Arial Black" panose="020B0A04020102020204" pitchFamily="34" charset="0"/>
              <a:ea typeface="+mn-ea"/>
              <a:cs typeface="Arial" panose="020B0604020202020204" pitchFamily="34" charset="0"/>
            </a:endParaRPr>
          </a:p>
        </p:txBody>
      </p:sp>
      <p:sp>
        <p:nvSpPr>
          <p:cNvPr id="10" name="Rectangle 9"/>
          <p:cNvSpPr/>
          <p:nvPr/>
        </p:nvSpPr>
        <p:spPr>
          <a:xfrm>
            <a:off x="4569221" y="3473222"/>
            <a:ext cx="4572000" cy="1737360"/>
          </a:xfrm>
          <a:prstGeom prst="rect">
            <a:avLst/>
          </a:prstGeom>
          <a:solidFill>
            <a:srgbClr val="FFC000"/>
          </a:solidFill>
          <a:ln>
            <a:noFill/>
          </a:ln>
        </p:spPr>
        <p:style>
          <a:lnRef idx="0">
            <a:scrgbClr r="0" g="0" b="0"/>
          </a:lnRef>
          <a:fillRef idx="0">
            <a:scrgbClr r="0" g="0" b="0"/>
          </a:fillRef>
          <a:effectRef idx="0">
            <a:scrgbClr r="0" g="0" b="0"/>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sz="4000" b="0" u="none" strike="noStrike" kern="1200" cap="none" spc="0" normalizeH="0" baseline="0" noProof="0" smtClean="0">
                <a:ln>
                  <a:noFill/>
                </a:ln>
                <a:solidFill>
                  <a:prstClr val="black"/>
                </a:solidFill>
                <a:effectLst>
                  <a:outerShdw blurRad="38100" dist="38100" dir="2700000" algn="tl">
                    <a:srgbClr val="000000">
                      <a:alpha val="43137"/>
                    </a:srgbClr>
                  </a:outerShdw>
                </a:effectLst>
                <a:uLnTx/>
                <a:uFillTx/>
                <a:latin typeface="Arial Black" panose="020B0A04020102020204" pitchFamily="34" charset="0"/>
                <a:ea typeface="+mn-ea"/>
                <a:cs typeface="Arial" panose="020B0604020202020204" pitchFamily="34" charset="0"/>
              </a:rPr>
              <a:t>INPUT</a:t>
            </a:r>
            <a:r>
              <a:rPr kumimoji="0" lang="en-US" sz="4000" b="0" i="0" u="none" strike="noStrike" kern="1200" cap="none" spc="0" normalizeH="0" baseline="0" noProof="0" smtClean="0">
                <a:ln>
                  <a:noFill/>
                </a:ln>
                <a:solidFill>
                  <a:prstClr val="black"/>
                </a:solidFill>
                <a:effectLst>
                  <a:outerShdw blurRad="38100" dist="38100" dir="2700000" algn="tl">
                    <a:srgbClr val="000000">
                      <a:alpha val="43137"/>
                    </a:srgbClr>
                  </a:outerShdw>
                </a:effectLst>
                <a:uLnTx/>
                <a:uFillTx/>
                <a:latin typeface="Arial Black" panose="020B0A04020102020204" pitchFamily="34" charset="0"/>
                <a:ea typeface="+mn-ea"/>
                <a:cs typeface="Arial" panose="020B0604020202020204" pitchFamily="34" charset="0"/>
              </a:rPr>
              <a:t> DATA</a:t>
            </a:r>
            <a:endParaRPr kumimoji="0" lang="id-ID" sz="4000" b="0"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Arial Black" panose="020B0A04020102020204" pitchFamily="34" charset="0"/>
              <a:ea typeface="+mn-ea"/>
              <a:cs typeface="Arial" panose="020B0604020202020204" pitchFamily="34" charset="0"/>
            </a:endParaRPr>
          </a:p>
        </p:txBody>
      </p:sp>
      <p:pic>
        <p:nvPicPr>
          <p:cNvPr id="3" name="Picture 2"/>
          <p:cNvPicPr/>
          <p:nvPr/>
        </p:nvPicPr>
        <p:blipFill>
          <a:blip r:embed="rId7" cstate="print">
            <a:extLst>
              <a:ext uri="{28A0092B-C50C-407E-A947-70E740481C1C}">
                <a14:useLocalDpi xmlns:a14="http://schemas.microsoft.com/office/drawing/2010/main" val="0"/>
              </a:ext>
            </a:extLst>
          </a:blip>
          <a:stretch>
            <a:fillRect/>
          </a:stretch>
        </p:blipFill>
        <p:spPr>
          <a:xfrm>
            <a:off x="4574779" y="5182326"/>
            <a:ext cx="4566442" cy="1737360"/>
          </a:xfrm>
          <a:prstGeom prst="rect">
            <a:avLst/>
          </a:prstGeom>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200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200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1+#ppt_w/2"/>
                                          </p:val>
                                        </p:tav>
                                        <p:tav tm="100000">
                                          <p:val>
                                            <p:strVal val="#ppt_x"/>
                                          </p:val>
                                        </p:tav>
                                      </p:tavLst>
                                    </p:anim>
                                    <p:anim calcmode="lin" valueType="num">
                                      <p:cBhvr additive="base">
                                        <p:cTn id="12" dur="500" fill="hold"/>
                                        <p:tgtEl>
                                          <p:spTgt spid="6"/>
                                        </p:tgtEl>
                                        <p:attrNameLst>
                                          <p:attrName>ppt_y</p:attrName>
                                        </p:attrNameLst>
                                      </p:cBhvr>
                                      <p:tavLst>
                                        <p:tav tm="0">
                                          <p:val>
                                            <p:strVal val="#ppt_y"/>
                                          </p:val>
                                        </p:tav>
                                        <p:tav tm="100000">
                                          <p:val>
                                            <p:strVal val="#ppt_y"/>
                                          </p:val>
                                        </p:tav>
                                      </p:tavLst>
                                    </p:anim>
                                  </p:childTnLst>
                                </p:cTn>
                              </p:par>
                            </p:childTnLst>
                          </p:cTn>
                        </p:par>
                        <p:par>
                          <p:cTn id="13" fill="hold">
                            <p:stCondLst>
                              <p:cond delay="2500"/>
                            </p:stCondLst>
                            <p:childTnLst>
                              <p:par>
                                <p:cTn id="14" presetID="2" presetClass="entr" presetSubtype="8" fill="hold" grpId="0" nodeType="afterEffect">
                                  <p:stCondLst>
                                    <p:cond delay="2000"/>
                                  </p:stCondLst>
                                  <p:childTnLst>
                                    <p:set>
                                      <p:cBhvr>
                                        <p:cTn id="15" dur="1" fill="hold">
                                          <p:stCondLst>
                                            <p:cond delay="0"/>
                                          </p:stCondLst>
                                        </p:cTn>
                                        <p:tgtEl>
                                          <p:spTgt spid="7"/>
                                        </p:tgtEl>
                                        <p:attrNameLst>
                                          <p:attrName>style.visibility</p:attrName>
                                        </p:attrNameLst>
                                      </p:cBhvr>
                                      <p:to>
                                        <p:strVal val="visible"/>
                                      </p:to>
                                    </p:set>
                                    <p:anim calcmode="lin" valueType="num">
                                      <p:cBhvr additive="base">
                                        <p:cTn id="16" dur="500" fill="hold"/>
                                        <p:tgtEl>
                                          <p:spTgt spid="7"/>
                                        </p:tgtEl>
                                        <p:attrNameLst>
                                          <p:attrName>ppt_x</p:attrName>
                                        </p:attrNameLst>
                                      </p:cBhvr>
                                      <p:tavLst>
                                        <p:tav tm="0">
                                          <p:val>
                                            <p:strVal val="0-#ppt_w/2"/>
                                          </p:val>
                                        </p:tav>
                                        <p:tav tm="100000">
                                          <p:val>
                                            <p:strVal val="#ppt_x"/>
                                          </p:val>
                                        </p:tav>
                                      </p:tavLst>
                                    </p:anim>
                                    <p:anim calcmode="lin" valueType="num">
                                      <p:cBhvr additive="base">
                                        <p:cTn id="17" dur="500" fill="hold"/>
                                        <p:tgtEl>
                                          <p:spTgt spid="7"/>
                                        </p:tgtEl>
                                        <p:attrNameLst>
                                          <p:attrName>ppt_y</p:attrName>
                                        </p:attrNameLst>
                                      </p:cBhvr>
                                      <p:tavLst>
                                        <p:tav tm="0">
                                          <p:val>
                                            <p:strVal val="#ppt_y"/>
                                          </p:val>
                                        </p:tav>
                                        <p:tav tm="100000">
                                          <p:val>
                                            <p:strVal val="#ppt_y"/>
                                          </p:val>
                                        </p:tav>
                                      </p:tavLst>
                                    </p:anim>
                                  </p:childTnLst>
                                </p:cTn>
                              </p:par>
                              <p:par>
                                <p:cTn id="18" presetID="2" presetClass="entr" presetSubtype="2" fill="hold" nodeType="withEffect">
                                  <p:stCondLst>
                                    <p:cond delay="2000"/>
                                  </p:stCondLst>
                                  <p:childTnLst>
                                    <p:set>
                                      <p:cBhvr>
                                        <p:cTn id="19" dur="1" fill="hold">
                                          <p:stCondLst>
                                            <p:cond delay="0"/>
                                          </p:stCondLst>
                                        </p:cTn>
                                        <p:tgtEl>
                                          <p:spTgt spid="4"/>
                                        </p:tgtEl>
                                        <p:attrNameLst>
                                          <p:attrName>style.visibility</p:attrName>
                                        </p:attrNameLst>
                                      </p:cBhvr>
                                      <p:to>
                                        <p:strVal val="visible"/>
                                      </p:to>
                                    </p:set>
                                    <p:anim calcmode="lin" valueType="num">
                                      <p:cBhvr additive="base">
                                        <p:cTn id="20" dur="500" fill="hold"/>
                                        <p:tgtEl>
                                          <p:spTgt spid="4"/>
                                        </p:tgtEl>
                                        <p:attrNameLst>
                                          <p:attrName>ppt_x</p:attrName>
                                        </p:attrNameLst>
                                      </p:cBhvr>
                                      <p:tavLst>
                                        <p:tav tm="0">
                                          <p:val>
                                            <p:strVal val="1+#ppt_w/2"/>
                                          </p:val>
                                        </p:tav>
                                        <p:tav tm="100000">
                                          <p:val>
                                            <p:strVal val="#ppt_x"/>
                                          </p:val>
                                        </p:tav>
                                      </p:tavLst>
                                    </p:anim>
                                    <p:anim calcmode="lin" valueType="num">
                                      <p:cBhvr additive="base">
                                        <p:cTn id="21" dur="500" fill="hold"/>
                                        <p:tgtEl>
                                          <p:spTgt spid="4"/>
                                        </p:tgtEl>
                                        <p:attrNameLst>
                                          <p:attrName>ppt_y</p:attrName>
                                        </p:attrNameLst>
                                      </p:cBhvr>
                                      <p:tavLst>
                                        <p:tav tm="0">
                                          <p:val>
                                            <p:strVal val="#ppt_y"/>
                                          </p:val>
                                        </p:tav>
                                        <p:tav tm="100000">
                                          <p:val>
                                            <p:strVal val="#ppt_y"/>
                                          </p:val>
                                        </p:tav>
                                      </p:tavLst>
                                    </p:anim>
                                  </p:childTnLst>
                                </p:cTn>
                              </p:par>
                            </p:childTnLst>
                          </p:cTn>
                        </p:par>
                        <p:par>
                          <p:cTn id="22" fill="hold">
                            <p:stCondLst>
                              <p:cond delay="5000"/>
                            </p:stCondLst>
                            <p:childTnLst>
                              <p:par>
                                <p:cTn id="23" presetID="2" presetClass="entr" presetSubtype="8" fill="hold" nodeType="afterEffect">
                                  <p:stCondLst>
                                    <p:cond delay="200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fill="hold"/>
                                        <p:tgtEl>
                                          <p:spTgt spid="5"/>
                                        </p:tgtEl>
                                        <p:attrNameLst>
                                          <p:attrName>ppt_x</p:attrName>
                                        </p:attrNameLst>
                                      </p:cBhvr>
                                      <p:tavLst>
                                        <p:tav tm="0">
                                          <p:val>
                                            <p:strVal val="0-#ppt_w/2"/>
                                          </p:val>
                                        </p:tav>
                                        <p:tav tm="100000">
                                          <p:val>
                                            <p:strVal val="#ppt_x"/>
                                          </p:val>
                                        </p:tav>
                                      </p:tavLst>
                                    </p:anim>
                                    <p:anim calcmode="lin" valueType="num">
                                      <p:cBhvr additive="base">
                                        <p:cTn id="26" dur="500" fill="hold"/>
                                        <p:tgtEl>
                                          <p:spTgt spid="5"/>
                                        </p:tgtEl>
                                        <p:attrNameLst>
                                          <p:attrName>ppt_y</p:attrName>
                                        </p:attrNameLst>
                                      </p:cBhvr>
                                      <p:tavLst>
                                        <p:tav tm="0">
                                          <p:val>
                                            <p:strVal val="#ppt_y"/>
                                          </p:val>
                                        </p:tav>
                                        <p:tav tm="100000">
                                          <p:val>
                                            <p:strVal val="#ppt_y"/>
                                          </p:val>
                                        </p:tav>
                                      </p:tavLst>
                                    </p:anim>
                                  </p:childTnLst>
                                </p:cTn>
                              </p:par>
                              <p:par>
                                <p:cTn id="27" presetID="2" presetClass="entr" presetSubtype="2" fill="hold" grpId="0" nodeType="withEffect">
                                  <p:stCondLst>
                                    <p:cond delay="2000"/>
                                  </p:stCondLst>
                                  <p:childTnLst>
                                    <p:set>
                                      <p:cBhvr>
                                        <p:cTn id="28" dur="1" fill="hold">
                                          <p:stCondLst>
                                            <p:cond delay="0"/>
                                          </p:stCondLst>
                                        </p:cTn>
                                        <p:tgtEl>
                                          <p:spTgt spid="10"/>
                                        </p:tgtEl>
                                        <p:attrNameLst>
                                          <p:attrName>style.visibility</p:attrName>
                                        </p:attrNameLst>
                                      </p:cBhvr>
                                      <p:to>
                                        <p:strVal val="visible"/>
                                      </p:to>
                                    </p:set>
                                    <p:anim calcmode="lin" valueType="num">
                                      <p:cBhvr additive="base">
                                        <p:cTn id="29" dur="500" fill="hold"/>
                                        <p:tgtEl>
                                          <p:spTgt spid="10"/>
                                        </p:tgtEl>
                                        <p:attrNameLst>
                                          <p:attrName>ppt_x</p:attrName>
                                        </p:attrNameLst>
                                      </p:cBhvr>
                                      <p:tavLst>
                                        <p:tav tm="0">
                                          <p:val>
                                            <p:strVal val="1+#ppt_w/2"/>
                                          </p:val>
                                        </p:tav>
                                        <p:tav tm="100000">
                                          <p:val>
                                            <p:strVal val="#ppt_x"/>
                                          </p:val>
                                        </p:tav>
                                      </p:tavLst>
                                    </p:anim>
                                    <p:anim calcmode="lin" valueType="num">
                                      <p:cBhvr additive="base">
                                        <p:cTn id="30" dur="500" fill="hold"/>
                                        <p:tgtEl>
                                          <p:spTgt spid="10"/>
                                        </p:tgtEl>
                                        <p:attrNameLst>
                                          <p:attrName>ppt_y</p:attrName>
                                        </p:attrNameLst>
                                      </p:cBhvr>
                                      <p:tavLst>
                                        <p:tav tm="0">
                                          <p:val>
                                            <p:strVal val="#ppt_y"/>
                                          </p:val>
                                        </p:tav>
                                        <p:tav tm="100000">
                                          <p:val>
                                            <p:strVal val="#ppt_y"/>
                                          </p:val>
                                        </p:tav>
                                      </p:tavLst>
                                    </p:anim>
                                  </p:childTnLst>
                                </p:cTn>
                              </p:par>
                            </p:childTnLst>
                          </p:cTn>
                        </p:par>
                        <p:par>
                          <p:cTn id="31" fill="hold">
                            <p:stCondLst>
                              <p:cond delay="7500"/>
                            </p:stCondLst>
                            <p:childTnLst>
                              <p:par>
                                <p:cTn id="32" presetID="2" presetClass="entr" presetSubtype="8" fill="hold" grpId="0" nodeType="afterEffect">
                                  <p:stCondLst>
                                    <p:cond delay="2000"/>
                                  </p:stCondLst>
                                  <p:childTnLst>
                                    <p:set>
                                      <p:cBhvr>
                                        <p:cTn id="33" dur="1" fill="hold">
                                          <p:stCondLst>
                                            <p:cond delay="0"/>
                                          </p:stCondLst>
                                        </p:cTn>
                                        <p:tgtEl>
                                          <p:spTgt spid="9"/>
                                        </p:tgtEl>
                                        <p:attrNameLst>
                                          <p:attrName>style.visibility</p:attrName>
                                        </p:attrNameLst>
                                      </p:cBhvr>
                                      <p:to>
                                        <p:strVal val="visible"/>
                                      </p:to>
                                    </p:set>
                                    <p:anim calcmode="lin" valueType="num">
                                      <p:cBhvr additive="base">
                                        <p:cTn id="34" dur="500" fill="hold"/>
                                        <p:tgtEl>
                                          <p:spTgt spid="9"/>
                                        </p:tgtEl>
                                        <p:attrNameLst>
                                          <p:attrName>ppt_x</p:attrName>
                                        </p:attrNameLst>
                                      </p:cBhvr>
                                      <p:tavLst>
                                        <p:tav tm="0">
                                          <p:val>
                                            <p:strVal val="0-#ppt_w/2"/>
                                          </p:val>
                                        </p:tav>
                                        <p:tav tm="100000">
                                          <p:val>
                                            <p:strVal val="#ppt_x"/>
                                          </p:val>
                                        </p:tav>
                                      </p:tavLst>
                                    </p:anim>
                                    <p:anim calcmode="lin" valueType="num">
                                      <p:cBhvr additive="base">
                                        <p:cTn id="35" dur="500" fill="hold"/>
                                        <p:tgtEl>
                                          <p:spTgt spid="9"/>
                                        </p:tgtEl>
                                        <p:attrNameLst>
                                          <p:attrName>ppt_y</p:attrName>
                                        </p:attrNameLst>
                                      </p:cBhvr>
                                      <p:tavLst>
                                        <p:tav tm="0">
                                          <p:val>
                                            <p:strVal val="#ppt_y"/>
                                          </p:val>
                                        </p:tav>
                                        <p:tav tm="100000">
                                          <p:val>
                                            <p:strVal val="#ppt_y"/>
                                          </p:val>
                                        </p:tav>
                                      </p:tavLst>
                                    </p:anim>
                                  </p:childTnLst>
                                </p:cTn>
                              </p:par>
                              <p:par>
                                <p:cTn id="36" presetID="2" presetClass="entr" presetSubtype="2" fill="hold" nodeType="withEffect">
                                  <p:stCondLst>
                                    <p:cond delay="2000"/>
                                  </p:stCondLst>
                                  <p:childTnLst>
                                    <p:set>
                                      <p:cBhvr>
                                        <p:cTn id="37" dur="1" fill="hold">
                                          <p:stCondLst>
                                            <p:cond delay="0"/>
                                          </p:stCondLst>
                                        </p:cTn>
                                        <p:tgtEl>
                                          <p:spTgt spid="3"/>
                                        </p:tgtEl>
                                        <p:attrNameLst>
                                          <p:attrName>style.visibility</p:attrName>
                                        </p:attrNameLst>
                                      </p:cBhvr>
                                      <p:to>
                                        <p:strVal val="visible"/>
                                      </p:to>
                                    </p:set>
                                    <p:anim calcmode="lin" valueType="num">
                                      <p:cBhvr additive="base">
                                        <p:cTn id="38" dur="500" fill="hold"/>
                                        <p:tgtEl>
                                          <p:spTgt spid="3"/>
                                        </p:tgtEl>
                                        <p:attrNameLst>
                                          <p:attrName>ppt_x</p:attrName>
                                        </p:attrNameLst>
                                      </p:cBhvr>
                                      <p:tavLst>
                                        <p:tav tm="0">
                                          <p:val>
                                            <p:strVal val="1+#ppt_w/2"/>
                                          </p:val>
                                        </p:tav>
                                        <p:tav tm="100000">
                                          <p:val>
                                            <p:strVal val="#ppt_x"/>
                                          </p:val>
                                        </p:tav>
                                      </p:tavLst>
                                    </p:anim>
                                    <p:anim calcmode="lin" valueType="num">
                                      <p:cBhvr additive="base">
                                        <p:cTn id="39" dur="50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9" grpId="0" animBg="1"/>
      <p:bldP spid="10"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Group 12"/>
          <p:cNvGrpSpPr/>
          <p:nvPr/>
        </p:nvGrpSpPr>
        <p:grpSpPr>
          <a:xfrm>
            <a:off x="2971800" y="6193181"/>
            <a:ext cx="3200400" cy="457206"/>
            <a:chOff x="3914444" y="4664836"/>
            <a:chExt cx="3657601" cy="457206"/>
          </a:xfrm>
        </p:grpSpPr>
        <p:sp>
          <p:nvSpPr>
            <p:cNvPr id="14" name="Rectangle 13"/>
            <p:cNvSpPr/>
            <p:nvPr/>
          </p:nvSpPr>
          <p:spPr>
            <a:xfrm>
              <a:off x="3914444" y="4664842"/>
              <a:ext cx="3657600" cy="457200"/>
            </a:xfrm>
            <a:prstGeom prst="rect">
              <a:avLst/>
            </a:prstGeom>
            <a:noFill/>
            <a:ln w="38100">
              <a:solidFill>
                <a:srgbClr val="00B05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endParaRPr>
            </a:p>
          </p:txBody>
        </p:sp>
        <p:sp>
          <p:nvSpPr>
            <p:cNvPr id="15" name="Rectangle 14"/>
            <p:cNvSpPr/>
            <p:nvPr/>
          </p:nvSpPr>
          <p:spPr>
            <a:xfrm>
              <a:off x="3914445" y="4664836"/>
              <a:ext cx="3657600" cy="457200"/>
            </a:xfrm>
            <a:prstGeom prst="rect">
              <a:avLst/>
            </a:prstGeom>
            <a:noFill/>
            <a:ln w="38100">
              <a:solidFill>
                <a:srgbClr val="00B05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sz="2000" b="1" i="0" u="none" strike="noStrike" kern="1200" cap="none" spc="0" normalizeH="0" baseline="0" noProof="0" smtClean="0">
                  <a:ln>
                    <a:noFill/>
                  </a:ln>
                  <a:solidFill>
                    <a:prstClr val="black"/>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rPr>
                <a:t>TIDAK DIPUNGUT BIAYA</a:t>
              </a:r>
              <a:endParaRPr kumimoji="0" lang="en-US" sz="2400" b="1" i="0" u="sng" strike="noStrike" kern="1200" cap="none" spc="0" normalizeH="0" baseline="0" noProof="0" dirty="0">
                <a:ln>
                  <a:noFill/>
                </a:ln>
                <a:solidFill>
                  <a:srgbClr val="0070C0"/>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endParaRPr>
            </a:p>
          </p:txBody>
        </p:sp>
      </p:grpSp>
      <p:sp>
        <p:nvSpPr>
          <p:cNvPr id="12" name="Rectangle 11"/>
          <p:cNvSpPr/>
          <p:nvPr/>
        </p:nvSpPr>
        <p:spPr>
          <a:xfrm>
            <a:off x="1" y="5050931"/>
            <a:ext cx="7863840" cy="1097280"/>
          </a:xfrm>
          <a:prstGeom prst="rect">
            <a:avLst/>
          </a:prstGeom>
          <a:noFill/>
          <a:ln>
            <a:noFill/>
          </a:ln>
        </p:spPr>
        <p:style>
          <a:lnRef idx="0">
            <a:scrgbClr r="0" g="0" b="0"/>
          </a:lnRef>
          <a:fillRef idx="0">
            <a:scrgbClr r="0" g="0" b="0"/>
          </a:fillRef>
          <a:effectRef idx="0">
            <a:scrgbClr r="0" g="0" b="0"/>
          </a:effectRef>
          <a:fontRef idx="minor">
            <a:schemeClr val="lt1"/>
          </a:fontRef>
        </p:style>
        <p:txBody>
          <a:bodyPr anchor="b"/>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sz="4000" b="0" i="0" u="none" strike="noStrike" kern="1200" cap="none" spc="0" normalizeH="0" baseline="0" noProof="0" smtClean="0">
                <a:ln>
                  <a:noFill/>
                </a:ln>
                <a:solidFill>
                  <a:prstClr val="black"/>
                </a:solidFill>
                <a:effectLst/>
                <a:uLnTx/>
                <a:uFillTx/>
                <a:latin typeface="Arial" panose="020B0604020202020204" pitchFamily="34" charset="0"/>
                <a:ea typeface="+mn-ea"/>
                <a:cs typeface="Arial" panose="020B0604020202020204" pitchFamily="34" charset="0"/>
              </a:rPr>
              <a:t>untuk informasi </a:t>
            </a:r>
            <a:r>
              <a:rPr kumimoji="0" lang="en-US" sz="4000" b="0"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rPr>
              <a:t>lebih lanjut</a:t>
            </a:r>
            <a:r>
              <a:rPr kumimoji="0" lang="en-US" sz="4000" b="0" i="0" u="none" strike="noStrike" kern="1200" cap="none" spc="0" normalizeH="0" baseline="0" noProof="0" smtClean="0">
                <a:ln>
                  <a:noFill/>
                </a:ln>
                <a:solidFill>
                  <a:prstClr val="black"/>
                </a:solidFill>
                <a:effectLst/>
                <a:uLnTx/>
                <a:uFillTx/>
                <a:latin typeface="Arial" panose="020B0604020202020204" pitchFamily="34" charset="0"/>
                <a:ea typeface="+mn-ea"/>
                <a:cs typeface="Arial" panose="020B0604020202020204" pitchFamily="34" charset="0"/>
              </a:rPr>
              <a:t>…</a:t>
            </a:r>
          </a:p>
          <a:p>
            <a:pPr marL="0" marR="0" lvl="0" indent="0" algn="r" defTabSz="914400" rtl="0" eaLnBrk="1" fontAlgn="auto" latinLnBrk="0" hangingPunct="1">
              <a:lnSpc>
                <a:spcPct val="100000"/>
              </a:lnSpc>
              <a:spcBef>
                <a:spcPts val="0"/>
              </a:spcBef>
              <a:spcAft>
                <a:spcPts val="0"/>
              </a:spcAft>
              <a:buClrTx/>
              <a:buSzTx/>
              <a:buFontTx/>
              <a:buNone/>
              <a:defRPr/>
            </a:pPr>
            <a:endParaRPr kumimoji="0" lang="fi-FI" sz="1400" b="0" i="1" u="none" strike="noStrike" kern="1200" cap="none" spc="0" normalizeH="0" baseline="0" noProof="0" smtClean="0">
              <a:ln>
                <a:noFill/>
              </a:ln>
              <a:solidFill>
                <a:prstClr val="black"/>
              </a:solidFill>
              <a:effectLst/>
              <a:uLnTx/>
              <a:uFillTx/>
              <a:latin typeface="Arial" panose="020B0604020202020204" pitchFamily="34" charset="0"/>
              <a:ea typeface="+mn-ea"/>
              <a:cs typeface="Arial" panose="020B0604020202020204" pitchFamily="34" charset="0"/>
            </a:endParaRPr>
          </a:p>
          <a:p>
            <a:pPr marL="0" marR="0" lvl="0" indent="0" algn="r" defTabSz="914400" rtl="0" eaLnBrk="1" fontAlgn="auto" latinLnBrk="0" hangingPunct="1">
              <a:lnSpc>
                <a:spcPct val="100000"/>
              </a:lnSpc>
              <a:spcBef>
                <a:spcPts val="0"/>
              </a:spcBef>
              <a:spcAft>
                <a:spcPts val="0"/>
              </a:spcAft>
              <a:buClrTx/>
              <a:buSzTx/>
              <a:buFontTx/>
              <a:buNone/>
              <a:defRPr/>
            </a:pPr>
            <a:r>
              <a:rPr kumimoji="0" lang="fi-FI" sz="1400" b="0" i="1" u="none" strike="noStrike" kern="1200" cap="none" spc="0" normalizeH="0" baseline="0" noProof="0" smtClean="0">
                <a:ln>
                  <a:noFill/>
                </a:ln>
                <a:solidFill>
                  <a:prstClr val="black"/>
                </a:solidFill>
                <a:effectLst/>
                <a:uLnTx/>
                <a:uFillTx/>
                <a:latin typeface="Arial" panose="020B0604020202020204" pitchFamily="34" charset="0"/>
                <a:ea typeface="+mn-ea"/>
                <a:cs typeface="Arial" panose="020B0604020202020204" pitchFamily="34" charset="0"/>
              </a:rPr>
              <a:t>*) pada jam </a:t>
            </a:r>
            <a:r>
              <a:rPr kumimoji="0" lang="fi-FI" sz="1400" b="0" i="1"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rPr>
              <a:t>dan </a:t>
            </a:r>
            <a:r>
              <a:rPr kumimoji="0" lang="fi-FI" sz="1400" b="0" i="1" u="none" strike="noStrike" kern="1200" cap="none" spc="0" normalizeH="0" baseline="0" noProof="0" smtClean="0">
                <a:ln>
                  <a:noFill/>
                </a:ln>
                <a:solidFill>
                  <a:prstClr val="black"/>
                </a:solidFill>
                <a:effectLst/>
                <a:uLnTx/>
                <a:uFillTx/>
                <a:latin typeface="Arial" panose="020B0604020202020204" pitchFamily="34" charset="0"/>
                <a:ea typeface="+mn-ea"/>
                <a:cs typeface="Arial" panose="020B0604020202020204" pitchFamily="34" charset="0"/>
              </a:rPr>
              <a:t>hari kerja</a:t>
            </a:r>
            <a:endParaRPr kumimoji="0" lang="id-ID" sz="1400" b="0" i="1"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9" name="Rectangle 8"/>
          <p:cNvSpPr/>
          <p:nvPr/>
        </p:nvSpPr>
        <p:spPr>
          <a:xfrm>
            <a:off x="0" y="3028948"/>
            <a:ext cx="9144000" cy="2021982"/>
          </a:xfrm>
          <a:prstGeom prst="rect">
            <a:avLst/>
          </a:prstGeom>
          <a:solidFill>
            <a:srgbClr val="00B050"/>
          </a:solidFill>
          <a:ln>
            <a:noFill/>
          </a:ln>
        </p:spPr>
        <p:style>
          <a:lnRef idx="0">
            <a:scrgbClr r="0" g="0" b="0"/>
          </a:lnRef>
          <a:fillRef idx="0">
            <a:scrgbClr r="0" g="0" b="0"/>
          </a:fillRef>
          <a:effectRef idx="0">
            <a:scrgbClr r="0" g="0" b="0"/>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sz="4800" b="0" i="0" u="none" strike="noStrike" kern="1200" cap="none" spc="0" normalizeH="0" baseline="0" noProof="0" smtClean="0">
                <a:ln>
                  <a:noFill/>
                </a:ln>
                <a:solidFill>
                  <a:prstClr val="white"/>
                </a:solidFill>
                <a:effectLst/>
                <a:uLnTx/>
                <a:uFillTx/>
                <a:latin typeface="Arial Black" panose="020B0A04020102020204" pitchFamily="34" charset="0"/>
                <a:ea typeface="+mn-ea"/>
                <a:cs typeface="Arial" panose="020B0604020202020204" pitchFamily="34" charset="0"/>
              </a:rPr>
              <a:t>MASIH BINGUNG?</a:t>
            </a:r>
          </a:p>
          <a:p>
            <a:pPr marL="0" marR="0" lvl="0" indent="0" algn="ctr" defTabSz="914400" rtl="0" eaLnBrk="1" fontAlgn="auto" latinLnBrk="0" hangingPunct="1">
              <a:lnSpc>
                <a:spcPct val="100000"/>
              </a:lnSpc>
              <a:spcBef>
                <a:spcPts val="0"/>
              </a:spcBef>
              <a:spcAft>
                <a:spcPts val="0"/>
              </a:spcAft>
              <a:buClrTx/>
              <a:buSzTx/>
              <a:buFontTx/>
              <a:buNone/>
              <a:defRPr/>
            </a:pPr>
            <a:r>
              <a:rPr kumimoji="0" lang="en-US" sz="4800" b="0" i="0" u="none" strike="noStrike" kern="1200" cap="none" spc="0" normalizeH="0" baseline="0" noProof="0" smtClean="0">
                <a:ln>
                  <a:noFill/>
                </a:ln>
                <a:solidFill>
                  <a:prstClr val="white"/>
                </a:solidFill>
                <a:effectLst/>
                <a:uLnTx/>
                <a:uFillTx/>
                <a:latin typeface="Arial Black" panose="020B0A04020102020204" pitchFamily="34" charset="0"/>
                <a:ea typeface="+mn-ea"/>
                <a:cs typeface="Arial" panose="020B0604020202020204" pitchFamily="34" charset="0"/>
              </a:rPr>
              <a:t>ADA KENDALA TEKNIS?</a:t>
            </a:r>
            <a:endParaRPr kumimoji="0" lang="id-ID" sz="1800" b="0" i="0" u="sng"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endParaRPr>
          </a:p>
        </p:txBody>
      </p:sp>
      <p:grpSp>
        <p:nvGrpSpPr>
          <p:cNvPr id="8" name="Group 7"/>
          <p:cNvGrpSpPr/>
          <p:nvPr/>
        </p:nvGrpSpPr>
        <p:grpSpPr>
          <a:xfrm>
            <a:off x="0" y="2"/>
            <a:ext cx="4589430" cy="5050926"/>
            <a:chOff x="-4551" y="0"/>
            <a:chExt cx="4589430" cy="5050926"/>
          </a:xfrm>
        </p:grpSpPr>
        <p:sp>
          <p:nvSpPr>
            <p:cNvPr id="2" name="Rectangle 1"/>
            <p:cNvSpPr/>
            <p:nvPr/>
          </p:nvSpPr>
          <p:spPr>
            <a:xfrm>
              <a:off x="0" y="3028944"/>
              <a:ext cx="4584879" cy="2021982"/>
            </a:xfrm>
            <a:prstGeom prst="rect">
              <a:avLst/>
            </a:prstGeom>
            <a:solidFill>
              <a:srgbClr val="FFC000"/>
            </a:solidFill>
            <a:ln>
              <a:noFill/>
            </a:ln>
          </p:spPr>
          <p:style>
            <a:lnRef idx="0">
              <a:scrgbClr r="0" g="0" b="0"/>
            </a:lnRef>
            <a:fillRef idx="0">
              <a:scrgbClr r="0" g="0" b="0"/>
            </a:fillRef>
            <a:effectRef idx="0">
              <a:scrgbClr r="0" g="0" b="0"/>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sz="4000" b="0" i="0" u="none" strike="noStrike" kern="1200" cap="none" spc="0" normalizeH="0" baseline="0" noProof="0" smtClean="0">
                  <a:ln>
                    <a:noFill/>
                  </a:ln>
                  <a:solidFill>
                    <a:prstClr val="black"/>
                  </a:solidFill>
                  <a:effectLst>
                    <a:outerShdw blurRad="38100" dist="38100" dir="2700000" algn="tl">
                      <a:srgbClr val="000000">
                        <a:alpha val="43137"/>
                      </a:srgbClr>
                    </a:outerShdw>
                  </a:effectLst>
                  <a:uLnTx/>
                  <a:uFillTx/>
                  <a:latin typeface="Arial Black" panose="020B0A04020102020204" pitchFamily="34" charset="0"/>
                  <a:ea typeface="+mn-ea"/>
                  <a:cs typeface="Arial" panose="020B0604020202020204" pitchFamily="34" charset="0"/>
                </a:rPr>
                <a:t>KPP PRATAMA / KP2KP</a:t>
              </a:r>
              <a:endParaRPr kumimoji="0" lang="id-ID" sz="3200" b="0" i="0" u="sng" strike="noStrike" kern="1200" cap="none" spc="0" normalizeH="0" baseline="0" noProof="0" dirty="0">
                <a:ln>
                  <a:noFill/>
                </a:ln>
                <a:solidFill>
                  <a:srgbClr val="0070C0"/>
                </a:solidFill>
                <a:effectLst>
                  <a:outerShdw blurRad="38100" dist="38100" dir="2700000" algn="tl">
                    <a:srgbClr val="000000">
                      <a:alpha val="43137"/>
                    </a:srgbClr>
                  </a:outerShdw>
                </a:effectLst>
                <a:uLnTx/>
                <a:uFillTx/>
                <a:latin typeface="Arial Black" panose="020B0A04020102020204" pitchFamily="34" charset="0"/>
                <a:ea typeface="+mn-ea"/>
                <a:cs typeface="Arial" panose="020B0604020202020204" pitchFamily="34" charset="0"/>
              </a:endParaRPr>
            </a:p>
          </p:txBody>
        </p:sp>
        <p:pic>
          <p:nvPicPr>
            <p:cNvPr id="10" name="Picture 9"/>
            <p:cNvPicPr/>
            <p:nvPr/>
          </p:nvPicPr>
          <p:blipFill>
            <a:blip r:embed="rId3" cstate="print">
              <a:extLst>
                <a:ext uri="{28A0092B-C50C-407E-A947-70E740481C1C}">
                  <a14:useLocalDpi xmlns:a14="http://schemas.microsoft.com/office/drawing/2010/main" val="0"/>
                </a:ext>
              </a:extLst>
            </a:blip>
            <a:stretch>
              <a:fillRect/>
            </a:stretch>
          </p:blipFill>
          <p:spPr>
            <a:xfrm>
              <a:off x="-4551" y="0"/>
              <a:ext cx="4589428" cy="3042148"/>
            </a:xfrm>
            <a:prstGeom prst="rect">
              <a:avLst/>
            </a:prstGeom>
          </p:spPr>
        </p:pic>
      </p:grpSp>
      <p:grpSp>
        <p:nvGrpSpPr>
          <p:cNvPr id="11" name="Group 10"/>
          <p:cNvGrpSpPr/>
          <p:nvPr/>
        </p:nvGrpSpPr>
        <p:grpSpPr>
          <a:xfrm>
            <a:off x="4583346" y="-1211"/>
            <a:ext cx="4590000" cy="5052143"/>
            <a:chOff x="4583346" y="-1211"/>
            <a:chExt cx="4590000" cy="5052143"/>
          </a:xfrm>
        </p:grpSpPr>
        <p:sp>
          <p:nvSpPr>
            <p:cNvPr id="5" name="Rectangle 4"/>
            <p:cNvSpPr/>
            <p:nvPr/>
          </p:nvSpPr>
          <p:spPr>
            <a:xfrm>
              <a:off x="4584878" y="3028950"/>
              <a:ext cx="4584879" cy="2021982"/>
            </a:xfrm>
            <a:prstGeom prst="rect">
              <a:avLst/>
            </a:prstGeom>
            <a:solidFill>
              <a:srgbClr val="002060"/>
            </a:solidFill>
            <a:ln>
              <a:noFill/>
            </a:ln>
          </p:spPr>
          <p:style>
            <a:lnRef idx="0">
              <a:scrgbClr r="0" g="0" b="0"/>
            </a:lnRef>
            <a:fillRef idx="0">
              <a:scrgbClr r="0" g="0" b="0"/>
            </a:fillRef>
            <a:effectRef idx="0">
              <a:scrgbClr r="0" g="0" b="0"/>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sz="4000" b="0" i="1" u="none" strike="noStrike" kern="1200" cap="none" spc="0" normalizeH="0" baseline="0" noProof="0" smtClean="0">
                  <a:ln>
                    <a:noFill/>
                  </a:ln>
                  <a:solidFill>
                    <a:prstClr val="white"/>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rPr>
                <a:t>Call Center</a:t>
              </a:r>
            </a:p>
            <a:p>
              <a:pPr marL="0" marR="0" lvl="0" indent="0" algn="ctr" defTabSz="914400" rtl="0" eaLnBrk="1" fontAlgn="auto" latinLnBrk="0" hangingPunct="1">
                <a:lnSpc>
                  <a:spcPct val="100000"/>
                </a:lnSpc>
                <a:spcBef>
                  <a:spcPts val="0"/>
                </a:spcBef>
                <a:spcAft>
                  <a:spcPts val="0"/>
                </a:spcAft>
                <a:buClrTx/>
                <a:buSzTx/>
                <a:buFontTx/>
                <a:buNone/>
                <a:defRPr/>
              </a:pPr>
              <a:r>
                <a:rPr kumimoji="0" lang="en-US" sz="4000" b="0" i="0" u="none" strike="noStrike" kern="1200" cap="none" spc="0" normalizeH="0" baseline="0" noProof="0" smtClean="0">
                  <a:ln>
                    <a:noFill/>
                  </a:ln>
                  <a:solidFill>
                    <a:prstClr val="white"/>
                  </a:solidFill>
                  <a:effectLst>
                    <a:outerShdw blurRad="38100" dist="38100" dir="2700000" algn="tl">
                      <a:srgbClr val="000000">
                        <a:alpha val="43137"/>
                      </a:srgbClr>
                    </a:outerShdw>
                  </a:effectLst>
                  <a:uLnTx/>
                  <a:uFillTx/>
                  <a:latin typeface="Arial Black" panose="020B0A04020102020204" pitchFamily="34" charset="0"/>
                  <a:ea typeface="+mn-ea"/>
                  <a:cs typeface="Arial" panose="020B0604020202020204" pitchFamily="34" charset="0"/>
                </a:rPr>
                <a:t>(021) 1500200</a:t>
              </a:r>
              <a:endParaRPr kumimoji="0" lang="id-ID" sz="40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Arial Black" panose="020B0A04020102020204" pitchFamily="34" charset="0"/>
                <a:ea typeface="+mn-ea"/>
                <a:cs typeface="Arial" panose="020B0604020202020204" pitchFamily="34" charset="0"/>
              </a:endParaRPr>
            </a:p>
          </p:txBody>
        </p:sp>
        <p:pic>
          <p:nvPicPr>
            <p:cNvPr id="7" name="Picture 6"/>
            <p:cNvPicPr/>
            <p:nvPr/>
          </p:nvPicPr>
          <p:blipFill>
            <a:blip r:embed="rId4">
              <a:extLst>
                <a:ext uri="{28A0092B-C50C-407E-A947-70E740481C1C}">
                  <a14:useLocalDpi xmlns:a14="http://schemas.microsoft.com/office/drawing/2010/main" val="0"/>
                </a:ext>
              </a:extLst>
            </a:blip>
            <a:stretch>
              <a:fillRect/>
            </a:stretch>
          </p:blipFill>
          <p:spPr>
            <a:xfrm>
              <a:off x="4583346" y="-1211"/>
              <a:ext cx="4590000" cy="3042000"/>
            </a:xfrm>
            <a:prstGeom prst="rect">
              <a:avLst/>
            </a:prstGeom>
          </p:spPr>
        </p:pic>
      </p:grpSp>
      <p:pic>
        <p:nvPicPr>
          <p:cNvPr id="16" name="Picture 15"/>
          <p:cNvPicPr>
            <a:picLocks noChangeAspect="1"/>
          </p:cNvPicPr>
          <p:nvPr/>
        </p:nvPicPr>
        <p:blipFill rotWithShape="1">
          <a:blip r:embed="rId5">
            <a:extLst>
              <a:ext uri="{28A0092B-C50C-407E-A947-70E740481C1C}">
                <a14:useLocalDpi xmlns:a14="http://schemas.microsoft.com/office/drawing/2010/main" val="0"/>
              </a:ext>
            </a:extLst>
          </a:blip>
          <a:srcRect l="63330" t="69704"/>
          <a:stretch>
            <a:fillRect/>
          </a:stretch>
        </p:blipFill>
        <p:spPr>
          <a:xfrm>
            <a:off x="5762625" y="4776788"/>
            <a:ext cx="3381375" cy="2081212"/>
          </a:xfrm>
          <a:prstGeom prst="rect">
            <a:avLst/>
          </a:prstGeom>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100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1500" fill="hold"/>
                                        <p:tgtEl>
                                          <p:spTgt spid="8"/>
                                        </p:tgtEl>
                                        <p:attrNameLst>
                                          <p:attrName>ppt_x</p:attrName>
                                        </p:attrNameLst>
                                      </p:cBhvr>
                                      <p:tavLst>
                                        <p:tav tm="0">
                                          <p:val>
                                            <p:strVal val="0-#ppt_w/2"/>
                                          </p:val>
                                        </p:tav>
                                        <p:tav tm="100000">
                                          <p:val>
                                            <p:strVal val="#ppt_x"/>
                                          </p:val>
                                        </p:tav>
                                      </p:tavLst>
                                    </p:anim>
                                    <p:anim calcmode="lin" valueType="num">
                                      <p:cBhvr additive="base">
                                        <p:cTn id="8" dur="1500" fill="hold"/>
                                        <p:tgtEl>
                                          <p:spTgt spid="8"/>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100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1500" fill="hold"/>
                                        <p:tgtEl>
                                          <p:spTgt spid="11"/>
                                        </p:tgtEl>
                                        <p:attrNameLst>
                                          <p:attrName>ppt_x</p:attrName>
                                        </p:attrNameLst>
                                      </p:cBhvr>
                                      <p:tavLst>
                                        <p:tav tm="0">
                                          <p:val>
                                            <p:strVal val="1+#ppt_w/2"/>
                                          </p:val>
                                        </p:tav>
                                        <p:tav tm="100000">
                                          <p:val>
                                            <p:strVal val="#ppt_x"/>
                                          </p:val>
                                        </p:tav>
                                      </p:tavLst>
                                    </p:anim>
                                    <p:anim calcmode="lin" valueType="num">
                                      <p:cBhvr additive="base">
                                        <p:cTn id="12" dur="1500" fill="hold"/>
                                        <p:tgtEl>
                                          <p:spTgt spid="11"/>
                                        </p:tgtEl>
                                        <p:attrNameLst>
                                          <p:attrName>ppt_y</p:attrName>
                                        </p:attrNameLst>
                                      </p:cBhvr>
                                      <p:tavLst>
                                        <p:tav tm="0">
                                          <p:val>
                                            <p:strVal val="#ppt_y"/>
                                          </p:val>
                                        </p:tav>
                                        <p:tav tm="100000">
                                          <p:val>
                                            <p:strVal val="#ppt_y"/>
                                          </p:val>
                                        </p:tav>
                                      </p:tavLst>
                                    </p:anim>
                                  </p:childTnLst>
                                </p:cTn>
                              </p:par>
                            </p:childTnLst>
                          </p:cTn>
                        </p:par>
                        <p:par>
                          <p:cTn id="13" fill="hold">
                            <p:stCondLst>
                              <p:cond delay="2500"/>
                            </p:stCondLst>
                            <p:childTnLst>
                              <p:par>
                                <p:cTn id="14" presetID="47" presetClass="entr" presetSubtype="0" fill="hold" grpId="0" nodeType="after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fade">
                                      <p:cBhvr>
                                        <p:cTn id="16" dur="1500"/>
                                        <p:tgtEl>
                                          <p:spTgt spid="12"/>
                                        </p:tgtEl>
                                      </p:cBhvr>
                                    </p:animEffect>
                                    <p:anim calcmode="lin" valueType="num">
                                      <p:cBhvr>
                                        <p:cTn id="17" dur="1500" fill="hold"/>
                                        <p:tgtEl>
                                          <p:spTgt spid="12"/>
                                        </p:tgtEl>
                                        <p:attrNameLst>
                                          <p:attrName>ppt_x</p:attrName>
                                        </p:attrNameLst>
                                      </p:cBhvr>
                                      <p:tavLst>
                                        <p:tav tm="0">
                                          <p:val>
                                            <p:strVal val="#ppt_x"/>
                                          </p:val>
                                        </p:tav>
                                        <p:tav tm="100000">
                                          <p:val>
                                            <p:strVal val="#ppt_x"/>
                                          </p:val>
                                        </p:tav>
                                      </p:tavLst>
                                    </p:anim>
                                    <p:anim calcmode="lin" valueType="num">
                                      <p:cBhvr>
                                        <p:cTn id="18" dur="1500" fill="hold"/>
                                        <p:tgtEl>
                                          <p:spTgt spid="12"/>
                                        </p:tgtEl>
                                        <p:attrNameLst>
                                          <p:attrName>ppt_y</p:attrName>
                                        </p:attrNameLst>
                                      </p:cBhvr>
                                      <p:tavLst>
                                        <p:tav tm="0">
                                          <p:val>
                                            <p:strVal val="#ppt_y-.1"/>
                                          </p:val>
                                        </p:tav>
                                        <p:tav tm="100000">
                                          <p:val>
                                            <p:strVal val="#ppt_y"/>
                                          </p:val>
                                        </p:tav>
                                      </p:tavLst>
                                    </p:anim>
                                  </p:childTnLst>
                                </p:cTn>
                              </p:par>
                            </p:childTnLst>
                          </p:cTn>
                        </p:par>
                        <p:par>
                          <p:cTn id="19" fill="hold">
                            <p:stCondLst>
                              <p:cond delay="4000"/>
                            </p:stCondLst>
                            <p:childTnLst>
                              <p:par>
                                <p:cTn id="20" presetID="53" presetClass="entr" presetSubtype="528" fill="hold" nodeType="afterEffect">
                                  <p:stCondLst>
                                    <p:cond delay="500"/>
                                  </p:stCondLst>
                                  <p:childTnLst>
                                    <p:set>
                                      <p:cBhvr>
                                        <p:cTn id="21" dur="1" fill="hold">
                                          <p:stCondLst>
                                            <p:cond delay="0"/>
                                          </p:stCondLst>
                                        </p:cTn>
                                        <p:tgtEl>
                                          <p:spTgt spid="13"/>
                                        </p:tgtEl>
                                        <p:attrNameLst>
                                          <p:attrName>style.visibility</p:attrName>
                                        </p:attrNameLst>
                                      </p:cBhvr>
                                      <p:to>
                                        <p:strVal val="visible"/>
                                      </p:to>
                                    </p:set>
                                    <p:anim calcmode="lin" valueType="num">
                                      <p:cBhvr>
                                        <p:cTn id="22" dur="1000" fill="hold"/>
                                        <p:tgtEl>
                                          <p:spTgt spid="13"/>
                                        </p:tgtEl>
                                        <p:attrNameLst>
                                          <p:attrName>ppt_w</p:attrName>
                                        </p:attrNameLst>
                                      </p:cBhvr>
                                      <p:tavLst>
                                        <p:tav tm="0">
                                          <p:val>
                                            <p:fltVal val="0"/>
                                          </p:val>
                                        </p:tav>
                                        <p:tav tm="100000">
                                          <p:val>
                                            <p:strVal val="#ppt_w"/>
                                          </p:val>
                                        </p:tav>
                                      </p:tavLst>
                                    </p:anim>
                                    <p:anim calcmode="lin" valueType="num">
                                      <p:cBhvr>
                                        <p:cTn id="23" dur="1000" fill="hold"/>
                                        <p:tgtEl>
                                          <p:spTgt spid="13"/>
                                        </p:tgtEl>
                                        <p:attrNameLst>
                                          <p:attrName>ppt_h</p:attrName>
                                        </p:attrNameLst>
                                      </p:cBhvr>
                                      <p:tavLst>
                                        <p:tav tm="0">
                                          <p:val>
                                            <p:fltVal val="0"/>
                                          </p:val>
                                        </p:tav>
                                        <p:tav tm="100000">
                                          <p:val>
                                            <p:strVal val="#ppt_h"/>
                                          </p:val>
                                        </p:tav>
                                      </p:tavLst>
                                    </p:anim>
                                    <p:animEffect transition="in" filter="fade">
                                      <p:cBhvr>
                                        <p:cTn id="24" dur="1000"/>
                                        <p:tgtEl>
                                          <p:spTgt spid="13"/>
                                        </p:tgtEl>
                                      </p:cBhvr>
                                    </p:animEffect>
                                    <p:anim calcmode="lin" valueType="num">
                                      <p:cBhvr>
                                        <p:cTn id="25" dur="1000" fill="hold"/>
                                        <p:tgtEl>
                                          <p:spTgt spid="13"/>
                                        </p:tgtEl>
                                        <p:attrNameLst>
                                          <p:attrName>ppt_x</p:attrName>
                                        </p:attrNameLst>
                                      </p:cBhvr>
                                      <p:tavLst>
                                        <p:tav tm="0">
                                          <p:val>
                                            <p:fltVal val="0.5"/>
                                          </p:val>
                                        </p:tav>
                                        <p:tav tm="100000">
                                          <p:val>
                                            <p:strVal val="#ppt_x"/>
                                          </p:val>
                                        </p:tav>
                                      </p:tavLst>
                                    </p:anim>
                                    <p:anim calcmode="lin" valueType="num">
                                      <p:cBhvr>
                                        <p:cTn id="26" dur="1000" fill="hold"/>
                                        <p:tgtEl>
                                          <p:spTgt spid="13"/>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5" name="Rectangle 4"/>
          <p:cNvSpPr/>
          <p:nvPr/>
        </p:nvSpPr>
        <p:spPr>
          <a:xfrm>
            <a:off x="4572001" y="1526675"/>
            <a:ext cx="4571999" cy="3656598"/>
          </a:xfrm>
          <a:prstGeom prst="rect">
            <a:avLst/>
          </a:prstGeom>
          <a:noFill/>
          <a:ln>
            <a:noFill/>
          </a:ln>
        </p:spPr>
        <p:style>
          <a:lnRef idx="0">
            <a:scrgbClr r="0" g="0" b="0"/>
          </a:lnRef>
          <a:fillRef idx="0">
            <a:scrgbClr r="0" g="0" b="0"/>
          </a:fillRef>
          <a:effectRef idx="0">
            <a:scrgbClr r="0" g="0" b="0"/>
          </a:effectRef>
          <a:fontRef idx="minor">
            <a:schemeClr val="lt1"/>
          </a:fontRef>
        </p:style>
        <p:txBody>
          <a:bodyPr anchor="ctr"/>
          <a:lstStyle/>
          <a:p>
            <a:pPr marL="0" marR="0" lvl="0" indent="0" algn="r" defTabSz="914400" rtl="0" eaLnBrk="1" fontAlgn="auto" latinLnBrk="0" hangingPunct="1">
              <a:lnSpc>
                <a:spcPct val="100000"/>
              </a:lnSpc>
              <a:spcBef>
                <a:spcPts val="0"/>
              </a:spcBef>
              <a:spcAft>
                <a:spcPts val="0"/>
              </a:spcAft>
              <a:buClrTx/>
              <a:buSzTx/>
              <a:buFontTx/>
              <a:buNone/>
              <a:defRPr/>
            </a:pPr>
            <a:r>
              <a:rPr kumimoji="0" lang="en-US" sz="2800" b="0" i="0" u="none" strike="noStrike" kern="1200" cap="none" spc="0" normalizeH="0" baseline="0" noProof="0" smtClean="0">
                <a:ln>
                  <a:noFill/>
                </a:ln>
                <a:solidFill>
                  <a:prstClr val="white"/>
                </a:solidFill>
                <a:effectLst/>
                <a:uLnTx/>
                <a:uFillTx/>
                <a:latin typeface="Arial" panose="020B0604020202020204" pitchFamily="34" charset="0"/>
                <a:ea typeface="+mn-ea"/>
                <a:cs typeface="Arial" panose="020B0604020202020204" pitchFamily="34" charset="0"/>
              </a:rPr>
              <a:t>MANFAATKAN </a:t>
            </a:r>
            <a:r>
              <a:rPr kumimoji="0" lang="en-US" sz="3600" b="0" i="0" u="none" strike="noStrike" kern="1200" cap="none" spc="0" normalizeH="0" baseline="0" noProof="0" smtClean="0">
                <a:ln>
                  <a:noFill/>
                </a:ln>
                <a:solidFill>
                  <a:prstClr val="white"/>
                </a:solidFill>
                <a:effectLst/>
                <a:uLnTx/>
                <a:uFillTx/>
                <a:latin typeface="Arial Black" panose="020B0A04020102020204" pitchFamily="34" charset="0"/>
                <a:ea typeface="+mn-ea"/>
                <a:cs typeface="Arial" panose="020B0604020202020204" pitchFamily="34" charset="0"/>
              </a:rPr>
              <a:t>KEMUDAHAN</a:t>
            </a:r>
          </a:p>
          <a:p>
            <a:pPr marL="0" marR="0" lvl="0" indent="0" algn="r" defTabSz="914400" rtl="0" eaLnBrk="1" fontAlgn="auto" latinLnBrk="0" hangingPunct="1">
              <a:lnSpc>
                <a:spcPct val="100000"/>
              </a:lnSpc>
              <a:spcBef>
                <a:spcPts val="0"/>
              </a:spcBef>
              <a:spcAft>
                <a:spcPts val="0"/>
              </a:spcAft>
              <a:buClrTx/>
              <a:buSzTx/>
              <a:buFontTx/>
              <a:buNone/>
              <a:defRPr/>
            </a:pPr>
            <a:r>
              <a:rPr kumimoji="0" lang="en-US" sz="2800" b="0" i="0" u="none" strike="noStrike" kern="1200" cap="none" spc="0" normalizeH="0" baseline="0" noProof="0" smtClean="0">
                <a:ln>
                  <a:noFill/>
                </a:ln>
                <a:solidFill>
                  <a:prstClr val="white"/>
                </a:solidFill>
                <a:effectLst/>
                <a:uLnTx/>
                <a:uFillTx/>
                <a:latin typeface="Arial" panose="020B0604020202020204" pitchFamily="34" charset="0"/>
                <a:ea typeface="+mn-ea"/>
                <a:cs typeface="Arial" panose="020B0604020202020204" pitchFamily="34" charset="0"/>
              </a:rPr>
              <a:t>TEKNOLOGI INFORMASI</a:t>
            </a:r>
            <a:endParaRPr kumimoji="0" lang="en-US" sz="2800" b="0" i="1" u="none" strike="noStrike" kern="1200" cap="none" spc="0" normalizeH="0" baseline="0" noProof="0" smtClean="0">
              <a:ln>
                <a:noFill/>
              </a:ln>
              <a:solidFill>
                <a:prstClr val="white"/>
              </a:solidFill>
              <a:effectLst/>
              <a:uLnTx/>
              <a:uFillTx/>
              <a:latin typeface="Arial" panose="020B0604020202020204" pitchFamily="34" charset="0"/>
              <a:ea typeface="+mn-ea"/>
              <a:cs typeface="Arial" panose="020B0604020202020204" pitchFamily="34" charset="0"/>
            </a:endParaRPr>
          </a:p>
          <a:p>
            <a:pPr marL="0" marR="0" lvl="0" indent="0" algn="r" defTabSz="914400" rtl="0" eaLnBrk="1" fontAlgn="auto" latinLnBrk="0" hangingPunct="1">
              <a:lnSpc>
                <a:spcPct val="100000"/>
              </a:lnSpc>
              <a:spcBef>
                <a:spcPts val="0"/>
              </a:spcBef>
              <a:spcAft>
                <a:spcPts val="0"/>
              </a:spcAft>
              <a:buClrTx/>
              <a:buSzTx/>
              <a:buFontTx/>
              <a:buNone/>
              <a:defRPr/>
            </a:pPr>
            <a:r>
              <a:rPr kumimoji="0" lang="en-US" sz="2800" b="0" i="0" u="none" strike="noStrike" kern="1200" cap="none" spc="0" normalizeH="0" baseline="0" noProof="0" smtClean="0">
                <a:ln>
                  <a:noFill/>
                </a:ln>
                <a:solidFill>
                  <a:prstClr val="white"/>
                </a:solidFill>
                <a:effectLst/>
                <a:uLnTx/>
                <a:uFillTx/>
                <a:latin typeface="Arial" panose="020B0604020202020204" pitchFamily="34" charset="0"/>
                <a:ea typeface="+mn-ea"/>
                <a:cs typeface="Arial" panose="020B0604020202020204" pitchFamily="34" charset="0"/>
              </a:rPr>
              <a:t>UNTUK MELAKSANAKAN</a:t>
            </a:r>
          </a:p>
          <a:p>
            <a:pPr marL="0" marR="0" lvl="0" indent="0" algn="r" defTabSz="914400" rtl="0" eaLnBrk="1" fontAlgn="auto" latinLnBrk="0" hangingPunct="1">
              <a:lnSpc>
                <a:spcPct val="100000"/>
              </a:lnSpc>
              <a:spcBef>
                <a:spcPts val="0"/>
              </a:spcBef>
              <a:spcAft>
                <a:spcPts val="0"/>
              </a:spcAft>
              <a:buClrTx/>
              <a:buSzTx/>
              <a:buFontTx/>
              <a:buNone/>
              <a:defRPr/>
            </a:pPr>
            <a:r>
              <a:rPr kumimoji="0" lang="en-US" sz="3600" b="0" i="0" u="none" strike="noStrike" kern="1200" cap="none" spc="0" normalizeH="0" baseline="0" noProof="0" smtClean="0">
                <a:ln>
                  <a:noFill/>
                </a:ln>
                <a:solidFill>
                  <a:prstClr val="white"/>
                </a:solidFill>
                <a:effectLst/>
                <a:uLnTx/>
                <a:uFillTx/>
                <a:latin typeface="Arial Black" panose="020B0A04020102020204" pitchFamily="34" charset="0"/>
                <a:ea typeface="+mn-ea"/>
                <a:cs typeface="Arial" panose="020B0604020202020204" pitchFamily="34" charset="0"/>
              </a:rPr>
              <a:t>KEWAJIBAN PERPAJAKAN</a:t>
            </a:r>
            <a:r>
              <a:rPr kumimoji="0" lang="en-US" sz="3600" b="0" i="0" u="none" strike="noStrike" kern="1200" cap="none" spc="0" normalizeH="0" baseline="0" noProof="0" smtClean="0">
                <a:ln>
                  <a:noFill/>
                </a:ln>
                <a:solidFill>
                  <a:prstClr val="white"/>
                </a:solidFill>
                <a:effectLst/>
                <a:uLnTx/>
                <a:uFillTx/>
                <a:latin typeface="Arial" panose="020B0604020202020204" pitchFamily="34" charset="0"/>
                <a:ea typeface="+mn-ea"/>
                <a:cs typeface="Arial" panose="020B0604020202020204" pitchFamily="34" charset="0"/>
              </a:rPr>
              <a:t> </a:t>
            </a:r>
            <a:r>
              <a:rPr kumimoji="0" lang="en-US" sz="2800" b="0" i="0" u="none" strike="noStrike" kern="1200" cap="none" spc="0" normalizeH="0" baseline="0" noProof="0" smtClean="0">
                <a:ln>
                  <a:noFill/>
                </a:ln>
                <a:solidFill>
                  <a:prstClr val="white"/>
                </a:solidFill>
                <a:effectLst/>
                <a:uLnTx/>
                <a:uFillTx/>
                <a:latin typeface="Arial" panose="020B0604020202020204" pitchFamily="34" charset="0"/>
                <a:ea typeface="+mn-ea"/>
                <a:cs typeface="Arial" panose="020B0604020202020204" pitchFamily="34" charset="0"/>
              </a:rPr>
              <a:t>ANDA</a:t>
            </a:r>
            <a:endParaRPr kumimoji="0" lang="en-US" sz="2400" b="0" i="0" u="none" strike="noStrike" kern="1200" cap="none" spc="0" normalizeH="0" baseline="0" noProof="0" smtClean="0">
              <a:ln>
                <a:noFill/>
              </a:ln>
              <a:solidFill>
                <a:prstClr val="white"/>
              </a:solidFill>
              <a:effectLst/>
              <a:uLnTx/>
              <a:uFillTx/>
              <a:latin typeface="Arial" panose="020B0604020202020204" pitchFamily="34" charset="0"/>
              <a:ea typeface="+mn-ea"/>
              <a:cs typeface="Arial" panose="020B0604020202020204" pitchFamily="34" charset="0"/>
            </a:endParaRPr>
          </a:p>
        </p:txBody>
      </p:sp>
      <p:sp>
        <p:nvSpPr>
          <p:cNvPr id="6" name="Title 1"/>
          <p:cNvSpPr txBox="1"/>
          <p:nvPr/>
        </p:nvSpPr>
        <p:spPr>
          <a:xfrm>
            <a:off x="5631259" y="991554"/>
            <a:ext cx="987425" cy="1325563"/>
          </a:xfrm>
          <a:prstGeom prst="rect">
            <a:avLst/>
          </a:prstGeom>
        </p:spPr>
        <p:txBody>
          <a:bodyPr rtlCol="0">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100000"/>
              </a:lnSpc>
              <a:spcBef>
                <a:spcPct val="0"/>
              </a:spcBef>
              <a:spcAft>
                <a:spcPts val="0"/>
              </a:spcAft>
              <a:buClrTx/>
              <a:buSzTx/>
              <a:buFontTx/>
              <a:buNone/>
              <a:defRPr/>
            </a:pPr>
            <a:r>
              <a:rPr kumimoji="0" lang="en-US" sz="9600" b="0" i="0" u="none" strike="noStrike" kern="1200" cap="none" spc="0" normalizeH="0" baseline="0" noProof="0" smtClean="0">
                <a:ln>
                  <a:noFill/>
                </a:ln>
                <a:solidFill>
                  <a:prstClr val="white">
                    <a:lumMod val="65000"/>
                  </a:prstClr>
                </a:solidFill>
                <a:effectLst>
                  <a:outerShdw blurRad="38100" dist="38100" dir="2700000" algn="tl">
                    <a:srgbClr val="000000">
                      <a:alpha val="43137"/>
                    </a:srgbClr>
                  </a:outerShdw>
                </a:effectLst>
                <a:uLnTx/>
                <a:uFillTx/>
                <a:latin typeface="Arial Black" panose="020B0A04020102020204" pitchFamily="34" charset="0"/>
                <a:ea typeface="+mj-ea"/>
                <a:cs typeface="+mj-cs"/>
              </a:rPr>
              <a:t>“</a:t>
            </a:r>
            <a:endParaRPr kumimoji="0" lang="en-US" sz="11500" b="0" i="0" u="none" strike="noStrike" kern="1200" cap="none" spc="0" normalizeH="0" baseline="0" noProof="0" dirty="0">
              <a:ln>
                <a:noFill/>
              </a:ln>
              <a:solidFill>
                <a:prstClr val="white">
                  <a:lumMod val="65000"/>
                </a:prstClr>
              </a:solidFill>
              <a:effectLst>
                <a:outerShdw blurRad="38100" dist="38100" dir="2700000" algn="tl">
                  <a:srgbClr val="000000">
                    <a:alpha val="43137"/>
                  </a:srgbClr>
                </a:outerShdw>
              </a:effectLst>
              <a:uLnTx/>
              <a:uFillTx/>
              <a:latin typeface="Arial Black" panose="020B0A04020102020204" pitchFamily="34" charset="0"/>
              <a:ea typeface="+mj-ea"/>
              <a:cs typeface="+mj-cs"/>
            </a:endParaRPr>
          </a:p>
        </p:txBody>
      </p:sp>
      <p:pic>
        <p:nvPicPr>
          <p:cNvPr id="7" name="Picture 6"/>
          <p:cNvPicPr>
            <a:picLocks noChangeAspect="1"/>
          </p:cNvPicPr>
          <p:nvPr/>
        </p:nvPicPr>
        <p:blipFill rotWithShape="1">
          <a:blip r:embed="rId4">
            <a:extLst>
              <a:ext uri="{28A0092B-C50C-407E-A947-70E740481C1C}">
                <a14:useLocalDpi xmlns:a14="http://schemas.microsoft.com/office/drawing/2010/main" val="0"/>
              </a:ext>
            </a:extLst>
          </a:blip>
          <a:srcRect l="63330" t="69704"/>
          <a:stretch>
            <a:fillRect/>
          </a:stretch>
        </p:blipFill>
        <p:spPr>
          <a:xfrm>
            <a:off x="5762625" y="4776788"/>
            <a:ext cx="3381375" cy="2081212"/>
          </a:xfrm>
          <a:prstGeom prst="rect">
            <a:avLst/>
          </a:prstGeom>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00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childTnLst>
                                </p:cTn>
                              </p:par>
                            </p:childTnLst>
                          </p:cTn>
                        </p:par>
                        <p:par>
                          <p:cTn id="8" fill="hold">
                            <p:stCondLst>
                              <p:cond delay="2000"/>
                            </p:stCondLst>
                            <p:childTnLst>
                              <p:par>
                                <p:cTn id="9" presetID="10"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p:cNvPicPr>
            <a:picLocks noChangeAspect="1"/>
          </p:cNvPicPr>
          <p:nvPr/>
        </p:nvPicPr>
        <p:blipFill rotWithShape="1">
          <a:blip r:embed="rId3" cstate="print"/>
          <a:srcRect t="754" b="87103"/>
          <a:stretch>
            <a:fillRect/>
          </a:stretch>
        </p:blipFill>
        <p:spPr>
          <a:xfrm>
            <a:off x="0" y="1019175"/>
            <a:ext cx="9144793" cy="714375"/>
          </a:xfrm>
          <a:prstGeom prst="rect">
            <a:avLst/>
          </a:prstGeom>
        </p:spPr>
      </p:pic>
      <p:pic>
        <p:nvPicPr>
          <p:cNvPr id="12" name="Picture 11"/>
          <p:cNvPicPr>
            <a:picLocks noChangeAspect="1"/>
          </p:cNvPicPr>
          <p:nvPr/>
        </p:nvPicPr>
        <p:blipFill rotWithShape="1">
          <a:blip r:embed="rId4">
            <a:extLst>
              <a:ext uri="{28A0092B-C50C-407E-A947-70E740481C1C}">
                <a14:useLocalDpi xmlns:a14="http://schemas.microsoft.com/office/drawing/2010/main" val="0"/>
              </a:ext>
            </a:extLst>
          </a:blip>
          <a:srcRect l="-7" t="22776" r="-322" b="140"/>
          <a:stretch>
            <a:fillRect/>
          </a:stretch>
        </p:blipFill>
        <p:spPr>
          <a:xfrm>
            <a:off x="-20739" y="1571624"/>
            <a:ext cx="9174263" cy="5286375"/>
          </a:xfrm>
          <a:prstGeom prst="rect">
            <a:avLst/>
          </a:prstGeom>
        </p:spPr>
      </p:pic>
      <p:pic>
        <p:nvPicPr>
          <p:cNvPr id="3" name="Picture 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285492" y="1571623"/>
            <a:ext cx="4572221" cy="2872186"/>
          </a:xfrm>
          <a:prstGeom prst="rect">
            <a:avLst/>
          </a:prstGeom>
        </p:spPr>
      </p:pic>
      <p:pic>
        <p:nvPicPr>
          <p:cNvPr id="9" name="Picture 8"/>
          <p:cNvPicPr>
            <a:picLocks noChangeAspect="1"/>
          </p:cNvPicPr>
          <p:nvPr/>
        </p:nvPicPr>
        <p:blipFill rotWithShape="1">
          <a:blip r:embed="rId4">
            <a:extLst>
              <a:ext uri="{28A0092B-C50C-407E-A947-70E740481C1C}">
                <a14:useLocalDpi xmlns:a14="http://schemas.microsoft.com/office/drawing/2010/main" val="0"/>
              </a:ext>
            </a:extLst>
          </a:blip>
          <a:srcRect l="-10" t="58890" r="-216" b="-140"/>
          <a:stretch>
            <a:fillRect/>
          </a:stretch>
        </p:blipFill>
        <p:spPr>
          <a:xfrm>
            <a:off x="-20740" y="4048125"/>
            <a:ext cx="9164739" cy="2828924"/>
          </a:xfrm>
          <a:prstGeom prst="rect">
            <a:avLst/>
          </a:prstGeom>
        </p:spPr>
      </p:pic>
      <p:sp>
        <p:nvSpPr>
          <p:cNvPr id="2" name="Rectangle 1"/>
          <p:cNvSpPr/>
          <p:nvPr/>
        </p:nvSpPr>
        <p:spPr>
          <a:xfrm>
            <a:off x="12857" y="6250675"/>
            <a:ext cx="2593865" cy="607325"/>
          </a:xfrm>
          <a:prstGeom prst="rect">
            <a:avLst/>
          </a:prstGeom>
          <a:solidFill>
            <a:srgbClr val="E8E8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384" name="Picture 383"/>
          <p:cNvPicPr>
            <a:picLocks noChangeAspect="1"/>
          </p:cNvPicPr>
          <p:nvPr/>
        </p:nvPicPr>
        <p:blipFill rotWithShape="1">
          <a:blip r:embed="rId6" cstate="print">
            <a:extLst>
              <a:ext uri="{28A0092B-C50C-407E-A947-70E740481C1C}">
                <a14:useLocalDpi xmlns:a14="http://schemas.microsoft.com/office/drawing/2010/main" val="0"/>
              </a:ext>
            </a:extLst>
          </a:blip>
          <a:srcRect l="63330" t="69704"/>
          <a:stretch>
            <a:fillRect/>
          </a:stretch>
        </p:blipFill>
        <p:spPr>
          <a:xfrm>
            <a:off x="5762627" y="4776788"/>
            <a:ext cx="3381375" cy="2081212"/>
          </a:xfrm>
          <a:prstGeom prst="rect">
            <a:avLst/>
          </a:prstGeom>
          <a:effectLst/>
        </p:spPr>
      </p:pic>
      <p:pic>
        <p:nvPicPr>
          <p:cNvPr id="19" name="Picture 18"/>
          <p:cNvPicPr>
            <a:picLocks noChangeAspect="1"/>
          </p:cNvPicPr>
          <p:nvPr/>
        </p:nvPicPr>
        <p:blipFill rotWithShape="1">
          <a:blip r:embed="rId3" cstate="print"/>
          <a:srcRect t="48839" b="1"/>
          <a:stretch>
            <a:fillRect/>
          </a:stretch>
        </p:blipFill>
        <p:spPr>
          <a:xfrm>
            <a:off x="-793" y="3848100"/>
            <a:ext cx="9144793" cy="3009900"/>
          </a:xfrm>
          <a:prstGeom prst="rect">
            <a:avLst/>
          </a:prstGeom>
        </p:spPr>
      </p:pic>
      <p:pic>
        <p:nvPicPr>
          <p:cNvPr id="20" name="Picture 19"/>
          <p:cNvPicPr>
            <a:picLocks noChangeAspect="1"/>
          </p:cNvPicPr>
          <p:nvPr/>
        </p:nvPicPr>
        <p:blipFill rotWithShape="1">
          <a:blip r:embed="rId6" cstate="print">
            <a:extLst>
              <a:ext uri="{28A0092B-C50C-407E-A947-70E740481C1C}">
                <a14:useLocalDpi xmlns:a14="http://schemas.microsoft.com/office/drawing/2010/main" val="0"/>
              </a:ext>
            </a:extLst>
          </a:blip>
          <a:srcRect l="63330" t="69704"/>
          <a:stretch>
            <a:fillRect/>
          </a:stretch>
        </p:blipFill>
        <p:spPr>
          <a:xfrm>
            <a:off x="5776275" y="4776788"/>
            <a:ext cx="3381375" cy="2081212"/>
          </a:xfrm>
          <a:prstGeom prst="rect">
            <a:avLst/>
          </a:prstGeom>
          <a:effectLst/>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14:presetBounceEnd="60000">
                                      <p:stCondLst>
                                        <p:cond delay="500"/>
                                      </p:stCondLst>
                                      <p:childTnLst>
                                        <p:set>
                                          <p:cBhvr>
                                            <p:cTn id="6" dur="1" fill="hold">
                                              <p:stCondLst>
                                                <p:cond delay="0"/>
                                              </p:stCondLst>
                                            </p:cTn>
                                            <p:tgtEl>
                                              <p:spTgt spid="3"/>
                                            </p:tgtEl>
                                            <p:attrNameLst>
                                              <p:attrName>style.visibility</p:attrName>
                                            </p:attrNameLst>
                                          </p:cBhvr>
                                          <p:to>
                                            <p:strVal val="visible"/>
                                          </p:to>
                                        </p:set>
                                        <p:anim calcmode="lin" valueType="num" p14:bounceEnd="60000">
                                          <p:cBhvr additive="base">
                                            <p:cTn id="7" dur="750" fill="hold"/>
                                            <p:tgtEl>
                                              <p:spTgt spid="3"/>
                                            </p:tgtEl>
                                            <p:attrNameLst>
                                              <p:attrName>ppt_x</p:attrName>
                                            </p:attrNameLst>
                                          </p:cBhvr>
                                          <p:tavLst>
                                            <p:tav tm="0">
                                              <p:val>
                                                <p:strVal val="#ppt_x"/>
                                              </p:val>
                                            </p:tav>
                                            <p:tav tm="100000">
                                              <p:val>
                                                <p:strVal val="#ppt_x"/>
                                              </p:val>
                                            </p:tav>
                                          </p:tavLst>
                                        </p:anim>
                                        <p:anim calcmode="lin" valueType="num" p14:bounceEnd="60000">
                                          <p:cBhvr additive="base">
                                            <p:cTn id="8" dur="750" fill="hold"/>
                                            <p:tgtEl>
                                              <p:spTgt spid="3"/>
                                            </p:tgtEl>
                                            <p:attrNameLst>
                                              <p:attrName>ppt_y</p:attrName>
                                            </p:attrNameLst>
                                          </p:cBhvr>
                                          <p:tavLst>
                                            <p:tav tm="0">
                                              <p:val>
                                                <p:strVal val="1+#ppt_h/2"/>
                                              </p:val>
                                            </p:tav>
                                            <p:tav tm="100000">
                                              <p:val>
                                                <p:strVal val="#ppt_y"/>
                                              </p:val>
                                            </p:tav>
                                          </p:tavLst>
                                        </p:anim>
                                      </p:childTnLst>
                                    </p:cTn>
                                  </p:par>
                                </p:childTnLst>
                              </p:cTn>
                            </p:par>
                            <p:par>
                              <p:cTn id="9" fill="hold">
                                <p:stCondLst>
                                  <p:cond delay="1500"/>
                                </p:stCondLst>
                                <p:childTnLst>
                                  <p:par>
                                    <p:cTn id="10" presetID="2" presetClass="entr" presetSubtype="4" fill="hold" nodeType="afterEffect" p14:presetBounceEnd="37000">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14:bounceEnd="37000">
                                          <p:cBhvr additive="base">
                                            <p:cTn id="12" dur="800" fill="hold"/>
                                            <p:tgtEl>
                                              <p:spTgt spid="11"/>
                                            </p:tgtEl>
                                            <p:attrNameLst>
                                              <p:attrName>ppt_x</p:attrName>
                                            </p:attrNameLst>
                                          </p:cBhvr>
                                          <p:tavLst>
                                            <p:tav tm="0">
                                              <p:val>
                                                <p:strVal val="#ppt_x"/>
                                              </p:val>
                                            </p:tav>
                                            <p:tav tm="100000">
                                              <p:val>
                                                <p:strVal val="#ppt_x"/>
                                              </p:val>
                                            </p:tav>
                                          </p:tavLst>
                                        </p:anim>
                                        <p:anim calcmode="lin" valueType="num" p14:bounceEnd="37000">
                                          <p:cBhvr additive="base">
                                            <p:cTn id="13" dur="8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50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750" fill="hold"/>
                                            <p:tgtEl>
                                              <p:spTgt spid="3"/>
                                            </p:tgtEl>
                                            <p:attrNameLst>
                                              <p:attrName>ppt_x</p:attrName>
                                            </p:attrNameLst>
                                          </p:cBhvr>
                                          <p:tavLst>
                                            <p:tav tm="0">
                                              <p:val>
                                                <p:strVal val="#ppt_x"/>
                                              </p:val>
                                            </p:tav>
                                            <p:tav tm="100000">
                                              <p:val>
                                                <p:strVal val="#ppt_x"/>
                                              </p:val>
                                            </p:tav>
                                          </p:tavLst>
                                        </p:anim>
                                        <p:anim calcmode="lin" valueType="num">
                                          <p:cBhvr additive="base">
                                            <p:cTn id="8" dur="750" fill="hold"/>
                                            <p:tgtEl>
                                              <p:spTgt spid="3"/>
                                            </p:tgtEl>
                                            <p:attrNameLst>
                                              <p:attrName>ppt_y</p:attrName>
                                            </p:attrNameLst>
                                          </p:cBhvr>
                                          <p:tavLst>
                                            <p:tav tm="0">
                                              <p:val>
                                                <p:strVal val="1+#ppt_h/2"/>
                                              </p:val>
                                            </p:tav>
                                            <p:tav tm="100000">
                                              <p:val>
                                                <p:strVal val="#ppt_y"/>
                                              </p:val>
                                            </p:tav>
                                          </p:tavLst>
                                        </p:anim>
                                      </p:childTnLst>
                                    </p:cTn>
                                  </p:par>
                                </p:childTnLst>
                              </p:cTn>
                            </p:par>
                            <p:par>
                              <p:cTn id="9" fill="hold">
                                <p:stCondLst>
                                  <p:cond delay="1500"/>
                                </p:stCondLst>
                                <p:childTnLst>
                                  <p:par>
                                    <p:cTn id="10" presetID="2" presetClass="entr" presetSubtype="4" fill="hold" nodeType="after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additive="base">
                                            <p:cTn id="12" dur="800" fill="hold"/>
                                            <p:tgtEl>
                                              <p:spTgt spid="11"/>
                                            </p:tgtEl>
                                            <p:attrNameLst>
                                              <p:attrName>ppt_x</p:attrName>
                                            </p:attrNameLst>
                                          </p:cBhvr>
                                          <p:tavLst>
                                            <p:tav tm="0">
                                              <p:val>
                                                <p:strVal val="#ppt_x"/>
                                              </p:val>
                                            </p:tav>
                                            <p:tav tm="100000">
                                              <p:val>
                                                <p:strVal val="#ppt_x"/>
                                              </p:val>
                                            </p:tav>
                                          </p:tavLst>
                                        </p:anim>
                                        <p:anim calcmode="lin" valueType="num">
                                          <p:cBhvr additive="base">
                                            <p:cTn id="13" dur="8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p:cNvPicPr>
            <a:picLocks noChangeAspect="1"/>
          </p:cNvPicPr>
          <p:nvPr/>
        </p:nvPicPr>
        <p:blipFill rotWithShape="1">
          <a:blip r:embed="rId3">
            <a:extLst>
              <a:ext uri="{28A0092B-C50C-407E-A947-70E740481C1C}">
                <a14:useLocalDpi xmlns:a14="http://schemas.microsoft.com/office/drawing/2010/main" val="0"/>
              </a:ext>
            </a:extLst>
          </a:blip>
          <a:srcRect l="63330" t="69704"/>
          <a:stretch>
            <a:fillRect/>
          </a:stretch>
        </p:blipFill>
        <p:spPr>
          <a:xfrm>
            <a:off x="5762624" y="4776788"/>
            <a:ext cx="3381375" cy="2081212"/>
          </a:xfrm>
          <a:prstGeom prst="rect">
            <a:avLst/>
          </a:prstGeom>
        </p:spPr>
      </p:pic>
      <p:cxnSp>
        <p:nvCxnSpPr>
          <p:cNvPr id="12" name="Straight Connector 11"/>
          <p:cNvCxnSpPr/>
          <p:nvPr/>
        </p:nvCxnSpPr>
        <p:spPr>
          <a:xfrm flipV="1">
            <a:off x="2749637" y="2216887"/>
            <a:ext cx="3657600" cy="12879"/>
          </a:xfrm>
          <a:prstGeom prst="line">
            <a:avLst/>
          </a:prstGeom>
          <a:ln w="57150">
            <a:solidFill>
              <a:schemeClr val="tx1"/>
            </a:solidFill>
          </a:ln>
        </p:spPr>
        <p:style>
          <a:lnRef idx="1">
            <a:schemeClr val="dk1"/>
          </a:lnRef>
          <a:fillRef idx="0">
            <a:schemeClr val="dk1"/>
          </a:fillRef>
          <a:effectRef idx="0">
            <a:schemeClr val="dk1"/>
          </a:effectRef>
          <a:fontRef idx="minor">
            <a:schemeClr val="tx1"/>
          </a:fontRef>
        </p:style>
      </p:cxnSp>
      <p:cxnSp>
        <p:nvCxnSpPr>
          <p:cNvPr id="13" name="Straight Connector 12"/>
          <p:cNvCxnSpPr/>
          <p:nvPr/>
        </p:nvCxnSpPr>
        <p:spPr>
          <a:xfrm flipV="1">
            <a:off x="2749637" y="4174475"/>
            <a:ext cx="3657600" cy="12879"/>
          </a:xfrm>
          <a:prstGeom prst="line">
            <a:avLst/>
          </a:prstGeom>
          <a:ln w="57150">
            <a:solidFill>
              <a:schemeClr val="tx1"/>
            </a:solidFill>
          </a:ln>
        </p:spPr>
        <p:style>
          <a:lnRef idx="1">
            <a:schemeClr val="dk1"/>
          </a:lnRef>
          <a:fillRef idx="0">
            <a:schemeClr val="dk1"/>
          </a:fillRef>
          <a:effectRef idx="0">
            <a:schemeClr val="dk1"/>
          </a:effectRef>
          <a:fontRef idx="minor">
            <a:schemeClr val="tx1"/>
          </a:fontRef>
        </p:style>
      </p:cxnSp>
      <p:sp>
        <p:nvSpPr>
          <p:cNvPr id="11" name="Rectangle 10"/>
          <p:cNvSpPr/>
          <p:nvPr/>
        </p:nvSpPr>
        <p:spPr>
          <a:xfrm>
            <a:off x="1822359" y="2023704"/>
            <a:ext cx="5499278" cy="2318198"/>
          </a:xfrm>
          <a:prstGeom prst="rect">
            <a:avLst/>
          </a:prstGeom>
          <a:noFill/>
          <a:ln>
            <a:noFill/>
          </a:ln>
        </p:spPr>
        <p:style>
          <a:lnRef idx="0">
            <a:scrgbClr r="0" g="0" b="0"/>
          </a:lnRef>
          <a:fillRef idx="0">
            <a:scrgbClr r="0" g="0" b="0"/>
          </a:fillRef>
          <a:effectRef idx="0">
            <a:scrgbClr r="0" g="0" b="0"/>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sz="4000" b="0" u="none" strike="noStrike" kern="1200" cap="none" spc="0" normalizeH="0" baseline="0" noProof="0" smtClean="0">
                <a:ln>
                  <a:noFill/>
                </a:ln>
                <a:solidFill>
                  <a:prstClr val="black"/>
                </a:solidFill>
                <a:effectLst/>
                <a:uLnTx/>
                <a:uFillTx/>
                <a:latin typeface="Arial Black" panose="020B0A04020102020204" pitchFamily="34" charset="0"/>
              </a:rPr>
              <a:t>Pemanfaatan</a:t>
            </a:r>
          </a:p>
          <a:p>
            <a:pPr marL="0" marR="0" lvl="0" indent="0" algn="ctr" defTabSz="914400" rtl="0" eaLnBrk="1" fontAlgn="auto" latinLnBrk="0" hangingPunct="1">
              <a:lnSpc>
                <a:spcPct val="100000"/>
              </a:lnSpc>
              <a:spcBef>
                <a:spcPts val="0"/>
              </a:spcBef>
              <a:spcAft>
                <a:spcPts val="0"/>
              </a:spcAft>
              <a:buClrTx/>
              <a:buSzTx/>
              <a:buFontTx/>
              <a:buNone/>
              <a:defRPr/>
            </a:pPr>
            <a:r>
              <a:rPr kumimoji="0" lang="en-US" sz="4000" b="0" u="none" strike="noStrike" kern="1200" cap="none" spc="0" normalizeH="0" baseline="0" noProof="0" smtClean="0">
                <a:ln>
                  <a:noFill/>
                </a:ln>
                <a:solidFill>
                  <a:prstClr val="black"/>
                </a:solidFill>
                <a:effectLst/>
                <a:uLnTx/>
                <a:uFillTx/>
                <a:latin typeface="Arial Black" panose="020B0A04020102020204" pitchFamily="34" charset="0"/>
              </a:rPr>
              <a:t>e-SPT Masa</a:t>
            </a:r>
          </a:p>
          <a:p>
            <a:pPr marL="0" marR="0" lvl="0" indent="0" algn="ctr" defTabSz="914400" rtl="0" eaLnBrk="1" fontAlgn="auto" latinLnBrk="0" hangingPunct="1">
              <a:lnSpc>
                <a:spcPct val="100000"/>
              </a:lnSpc>
              <a:spcBef>
                <a:spcPts val="0"/>
              </a:spcBef>
              <a:spcAft>
                <a:spcPts val="0"/>
              </a:spcAft>
              <a:buClrTx/>
              <a:buSzTx/>
              <a:buFontTx/>
              <a:buNone/>
              <a:defRPr/>
            </a:pPr>
            <a:r>
              <a:rPr lang="en-US" sz="4000" smtClean="0">
                <a:solidFill>
                  <a:prstClr val="black"/>
                </a:solidFill>
                <a:latin typeface="Arial Black" panose="020B0A04020102020204" pitchFamily="34" charset="0"/>
              </a:rPr>
              <a:t>PPh Pasal 21</a:t>
            </a:r>
            <a:endParaRPr kumimoji="0" lang="id-ID" sz="4000" b="0" u="none" strike="noStrike" kern="1200" cap="none" spc="0" normalizeH="0" baseline="0" noProof="0" dirty="0">
              <a:ln>
                <a:noFill/>
              </a:ln>
              <a:solidFill>
                <a:prstClr val="black"/>
              </a:solidFill>
              <a:effectLst/>
              <a:uLnTx/>
              <a:uFillTx/>
              <a:latin typeface="Arial Black" panose="020B0A04020102020204" pitchFamily="34" charset="0"/>
            </a:endParaRPr>
          </a:p>
        </p:txBody>
      </p:sp>
      <p:pic>
        <p:nvPicPr>
          <p:cNvPr id="2" name="Picture 1"/>
          <p:cNvPicPr/>
          <p:nvPr/>
        </p:nvPicPr>
        <p:blipFill>
          <a:blip r:embed="rId4" cstate="print">
            <a:extLst>
              <a:ext uri="{28A0092B-C50C-407E-A947-70E740481C1C}">
                <a14:useLocalDpi xmlns:a14="http://schemas.microsoft.com/office/drawing/2010/main" val="0"/>
              </a:ext>
            </a:extLst>
          </a:blip>
          <a:stretch>
            <a:fillRect/>
          </a:stretch>
        </p:blipFill>
        <p:spPr>
          <a:xfrm>
            <a:off x="9216" y="-28410"/>
            <a:ext cx="4569221" cy="1758705"/>
          </a:xfrm>
          <a:prstGeom prst="rect">
            <a:avLst/>
          </a:prstGeom>
        </p:spPr>
      </p:pic>
      <p:pic>
        <p:nvPicPr>
          <p:cNvPr id="4" name="Picture 3"/>
          <p:cNvPicPr/>
          <p:nvPr/>
        </p:nvPicPr>
        <p:blipFill>
          <a:blip r:embed="rId5" cstate="print">
            <a:extLst>
              <a:ext uri="{28A0092B-C50C-407E-A947-70E740481C1C}">
                <a14:useLocalDpi xmlns:a14="http://schemas.microsoft.com/office/drawing/2010/main" val="0"/>
              </a:ext>
            </a:extLst>
          </a:blip>
          <a:stretch>
            <a:fillRect/>
          </a:stretch>
        </p:blipFill>
        <p:spPr>
          <a:xfrm>
            <a:off x="4572001" y="1736103"/>
            <a:ext cx="4566440" cy="1733431"/>
          </a:xfrm>
          <a:prstGeom prst="rect">
            <a:avLst/>
          </a:prstGeom>
        </p:spPr>
      </p:pic>
      <p:pic>
        <p:nvPicPr>
          <p:cNvPr id="5" name="Picture 4"/>
          <p:cNvPicPr/>
          <p:nvPr/>
        </p:nvPicPr>
        <p:blipFill>
          <a:blip r:embed="rId6" cstate="print">
            <a:extLst>
              <a:ext uri="{28A0092B-C50C-407E-A947-70E740481C1C}">
                <a14:useLocalDpi xmlns:a14="http://schemas.microsoft.com/office/drawing/2010/main" val="0"/>
              </a:ext>
            </a:extLst>
          </a:blip>
          <a:stretch>
            <a:fillRect/>
          </a:stretch>
        </p:blipFill>
        <p:spPr>
          <a:xfrm>
            <a:off x="0" y="3459094"/>
            <a:ext cx="4583115" cy="1737360"/>
          </a:xfrm>
          <a:prstGeom prst="rect">
            <a:avLst/>
          </a:prstGeom>
        </p:spPr>
      </p:pic>
      <p:sp>
        <p:nvSpPr>
          <p:cNvPr id="6" name="Rectangle 5"/>
          <p:cNvSpPr/>
          <p:nvPr/>
        </p:nvSpPr>
        <p:spPr>
          <a:xfrm>
            <a:off x="4572000" y="-1"/>
            <a:ext cx="4572000" cy="1737360"/>
          </a:xfrm>
          <a:prstGeom prst="rect">
            <a:avLst/>
          </a:prstGeom>
          <a:solidFill>
            <a:srgbClr val="FFC000"/>
          </a:solidFill>
          <a:ln>
            <a:noFill/>
          </a:ln>
        </p:spPr>
        <p:style>
          <a:lnRef idx="0">
            <a:scrgbClr r="0" g="0" b="0"/>
          </a:lnRef>
          <a:fillRef idx="0">
            <a:scrgbClr r="0" g="0" b="0"/>
          </a:fillRef>
          <a:effectRef idx="0">
            <a:scrgbClr r="0" g="0" b="0"/>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sz="4000" b="0" i="0" u="none" strike="noStrike" kern="1200" cap="none" spc="0" normalizeH="0" baseline="0" noProof="0" smtClean="0">
                <a:ln>
                  <a:noFill/>
                </a:ln>
                <a:solidFill>
                  <a:prstClr val="black"/>
                </a:solidFill>
                <a:effectLst>
                  <a:outerShdw blurRad="38100" dist="38100" dir="2700000" algn="tl">
                    <a:srgbClr val="000000">
                      <a:alpha val="43137"/>
                    </a:srgbClr>
                  </a:outerShdw>
                </a:effectLst>
                <a:uLnTx/>
                <a:uFillTx/>
                <a:latin typeface="Arial Black" panose="020B0A04020102020204" pitchFamily="34" charset="0"/>
                <a:ea typeface="+mn-ea"/>
                <a:cs typeface="Arial" panose="020B0604020202020204" pitchFamily="34" charset="0"/>
              </a:rPr>
              <a:t>INSTALASI</a:t>
            </a:r>
            <a:endParaRPr kumimoji="0" lang="id-ID" sz="4000" b="0"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Arial Black" panose="020B0A04020102020204" pitchFamily="34" charset="0"/>
              <a:ea typeface="+mn-ea"/>
              <a:cs typeface="Arial" panose="020B0604020202020204" pitchFamily="34" charset="0"/>
            </a:endParaRPr>
          </a:p>
        </p:txBody>
      </p:sp>
      <p:sp>
        <p:nvSpPr>
          <p:cNvPr id="7" name="Rectangle 6"/>
          <p:cNvSpPr/>
          <p:nvPr/>
        </p:nvSpPr>
        <p:spPr>
          <a:xfrm>
            <a:off x="-2778" y="1732174"/>
            <a:ext cx="4572000" cy="1737360"/>
          </a:xfrm>
          <a:prstGeom prst="rect">
            <a:avLst/>
          </a:prstGeom>
          <a:solidFill>
            <a:srgbClr val="002060"/>
          </a:solidFill>
          <a:ln>
            <a:noFill/>
          </a:ln>
        </p:spPr>
        <p:style>
          <a:lnRef idx="0">
            <a:scrgbClr r="0" g="0" b="0"/>
          </a:lnRef>
          <a:fillRef idx="0">
            <a:scrgbClr r="0" g="0" b="0"/>
          </a:fillRef>
          <a:effectRef idx="0">
            <a:scrgbClr r="0" g="0" b="0"/>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sz="4000" b="0" i="1" u="none" strike="noStrike" kern="1200" cap="none" spc="0" normalizeH="0" baseline="0" noProof="0" smtClean="0">
                <a:ln>
                  <a:noFill/>
                </a:ln>
                <a:solidFill>
                  <a:prstClr val="white"/>
                </a:solidFill>
                <a:effectLst>
                  <a:outerShdw blurRad="38100" dist="38100" dir="2700000" algn="tl">
                    <a:srgbClr val="000000">
                      <a:alpha val="43137"/>
                    </a:srgbClr>
                  </a:outerShdw>
                </a:effectLst>
                <a:uLnTx/>
                <a:uFillTx/>
                <a:latin typeface="Arial Black" panose="020B0A04020102020204" pitchFamily="34" charset="0"/>
                <a:ea typeface="+mn-ea"/>
                <a:cs typeface="Arial" panose="020B0604020202020204" pitchFamily="34" charset="0"/>
              </a:rPr>
              <a:t>SETTING</a:t>
            </a:r>
            <a:r>
              <a:rPr kumimoji="0" lang="en-US" sz="4000" b="0" i="0" u="none" strike="noStrike" kern="1200" cap="none" spc="0" normalizeH="0" baseline="0" noProof="0" smtClean="0">
                <a:ln>
                  <a:noFill/>
                </a:ln>
                <a:solidFill>
                  <a:prstClr val="white"/>
                </a:solidFill>
                <a:effectLst>
                  <a:outerShdw blurRad="38100" dist="38100" dir="2700000" algn="tl">
                    <a:srgbClr val="000000">
                      <a:alpha val="43137"/>
                    </a:srgbClr>
                  </a:outerShdw>
                </a:effectLst>
                <a:uLnTx/>
                <a:uFillTx/>
                <a:latin typeface="Arial Black" panose="020B0A04020102020204" pitchFamily="34" charset="0"/>
                <a:ea typeface="+mn-ea"/>
                <a:cs typeface="Arial" panose="020B0604020202020204" pitchFamily="34" charset="0"/>
              </a:rPr>
              <a:t> AWAL</a:t>
            </a:r>
            <a:endParaRPr kumimoji="0" lang="id-ID" sz="40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Arial Black" panose="020B0A04020102020204" pitchFamily="34" charset="0"/>
              <a:ea typeface="+mn-ea"/>
              <a:cs typeface="Arial" panose="020B0604020202020204" pitchFamily="34" charset="0"/>
            </a:endParaRPr>
          </a:p>
        </p:txBody>
      </p:sp>
      <p:sp>
        <p:nvSpPr>
          <p:cNvPr id="9" name="Rectangle 8"/>
          <p:cNvSpPr/>
          <p:nvPr/>
        </p:nvSpPr>
        <p:spPr>
          <a:xfrm>
            <a:off x="-2777" y="5185935"/>
            <a:ext cx="4572000" cy="1737360"/>
          </a:xfrm>
          <a:prstGeom prst="rect">
            <a:avLst/>
          </a:prstGeom>
          <a:solidFill>
            <a:srgbClr val="002060"/>
          </a:solidFill>
          <a:ln>
            <a:noFill/>
          </a:ln>
        </p:spPr>
        <p:style>
          <a:lnRef idx="0">
            <a:scrgbClr r="0" g="0" b="0"/>
          </a:lnRef>
          <a:fillRef idx="0">
            <a:scrgbClr r="0" g="0" b="0"/>
          </a:fillRef>
          <a:effectRef idx="0">
            <a:scrgbClr r="0" g="0" b="0"/>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sz="4000" b="0" i="0" u="none" strike="noStrike" kern="1200" cap="none" spc="0" normalizeH="0" baseline="0" noProof="0" smtClean="0">
                <a:ln>
                  <a:noFill/>
                </a:ln>
                <a:solidFill>
                  <a:prstClr val="white"/>
                </a:solidFill>
                <a:effectLst>
                  <a:outerShdw blurRad="38100" dist="38100" dir="2700000" algn="tl">
                    <a:srgbClr val="000000">
                      <a:alpha val="43137"/>
                    </a:srgbClr>
                  </a:outerShdw>
                </a:effectLst>
                <a:uLnTx/>
                <a:uFillTx/>
                <a:latin typeface="Arial Black" panose="020B0A04020102020204" pitchFamily="34" charset="0"/>
                <a:ea typeface="+mn-ea"/>
                <a:cs typeface="Arial" panose="020B0604020202020204" pitchFamily="34" charset="0"/>
              </a:rPr>
              <a:t>LAPOR e-SPT</a:t>
            </a:r>
            <a:endParaRPr kumimoji="0" lang="id-ID" sz="40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Arial Black" panose="020B0A04020102020204" pitchFamily="34" charset="0"/>
              <a:ea typeface="+mn-ea"/>
              <a:cs typeface="Arial" panose="020B0604020202020204" pitchFamily="34" charset="0"/>
            </a:endParaRPr>
          </a:p>
        </p:txBody>
      </p:sp>
      <p:sp>
        <p:nvSpPr>
          <p:cNvPr id="10" name="Rectangle 9"/>
          <p:cNvSpPr/>
          <p:nvPr/>
        </p:nvSpPr>
        <p:spPr>
          <a:xfrm>
            <a:off x="4569221" y="3473222"/>
            <a:ext cx="4572000" cy="1737360"/>
          </a:xfrm>
          <a:prstGeom prst="rect">
            <a:avLst/>
          </a:prstGeom>
          <a:solidFill>
            <a:srgbClr val="FFC000"/>
          </a:solidFill>
          <a:ln>
            <a:noFill/>
          </a:ln>
        </p:spPr>
        <p:style>
          <a:lnRef idx="0">
            <a:scrgbClr r="0" g="0" b="0"/>
          </a:lnRef>
          <a:fillRef idx="0">
            <a:scrgbClr r="0" g="0" b="0"/>
          </a:fillRef>
          <a:effectRef idx="0">
            <a:scrgbClr r="0" g="0" b="0"/>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sz="4000" b="0" u="none" strike="noStrike" kern="1200" cap="none" spc="0" normalizeH="0" baseline="0" noProof="0" smtClean="0">
                <a:ln>
                  <a:noFill/>
                </a:ln>
                <a:solidFill>
                  <a:prstClr val="black"/>
                </a:solidFill>
                <a:effectLst>
                  <a:outerShdw blurRad="38100" dist="38100" dir="2700000" algn="tl">
                    <a:srgbClr val="000000">
                      <a:alpha val="43137"/>
                    </a:srgbClr>
                  </a:outerShdw>
                </a:effectLst>
                <a:uLnTx/>
                <a:uFillTx/>
                <a:latin typeface="Arial Black" panose="020B0A04020102020204" pitchFamily="34" charset="0"/>
                <a:ea typeface="+mn-ea"/>
                <a:cs typeface="Arial" panose="020B0604020202020204" pitchFamily="34" charset="0"/>
              </a:rPr>
              <a:t>INPUT</a:t>
            </a:r>
            <a:r>
              <a:rPr kumimoji="0" lang="en-US" sz="4000" b="0" i="0" u="none" strike="noStrike" kern="1200" cap="none" spc="0" normalizeH="0" baseline="0" noProof="0" smtClean="0">
                <a:ln>
                  <a:noFill/>
                </a:ln>
                <a:solidFill>
                  <a:prstClr val="black"/>
                </a:solidFill>
                <a:effectLst>
                  <a:outerShdw blurRad="38100" dist="38100" dir="2700000" algn="tl">
                    <a:srgbClr val="000000">
                      <a:alpha val="43137"/>
                    </a:srgbClr>
                  </a:outerShdw>
                </a:effectLst>
                <a:uLnTx/>
                <a:uFillTx/>
                <a:latin typeface="Arial Black" panose="020B0A04020102020204" pitchFamily="34" charset="0"/>
                <a:ea typeface="+mn-ea"/>
                <a:cs typeface="Arial" panose="020B0604020202020204" pitchFamily="34" charset="0"/>
              </a:rPr>
              <a:t> DATA</a:t>
            </a:r>
            <a:endParaRPr kumimoji="0" lang="id-ID" sz="4000" b="0"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Arial Black" panose="020B0A04020102020204" pitchFamily="34" charset="0"/>
              <a:ea typeface="+mn-ea"/>
              <a:cs typeface="Arial" panose="020B0604020202020204" pitchFamily="34" charset="0"/>
            </a:endParaRPr>
          </a:p>
        </p:txBody>
      </p:sp>
      <p:pic>
        <p:nvPicPr>
          <p:cNvPr id="3" name="Picture 2"/>
          <p:cNvPicPr/>
          <p:nvPr/>
        </p:nvPicPr>
        <p:blipFill>
          <a:blip r:embed="rId7" cstate="print">
            <a:extLst>
              <a:ext uri="{28A0092B-C50C-407E-A947-70E740481C1C}">
                <a14:useLocalDpi xmlns:a14="http://schemas.microsoft.com/office/drawing/2010/main" val="0"/>
              </a:ext>
            </a:extLst>
          </a:blip>
          <a:stretch>
            <a:fillRect/>
          </a:stretch>
        </p:blipFill>
        <p:spPr>
          <a:xfrm>
            <a:off x="4574779" y="5182326"/>
            <a:ext cx="4566442" cy="1737360"/>
          </a:xfrm>
          <a:prstGeom prst="rect">
            <a:avLst/>
          </a:prstGeom>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200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200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1+#ppt_w/2"/>
                                          </p:val>
                                        </p:tav>
                                        <p:tav tm="100000">
                                          <p:val>
                                            <p:strVal val="#ppt_x"/>
                                          </p:val>
                                        </p:tav>
                                      </p:tavLst>
                                    </p:anim>
                                    <p:anim calcmode="lin" valueType="num">
                                      <p:cBhvr additive="base">
                                        <p:cTn id="12" dur="500" fill="hold"/>
                                        <p:tgtEl>
                                          <p:spTgt spid="6"/>
                                        </p:tgtEl>
                                        <p:attrNameLst>
                                          <p:attrName>ppt_y</p:attrName>
                                        </p:attrNameLst>
                                      </p:cBhvr>
                                      <p:tavLst>
                                        <p:tav tm="0">
                                          <p:val>
                                            <p:strVal val="#ppt_y"/>
                                          </p:val>
                                        </p:tav>
                                        <p:tav tm="100000">
                                          <p:val>
                                            <p:strVal val="#ppt_y"/>
                                          </p:val>
                                        </p:tav>
                                      </p:tavLst>
                                    </p:anim>
                                  </p:childTnLst>
                                </p:cTn>
                              </p:par>
                            </p:childTnLst>
                          </p:cTn>
                        </p:par>
                        <p:par>
                          <p:cTn id="13" fill="hold">
                            <p:stCondLst>
                              <p:cond delay="2500"/>
                            </p:stCondLst>
                            <p:childTnLst>
                              <p:par>
                                <p:cTn id="14" presetID="2" presetClass="entr" presetSubtype="8" fill="hold" grpId="0" nodeType="afterEffect">
                                  <p:stCondLst>
                                    <p:cond delay="2000"/>
                                  </p:stCondLst>
                                  <p:childTnLst>
                                    <p:set>
                                      <p:cBhvr>
                                        <p:cTn id="15" dur="1" fill="hold">
                                          <p:stCondLst>
                                            <p:cond delay="0"/>
                                          </p:stCondLst>
                                        </p:cTn>
                                        <p:tgtEl>
                                          <p:spTgt spid="7"/>
                                        </p:tgtEl>
                                        <p:attrNameLst>
                                          <p:attrName>style.visibility</p:attrName>
                                        </p:attrNameLst>
                                      </p:cBhvr>
                                      <p:to>
                                        <p:strVal val="visible"/>
                                      </p:to>
                                    </p:set>
                                    <p:anim calcmode="lin" valueType="num">
                                      <p:cBhvr additive="base">
                                        <p:cTn id="16" dur="500" fill="hold"/>
                                        <p:tgtEl>
                                          <p:spTgt spid="7"/>
                                        </p:tgtEl>
                                        <p:attrNameLst>
                                          <p:attrName>ppt_x</p:attrName>
                                        </p:attrNameLst>
                                      </p:cBhvr>
                                      <p:tavLst>
                                        <p:tav tm="0">
                                          <p:val>
                                            <p:strVal val="0-#ppt_w/2"/>
                                          </p:val>
                                        </p:tav>
                                        <p:tav tm="100000">
                                          <p:val>
                                            <p:strVal val="#ppt_x"/>
                                          </p:val>
                                        </p:tav>
                                      </p:tavLst>
                                    </p:anim>
                                    <p:anim calcmode="lin" valueType="num">
                                      <p:cBhvr additive="base">
                                        <p:cTn id="17" dur="500" fill="hold"/>
                                        <p:tgtEl>
                                          <p:spTgt spid="7"/>
                                        </p:tgtEl>
                                        <p:attrNameLst>
                                          <p:attrName>ppt_y</p:attrName>
                                        </p:attrNameLst>
                                      </p:cBhvr>
                                      <p:tavLst>
                                        <p:tav tm="0">
                                          <p:val>
                                            <p:strVal val="#ppt_y"/>
                                          </p:val>
                                        </p:tav>
                                        <p:tav tm="100000">
                                          <p:val>
                                            <p:strVal val="#ppt_y"/>
                                          </p:val>
                                        </p:tav>
                                      </p:tavLst>
                                    </p:anim>
                                  </p:childTnLst>
                                </p:cTn>
                              </p:par>
                              <p:par>
                                <p:cTn id="18" presetID="2" presetClass="entr" presetSubtype="2" fill="hold" nodeType="withEffect">
                                  <p:stCondLst>
                                    <p:cond delay="2000"/>
                                  </p:stCondLst>
                                  <p:childTnLst>
                                    <p:set>
                                      <p:cBhvr>
                                        <p:cTn id="19" dur="1" fill="hold">
                                          <p:stCondLst>
                                            <p:cond delay="0"/>
                                          </p:stCondLst>
                                        </p:cTn>
                                        <p:tgtEl>
                                          <p:spTgt spid="4"/>
                                        </p:tgtEl>
                                        <p:attrNameLst>
                                          <p:attrName>style.visibility</p:attrName>
                                        </p:attrNameLst>
                                      </p:cBhvr>
                                      <p:to>
                                        <p:strVal val="visible"/>
                                      </p:to>
                                    </p:set>
                                    <p:anim calcmode="lin" valueType="num">
                                      <p:cBhvr additive="base">
                                        <p:cTn id="20" dur="500" fill="hold"/>
                                        <p:tgtEl>
                                          <p:spTgt spid="4"/>
                                        </p:tgtEl>
                                        <p:attrNameLst>
                                          <p:attrName>ppt_x</p:attrName>
                                        </p:attrNameLst>
                                      </p:cBhvr>
                                      <p:tavLst>
                                        <p:tav tm="0">
                                          <p:val>
                                            <p:strVal val="1+#ppt_w/2"/>
                                          </p:val>
                                        </p:tav>
                                        <p:tav tm="100000">
                                          <p:val>
                                            <p:strVal val="#ppt_x"/>
                                          </p:val>
                                        </p:tav>
                                      </p:tavLst>
                                    </p:anim>
                                    <p:anim calcmode="lin" valueType="num">
                                      <p:cBhvr additive="base">
                                        <p:cTn id="21" dur="500" fill="hold"/>
                                        <p:tgtEl>
                                          <p:spTgt spid="4"/>
                                        </p:tgtEl>
                                        <p:attrNameLst>
                                          <p:attrName>ppt_y</p:attrName>
                                        </p:attrNameLst>
                                      </p:cBhvr>
                                      <p:tavLst>
                                        <p:tav tm="0">
                                          <p:val>
                                            <p:strVal val="#ppt_y"/>
                                          </p:val>
                                        </p:tav>
                                        <p:tav tm="100000">
                                          <p:val>
                                            <p:strVal val="#ppt_y"/>
                                          </p:val>
                                        </p:tav>
                                      </p:tavLst>
                                    </p:anim>
                                  </p:childTnLst>
                                </p:cTn>
                              </p:par>
                            </p:childTnLst>
                          </p:cTn>
                        </p:par>
                        <p:par>
                          <p:cTn id="22" fill="hold">
                            <p:stCondLst>
                              <p:cond delay="5000"/>
                            </p:stCondLst>
                            <p:childTnLst>
                              <p:par>
                                <p:cTn id="23" presetID="2" presetClass="entr" presetSubtype="8" fill="hold" nodeType="afterEffect">
                                  <p:stCondLst>
                                    <p:cond delay="200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fill="hold"/>
                                        <p:tgtEl>
                                          <p:spTgt spid="5"/>
                                        </p:tgtEl>
                                        <p:attrNameLst>
                                          <p:attrName>ppt_x</p:attrName>
                                        </p:attrNameLst>
                                      </p:cBhvr>
                                      <p:tavLst>
                                        <p:tav tm="0">
                                          <p:val>
                                            <p:strVal val="0-#ppt_w/2"/>
                                          </p:val>
                                        </p:tav>
                                        <p:tav tm="100000">
                                          <p:val>
                                            <p:strVal val="#ppt_x"/>
                                          </p:val>
                                        </p:tav>
                                      </p:tavLst>
                                    </p:anim>
                                    <p:anim calcmode="lin" valueType="num">
                                      <p:cBhvr additive="base">
                                        <p:cTn id="26" dur="500" fill="hold"/>
                                        <p:tgtEl>
                                          <p:spTgt spid="5"/>
                                        </p:tgtEl>
                                        <p:attrNameLst>
                                          <p:attrName>ppt_y</p:attrName>
                                        </p:attrNameLst>
                                      </p:cBhvr>
                                      <p:tavLst>
                                        <p:tav tm="0">
                                          <p:val>
                                            <p:strVal val="#ppt_y"/>
                                          </p:val>
                                        </p:tav>
                                        <p:tav tm="100000">
                                          <p:val>
                                            <p:strVal val="#ppt_y"/>
                                          </p:val>
                                        </p:tav>
                                      </p:tavLst>
                                    </p:anim>
                                  </p:childTnLst>
                                </p:cTn>
                              </p:par>
                              <p:par>
                                <p:cTn id="27" presetID="2" presetClass="entr" presetSubtype="2" fill="hold" grpId="0" nodeType="withEffect">
                                  <p:stCondLst>
                                    <p:cond delay="2000"/>
                                  </p:stCondLst>
                                  <p:childTnLst>
                                    <p:set>
                                      <p:cBhvr>
                                        <p:cTn id="28" dur="1" fill="hold">
                                          <p:stCondLst>
                                            <p:cond delay="0"/>
                                          </p:stCondLst>
                                        </p:cTn>
                                        <p:tgtEl>
                                          <p:spTgt spid="10"/>
                                        </p:tgtEl>
                                        <p:attrNameLst>
                                          <p:attrName>style.visibility</p:attrName>
                                        </p:attrNameLst>
                                      </p:cBhvr>
                                      <p:to>
                                        <p:strVal val="visible"/>
                                      </p:to>
                                    </p:set>
                                    <p:anim calcmode="lin" valueType="num">
                                      <p:cBhvr additive="base">
                                        <p:cTn id="29" dur="500" fill="hold"/>
                                        <p:tgtEl>
                                          <p:spTgt spid="10"/>
                                        </p:tgtEl>
                                        <p:attrNameLst>
                                          <p:attrName>ppt_x</p:attrName>
                                        </p:attrNameLst>
                                      </p:cBhvr>
                                      <p:tavLst>
                                        <p:tav tm="0">
                                          <p:val>
                                            <p:strVal val="1+#ppt_w/2"/>
                                          </p:val>
                                        </p:tav>
                                        <p:tav tm="100000">
                                          <p:val>
                                            <p:strVal val="#ppt_x"/>
                                          </p:val>
                                        </p:tav>
                                      </p:tavLst>
                                    </p:anim>
                                    <p:anim calcmode="lin" valueType="num">
                                      <p:cBhvr additive="base">
                                        <p:cTn id="30" dur="500" fill="hold"/>
                                        <p:tgtEl>
                                          <p:spTgt spid="10"/>
                                        </p:tgtEl>
                                        <p:attrNameLst>
                                          <p:attrName>ppt_y</p:attrName>
                                        </p:attrNameLst>
                                      </p:cBhvr>
                                      <p:tavLst>
                                        <p:tav tm="0">
                                          <p:val>
                                            <p:strVal val="#ppt_y"/>
                                          </p:val>
                                        </p:tav>
                                        <p:tav tm="100000">
                                          <p:val>
                                            <p:strVal val="#ppt_y"/>
                                          </p:val>
                                        </p:tav>
                                      </p:tavLst>
                                    </p:anim>
                                  </p:childTnLst>
                                </p:cTn>
                              </p:par>
                            </p:childTnLst>
                          </p:cTn>
                        </p:par>
                        <p:par>
                          <p:cTn id="31" fill="hold">
                            <p:stCondLst>
                              <p:cond delay="7500"/>
                            </p:stCondLst>
                            <p:childTnLst>
                              <p:par>
                                <p:cTn id="32" presetID="2" presetClass="entr" presetSubtype="8" fill="hold" grpId="0" nodeType="afterEffect">
                                  <p:stCondLst>
                                    <p:cond delay="2000"/>
                                  </p:stCondLst>
                                  <p:childTnLst>
                                    <p:set>
                                      <p:cBhvr>
                                        <p:cTn id="33" dur="1" fill="hold">
                                          <p:stCondLst>
                                            <p:cond delay="0"/>
                                          </p:stCondLst>
                                        </p:cTn>
                                        <p:tgtEl>
                                          <p:spTgt spid="9"/>
                                        </p:tgtEl>
                                        <p:attrNameLst>
                                          <p:attrName>style.visibility</p:attrName>
                                        </p:attrNameLst>
                                      </p:cBhvr>
                                      <p:to>
                                        <p:strVal val="visible"/>
                                      </p:to>
                                    </p:set>
                                    <p:anim calcmode="lin" valueType="num">
                                      <p:cBhvr additive="base">
                                        <p:cTn id="34" dur="500" fill="hold"/>
                                        <p:tgtEl>
                                          <p:spTgt spid="9"/>
                                        </p:tgtEl>
                                        <p:attrNameLst>
                                          <p:attrName>ppt_x</p:attrName>
                                        </p:attrNameLst>
                                      </p:cBhvr>
                                      <p:tavLst>
                                        <p:tav tm="0">
                                          <p:val>
                                            <p:strVal val="0-#ppt_w/2"/>
                                          </p:val>
                                        </p:tav>
                                        <p:tav tm="100000">
                                          <p:val>
                                            <p:strVal val="#ppt_x"/>
                                          </p:val>
                                        </p:tav>
                                      </p:tavLst>
                                    </p:anim>
                                    <p:anim calcmode="lin" valueType="num">
                                      <p:cBhvr additive="base">
                                        <p:cTn id="35" dur="500" fill="hold"/>
                                        <p:tgtEl>
                                          <p:spTgt spid="9"/>
                                        </p:tgtEl>
                                        <p:attrNameLst>
                                          <p:attrName>ppt_y</p:attrName>
                                        </p:attrNameLst>
                                      </p:cBhvr>
                                      <p:tavLst>
                                        <p:tav tm="0">
                                          <p:val>
                                            <p:strVal val="#ppt_y"/>
                                          </p:val>
                                        </p:tav>
                                        <p:tav tm="100000">
                                          <p:val>
                                            <p:strVal val="#ppt_y"/>
                                          </p:val>
                                        </p:tav>
                                      </p:tavLst>
                                    </p:anim>
                                  </p:childTnLst>
                                </p:cTn>
                              </p:par>
                              <p:par>
                                <p:cTn id="36" presetID="2" presetClass="entr" presetSubtype="2" fill="hold" nodeType="withEffect">
                                  <p:stCondLst>
                                    <p:cond delay="2000"/>
                                  </p:stCondLst>
                                  <p:childTnLst>
                                    <p:set>
                                      <p:cBhvr>
                                        <p:cTn id="37" dur="1" fill="hold">
                                          <p:stCondLst>
                                            <p:cond delay="0"/>
                                          </p:stCondLst>
                                        </p:cTn>
                                        <p:tgtEl>
                                          <p:spTgt spid="3"/>
                                        </p:tgtEl>
                                        <p:attrNameLst>
                                          <p:attrName>style.visibility</p:attrName>
                                        </p:attrNameLst>
                                      </p:cBhvr>
                                      <p:to>
                                        <p:strVal val="visible"/>
                                      </p:to>
                                    </p:set>
                                    <p:anim calcmode="lin" valueType="num">
                                      <p:cBhvr additive="base">
                                        <p:cTn id="38" dur="500" fill="hold"/>
                                        <p:tgtEl>
                                          <p:spTgt spid="3"/>
                                        </p:tgtEl>
                                        <p:attrNameLst>
                                          <p:attrName>ppt_x</p:attrName>
                                        </p:attrNameLst>
                                      </p:cBhvr>
                                      <p:tavLst>
                                        <p:tav tm="0">
                                          <p:val>
                                            <p:strVal val="1+#ppt_w/2"/>
                                          </p:val>
                                        </p:tav>
                                        <p:tav tm="100000">
                                          <p:val>
                                            <p:strVal val="#ppt_x"/>
                                          </p:val>
                                        </p:tav>
                                      </p:tavLst>
                                    </p:anim>
                                    <p:anim calcmode="lin" valueType="num">
                                      <p:cBhvr additive="base">
                                        <p:cTn id="39" dur="50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9" grpId="0" animBg="1"/>
      <p:bldP spid="10"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 y="0"/>
            <a:ext cx="9143999" cy="4819638"/>
          </a:xfrm>
          <a:prstGeom prst="rect">
            <a:avLst/>
          </a:prstGeom>
        </p:spPr>
      </p:pic>
      <p:sp>
        <p:nvSpPr>
          <p:cNvPr id="10" name="Rectangle 9"/>
          <p:cNvSpPr/>
          <p:nvPr/>
        </p:nvSpPr>
        <p:spPr>
          <a:xfrm>
            <a:off x="1" y="4819638"/>
            <a:ext cx="9144001" cy="1536192"/>
          </a:xfrm>
          <a:prstGeom prst="rect">
            <a:avLst/>
          </a:prstGeom>
          <a:noFill/>
          <a:ln>
            <a:noFill/>
          </a:ln>
        </p:spPr>
        <p:style>
          <a:lnRef idx="0">
            <a:scrgbClr r="0" g="0" b="0"/>
          </a:lnRef>
          <a:fillRef idx="0">
            <a:scrgbClr r="0" g="0" b="0"/>
          </a:fillRef>
          <a:effectRef idx="0">
            <a:scrgbClr r="0" g="0" b="0"/>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sz="4400" b="0" i="0" u="none" strike="noStrike" kern="1200" cap="none" spc="0" normalizeH="0" baseline="0" noProof="0" smtClean="0">
                <a:ln>
                  <a:noFill/>
                </a:ln>
                <a:solidFill>
                  <a:prstClr val="black"/>
                </a:solidFill>
                <a:effectLst>
                  <a:outerShdw blurRad="38100" dist="38100" dir="2700000" algn="tl">
                    <a:srgbClr val="000000">
                      <a:alpha val="43137"/>
                    </a:srgbClr>
                  </a:outerShdw>
                </a:effectLst>
                <a:uLnTx/>
                <a:uFillTx/>
                <a:latin typeface="Arial Black" panose="020B0A04020102020204" pitchFamily="34" charset="0"/>
                <a:ea typeface="+mn-ea"/>
                <a:cs typeface="Arial" panose="020B0604020202020204" pitchFamily="34" charset="0"/>
              </a:rPr>
              <a:t>INSTALASI e-SPT</a:t>
            </a:r>
            <a:endParaRPr kumimoji="0" lang="id-ID" sz="4400" b="0"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Arial Black" panose="020B0A04020102020204" pitchFamily="34" charset="0"/>
              <a:ea typeface="+mn-ea"/>
              <a:cs typeface="Arial" panose="020B0604020202020204" pitchFamily="34" charset="0"/>
            </a:endParaRPr>
          </a:p>
        </p:txBody>
      </p:sp>
      <p:pic>
        <p:nvPicPr>
          <p:cNvPr id="5" name="Picture 4"/>
          <p:cNvPicPr>
            <a:picLocks noChangeAspect="1"/>
          </p:cNvPicPr>
          <p:nvPr/>
        </p:nvPicPr>
        <p:blipFill rotWithShape="1">
          <a:blip r:embed="rId4">
            <a:extLst>
              <a:ext uri="{28A0092B-C50C-407E-A947-70E740481C1C}">
                <a14:useLocalDpi xmlns:a14="http://schemas.microsoft.com/office/drawing/2010/main" val="0"/>
              </a:ext>
            </a:extLst>
          </a:blip>
          <a:srcRect l="63330" t="69704"/>
          <a:stretch>
            <a:fillRect/>
          </a:stretch>
        </p:blipFill>
        <p:spPr>
          <a:xfrm>
            <a:off x="5762624" y="4776788"/>
            <a:ext cx="3381375" cy="2081212"/>
          </a:xfrm>
          <a:prstGeom prst="rect">
            <a:avLst/>
          </a:prstGeom>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pic>
        <p:nvPicPr>
          <p:cNvPr id="8" name="Picture 7"/>
          <p:cNvPicPr>
            <a:picLocks noChangeAspect="1"/>
          </p:cNvPicPr>
          <p:nvPr/>
        </p:nvPicPr>
        <p:blipFill rotWithShape="1">
          <a:blip r:embed="rId4">
            <a:extLst>
              <a:ext uri="{28A0092B-C50C-407E-A947-70E740481C1C}">
                <a14:useLocalDpi xmlns:a14="http://schemas.microsoft.com/office/drawing/2010/main" val="0"/>
              </a:ext>
            </a:extLst>
          </a:blip>
          <a:srcRect l="63330" t="69704"/>
          <a:stretch>
            <a:fillRect/>
          </a:stretch>
        </p:blipFill>
        <p:spPr>
          <a:xfrm>
            <a:off x="5762625" y="4776788"/>
            <a:ext cx="3381375" cy="2081212"/>
          </a:xfrm>
          <a:prstGeom prst="rect">
            <a:avLst/>
          </a:prstGeom>
        </p:spPr>
      </p:pic>
      <p:sp>
        <p:nvSpPr>
          <p:cNvPr id="10" name="Rectangle 9"/>
          <p:cNvSpPr/>
          <p:nvPr/>
        </p:nvSpPr>
        <p:spPr>
          <a:xfrm>
            <a:off x="160021" y="1614504"/>
            <a:ext cx="4343400" cy="3349196"/>
          </a:xfrm>
          <a:prstGeom prst="rect">
            <a:avLst/>
          </a:prstGeom>
          <a:solidFill>
            <a:srgbClr val="FFC000">
              <a:alpha val="90000"/>
            </a:srgbClr>
          </a:solidFill>
          <a:ln>
            <a:noFill/>
          </a:ln>
        </p:spPr>
        <p:style>
          <a:lnRef idx="0">
            <a:scrgbClr r="0" g="0" b="0"/>
          </a:lnRef>
          <a:fillRef idx="0">
            <a:scrgbClr r="0" g="0" b="0"/>
          </a:fillRef>
          <a:effectRef idx="0">
            <a:scrgbClr r="0" g="0" b="0"/>
          </a:effectRef>
          <a:fontRef idx="minor">
            <a:schemeClr val="lt1"/>
          </a:fontRef>
        </p:style>
        <p:txBody>
          <a:bodyPr anchor="t"/>
          <a:lstStyle/>
          <a:p>
            <a:pPr marL="342900" marR="0" lvl="0" indent="-342900" algn="l" defTabSz="914400" rtl="0" eaLnBrk="1" fontAlgn="auto" latinLnBrk="0" hangingPunct="1">
              <a:lnSpc>
                <a:spcPct val="150000"/>
              </a:lnSpc>
              <a:spcBef>
                <a:spcPts val="0"/>
              </a:spcBef>
              <a:spcAft>
                <a:spcPts val="0"/>
              </a:spcAft>
              <a:buClrTx/>
              <a:buSzTx/>
              <a:buFont typeface="Wingdings" panose="05000000000000000000" pitchFamily="2" charset="2"/>
              <a:buChar char="q"/>
              <a:defRPr/>
            </a:pPr>
            <a:r>
              <a:rPr kumimoji="0" lang="en-US" sz="2000" i="1" u="none" strike="noStrike" kern="1200" cap="none" spc="0" normalizeH="0" baseline="0" noProof="0" smtClean="0">
                <a:ln>
                  <a:noFill/>
                </a:ln>
                <a:solidFill>
                  <a:prstClr val="black"/>
                </a:solidFill>
                <a:effectLst/>
                <a:uLnTx/>
                <a:uFillTx/>
                <a:latin typeface="Arial" panose="020B0604020202020204" pitchFamily="34" charset="0"/>
                <a:cs typeface="Arial" panose="020B0604020202020204" pitchFamily="34" charset="0"/>
              </a:rPr>
              <a:t>Processor: </a:t>
            </a:r>
            <a:r>
              <a:rPr kumimoji="0" lang="en-US" sz="2000" u="none" strike="noStrike" kern="1200" cap="none" spc="0" normalizeH="0" baseline="0" noProof="0" smtClean="0">
                <a:ln>
                  <a:noFill/>
                </a:ln>
                <a:solidFill>
                  <a:prstClr val="black"/>
                </a:solidFill>
                <a:effectLst/>
                <a:uLnTx/>
                <a:uFillTx/>
                <a:latin typeface="Arial" panose="020B0604020202020204" pitchFamily="34" charset="0"/>
                <a:cs typeface="Arial" panose="020B0604020202020204" pitchFamily="34" charset="0"/>
              </a:rPr>
              <a:t>minimal </a:t>
            </a:r>
            <a:r>
              <a:rPr kumimoji="0" lang="en-US" sz="2000" b="1" u="none" strike="noStrike" kern="1200" cap="none" spc="0" normalizeH="0" baseline="0" noProof="0" smtClean="0">
                <a:ln>
                  <a:noFill/>
                </a:ln>
                <a:solidFill>
                  <a:prstClr val="black"/>
                </a:solidFill>
                <a:effectLst/>
                <a:uLnTx/>
                <a:uFillTx/>
                <a:latin typeface="Arial" panose="020B0604020202020204" pitchFamily="34" charset="0"/>
                <a:cs typeface="Arial" panose="020B0604020202020204" pitchFamily="34" charset="0"/>
              </a:rPr>
              <a:t>Pentium IV</a:t>
            </a:r>
          </a:p>
          <a:p>
            <a:pPr marL="342900" marR="0" lvl="0" indent="-342900" algn="l" defTabSz="914400" rtl="0" eaLnBrk="1" fontAlgn="auto" latinLnBrk="0" hangingPunct="1">
              <a:lnSpc>
                <a:spcPct val="150000"/>
              </a:lnSpc>
              <a:spcBef>
                <a:spcPts val="0"/>
              </a:spcBef>
              <a:spcAft>
                <a:spcPts val="0"/>
              </a:spcAft>
              <a:buClrTx/>
              <a:buSzTx/>
              <a:buFont typeface="Wingdings" panose="05000000000000000000" pitchFamily="2" charset="2"/>
              <a:buChar char="q"/>
              <a:defRPr/>
            </a:pPr>
            <a:r>
              <a:rPr kumimoji="0" lang="en-US" sz="2000" b="0" i="1" u="none" strike="noStrike" kern="1200" cap="none" spc="0" normalizeH="0" baseline="0" noProof="0" smtClean="0">
                <a:ln>
                  <a:noFill/>
                </a:ln>
                <a:solidFill>
                  <a:prstClr val="black"/>
                </a:solidFill>
                <a:effectLst/>
                <a:uLnTx/>
                <a:uFillTx/>
                <a:latin typeface="Arial" panose="020B0604020202020204" pitchFamily="34" charset="0"/>
                <a:cs typeface="Arial" panose="020B0604020202020204" pitchFamily="34" charset="0"/>
              </a:rPr>
              <a:t>RAM</a:t>
            </a:r>
            <a:r>
              <a:rPr kumimoji="0" lang="en-US" sz="2000" b="0" i="0" u="none" strike="noStrike" kern="1200" cap="none" spc="0" normalizeH="0" baseline="0" noProof="0" smtClean="0">
                <a:ln>
                  <a:noFill/>
                </a:ln>
                <a:solidFill>
                  <a:prstClr val="black"/>
                </a:solidFill>
                <a:effectLst/>
                <a:uLnTx/>
                <a:uFillTx/>
                <a:latin typeface="Arial" panose="020B0604020202020204" pitchFamily="34" charset="0"/>
                <a:cs typeface="Arial" panose="020B0604020202020204" pitchFamily="34" charset="0"/>
              </a:rPr>
              <a:t>: </a:t>
            </a:r>
            <a:r>
              <a:rPr kumimoji="0" lang="en-US" sz="2000" b="1" i="0" u="none" strike="noStrike" kern="1200" cap="none" spc="0" normalizeH="0" baseline="0" noProof="0" smtClean="0">
                <a:ln>
                  <a:noFill/>
                </a:ln>
                <a:solidFill>
                  <a:prstClr val="black"/>
                </a:solidFill>
                <a:effectLst/>
                <a:uLnTx/>
                <a:uFillTx/>
                <a:latin typeface="Arial" panose="020B0604020202020204" pitchFamily="34" charset="0"/>
                <a:cs typeface="Arial" panose="020B0604020202020204" pitchFamily="34" charset="0"/>
              </a:rPr>
              <a:t>2 Gb RAM</a:t>
            </a:r>
          </a:p>
          <a:p>
            <a:pPr marL="342900" marR="0" lvl="0" indent="-342900" algn="l" defTabSz="914400" rtl="0" eaLnBrk="1" fontAlgn="auto" latinLnBrk="0" hangingPunct="1">
              <a:lnSpc>
                <a:spcPct val="150000"/>
              </a:lnSpc>
              <a:spcBef>
                <a:spcPts val="0"/>
              </a:spcBef>
              <a:spcAft>
                <a:spcPts val="0"/>
              </a:spcAft>
              <a:buClrTx/>
              <a:buSzTx/>
              <a:buFont typeface="Wingdings" panose="05000000000000000000" pitchFamily="2" charset="2"/>
              <a:buChar char="q"/>
              <a:defRPr/>
            </a:pPr>
            <a:r>
              <a:rPr lang="en-US" sz="2000" i="1" smtClean="0">
                <a:solidFill>
                  <a:prstClr val="black"/>
                </a:solidFill>
                <a:latin typeface="Arial" panose="020B0604020202020204" pitchFamily="34" charset="0"/>
                <a:cs typeface="Arial" panose="020B0604020202020204" pitchFamily="34" charset="0"/>
              </a:rPr>
              <a:t>Harddisk</a:t>
            </a:r>
            <a:r>
              <a:rPr lang="en-US" sz="2000" smtClean="0">
                <a:solidFill>
                  <a:prstClr val="black"/>
                </a:solidFill>
                <a:latin typeface="Arial" panose="020B0604020202020204" pitchFamily="34" charset="0"/>
                <a:cs typeface="Arial" panose="020B0604020202020204" pitchFamily="34" charset="0"/>
              </a:rPr>
              <a:t>: </a:t>
            </a:r>
            <a:r>
              <a:rPr lang="en-US" sz="2000" i="1" smtClean="0">
                <a:solidFill>
                  <a:prstClr val="black"/>
                </a:solidFill>
                <a:latin typeface="Arial" panose="020B0604020202020204" pitchFamily="34" charset="0"/>
                <a:cs typeface="Arial" panose="020B0604020202020204" pitchFamily="34" charset="0"/>
              </a:rPr>
              <a:t>Free Space</a:t>
            </a:r>
            <a:r>
              <a:rPr lang="en-US" sz="2000" smtClean="0">
                <a:solidFill>
                  <a:prstClr val="black"/>
                </a:solidFill>
                <a:latin typeface="Arial" panose="020B0604020202020204" pitchFamily="34" charset="0"/>
                <a:cs typeface="Arial" panose="020B0604020202020204" pitchFamily="34" charset="0"/>
              </a:rPr>
              <a:t> </a:t>
            </a:r>
            <a:r>
              <a:rPr lang="en-US" sz="2000" b="1" smtClean="0">
                <a:solidFill>
                  <a:prstClr val="black"/>
                </a:solidFill>
                <a:latin typeface="Arial" panose="020B0604020202020204" pitchFamily="34" charset="0"/>
                <a:cs typeface="Arial" panose="020B0604020202020204" pitchFamily="34" charset="0"/>
              </a:rPr>
              <a:t>20 Gb</a:t>
            </a:r>
            <a:endParaRPr lang="en-US" sz="2000" i="1" smtClean="0">
              <a:solidFill>
                <a:prstClr val="black"/>
              </a:solidFill>
              <a:latin typeface="Arial" panose="020B0604020202020204" pitchFamily="34" charset="0"/>
              <a:cs typeface="Arial" panose="020B0604020202020204" pitchFamily="34" charset="0"/>
            </a:endParaRPr>
          </a:p>
          <a:p>
            <a:pPr marL="342900" marR="0" lvl="0" indent="-342900" algn="l" defTabSz="914400" rtl="0" eaLnBrk="1" fontAlgn="auto" latinLnBrk="0" hangingPunct="1">
              <a:lnSpc>
                <a:spcPct val="150000"/>
              </a:lnSpc>
              <a:spcBef>
                <a:spcPts val="0"/>
              </a:spcBef>
              <a:spcAft>
                <a:spcPts val="0"/>
              </a:spcAft>
              <a:buClrTx/>
              <a:buSzTx/>
              <a:buFont typeface="Wingdings" panose="05000000000000000000" pitchFamily="2" charset="2"/>
              <a:buChar char="q"/>
              <a:defRPr/>
            </a:pPr>
            <a:r>
              <a:rPr kumimoji="0" lang="en-US" sz="2000" b="0" i="1" u="none" strike="noStrike" kern="1200" cap="none" spc="0" normalizeH="0" baseline="0" noProof="0" smtClean="0">
                <a:ln>
                  <a:noFill/>
                </a:ln>
                <a:solidFill>
                  <a:prstClr val="black"/>
                </a:solidFill>
                <a:effectLst/>
                <a:uLnTx/>
                <a:uFillTx/>
                <a:latin typeface="Arial" panose="020B0604020202020204" pitchFamily="34" charset="0"/>
                <a:cs typeface="Arial" panose="020B0604020202020204" pitchFamily="34" charset="0"/>
              </a:rPr>
              <a:t>Flashdisk/Harddisk</a:t>
            </a:r>
            <a:r>
              <a:rPr kumimoji="0" lang="en-US" sz="2000" b="0" i="0" u="none" strike="noStrike" kern="1200" cap="none" spc="0" normalizeH="0" baseline="0" noProof="0" smtClean="0">
                <a:ln>
                  <a:noFill/>
                </a:ln>
                <a:solidFill>
                  <a:prstClr val="black"/>
                </a:solidFill>
                <a:effectLst/>
                <a:uLnTx/>
                <a:uFillTx/>
                <a:latin typeface="Arial" panose="020B0604020202020204" pitchFamily="34" charset="0"/>
                <a:cs typeface="Arial" panose="020B0604020202020204" pitchFamily="34" charset="0"/>
              </a:rPr>
              <a:t> Eksternal</a:t>
            </a:r>
          </a:p>
          <a:p>
            <a:pPr marL="342900" marR="0" lvl="0" indent="-342900" algn="l" defTabSz="914400" rtl="0" eaLnBrk="1" fontAlgn="auto" latinLnBrk="0" hangingPunct="1">
              <a:lnSpc>
                <a:spcPct val="150000"/>
              </a:lnSpc>
              <a:spcBef>
                <a:spcPts val="0"/>
              </a:spcBef>
              <a:spcAft>
                <a:spcPts val="0"/>
              </a:spcAft>
              <a:buClrTx/>
              <a:buSzTx/>
              <a:buFont typeface="Wingdings" panose="05000000000000000000" pitchFamily="2" charset="2"/>
              <a:buChar char="q"/>
              <a:defRPr/>
            </a:pPr>
            <a:r>
              <a:rPr lang="en-US" sz="2000" smtClean="0">
                <a:solidFill>
                  <a:prstClr val="black"/>
                </a:solidFill>
                <a:latin typeface="Arial" panose="020B0604020202020204" pitchFamily="34" charset="0"/>
                <a:cs typeface="Arial" panose="020B0604020202020204" pitchFamily="34" charset="0"/>
              </a:rPr>
              <a:t>Perangkat input: </a:t>
            </a:r>
            <a:r>
              <a:rPr lang="en-US" sz="2000" i="1" smtClean="0">
                <a:solidFill>
                  <a:prstClr val="black"/>
                </a:solidFill>
                <a:latin typeface="Arial" panose="020B0604020202020204" pitchFamily="34" charset="0"/>
                <a:cs typeface="Arial" panose="020B0604020202020204" pitchFamily="34" charset="0"/>
              </a:rPr>
              <a:t>keyboard</a:t>
            </a:r>
            <a:r>
              <a:rPr lang="en-US" sz="2000" smtClean="0">
                <a:solidFill>
                  <a:prstClr val="black"/>
                </a:solidFill>
                <a:latin typeface="Arial" panose="020B0604020202020204" pitchFamily="34" charset="0"/>
                <a:cs typeface="Arial" panose="020B0604020202020204" pitchFamily="34" charset="0"/>
              </a:rPr>
              <a:t> &amp; </a:t>
            </a:r>
            <a:r>
              <a:rPr lang="en-US" sz="2000" i="1" smtClean="0">
                <a:solidFill>
                  <a:prstClr val="black"/>
                </a:solidFill>
                <a:latin typeface="Arial" panose="020B0604020202020204" pitchFamily="34" charset="0"/>
                <a:cs typeface="Arial" panose="020B0604020202020204" pitchFamily="34" charset="0"/>
              </a:rPr>
              <a:t>mouse</a:t>
            </a:r>
            <a:r>
              <a:rPr lang="en-US" sz="2000" smtClean="0">
                <a:solidFill>
                  <a:prstClr val="black"/>
                </a:solidFill>
                <a:latin typeface="Arial" panose="020B0604020202020204" pitchFamily="34" charset="0"/>
                <a:cs typeface="Arial" panose="020B0604020202020204" pitchFamily="34" charset="0"/>
              </a:rPr>
              <a:t> </a:t>
            </a:r>
          </a:p>
          <a:p>
            <a:pPr marL="342900" marR="0" lvl="0" indent="-342900" algn="l" defTabSz="914400" rtl="0" eaLnBrk="1" fontAlgn="auto" latinLnBrk="0" hangingPunct="1">
              <a:lnSpc>
                <a:spcPct val="150000"/>
              </a:lnSpc>
              <a:spcBef>
                <a:spcPts val="0"/>
              </a:spcBef>
              <a:spcAft>
                <a:spcPts val="0"/>
              </a:spcAft>
              <a:buClrTx/>
              <a:buSzTx/>
              <a:buFont typeface="Wingdings" panose="05000000000000000000" pitchFamily="2" charset="2"/>
              <a:buChar char="q"/>
              <a:defRPr/>
            </a:pPr>
            <a:r>
              <a:rPr kumimoji="0" lang="en-US" sz="2000" b="0" i="0" u="none" strike="noStrike" kern="1200" cap="none" spc="0" normalizeH="0" baseline="0" noProof="0" smtClean="0">
                <a:ln>
                  <a:noFill/>
                </a:ln>
                <a:solidFill>
                  <a:prstClr val="black"/>
                </a:solidFill>
                <a:effectLst/>
                <a:uLnTx/>
                <a:uFillTx/>
                <a:latin typeface="Arial" panose="020B0604020202020204" pitchFamily="34" charset="0"/>
                <a:cs typeface="Arial" panose="020B0604020202020204" pitchFamily="34" charset="0"/>
              </a:rPr>
              <a:t>Perangkat internet &amp; koneksinya</a:t>
            </a:r>
          </a:p>
        </p:txBody>
      </p:sp>
      <p:sp>
        <p:nvSpPr>
          <p:cNvPr id="13" name="Rectangle 12"/>
          <p:cNvSpPr/>
          <p:nvPr/>
        </p:nvSpPr>
        <p:spPr>
          <a:xfrm>
            <a:off x="4701541" y="1614503"/>
            <a:ext cx="4343400" cy="3349197"/>
          </a:xfrm>
          <a:prstGeom prst="rect">
            <a:avLst/>
          </a:prstGeom>
          <a:solidFill>
            <a:srgbClr val="FFC000">
              <a:alpha val="90000"/>
            </a:srgbClr>
          </a:solidFill>
          <a:ln>
            <a:noFill/>
          </a:ln>
        </p:spPr>
        <p:style>
          <a:lnRef idx="0">
            <a:scrgbClr r="0" g="0" b="0"/>
          </a:lnRef>
          <a:fillRef idx="0">
            <a:scrgbClr r="0" g="0" b="0"/>
          </a:fillRef>
          <a:effectRef idx="0">
            <a:scrgbClr r="0" g="0" b="0"/>
          </a:effectRef>
          <a:fontRef idx="minor">
            <a:schemeClr val="lt1"/>
          </a:fontRef>
        </p:style>
        <p:txBody>
          <a:bodyPr anchor="t"/>
          <a:lstStyle/>
          <a:p>
            <a:pPr marL="285750" marR="0" lvl="0" indent="-285750" algn="l" defTabSz="914400" rtl="0" eaLnBrk="1" fontAlgn="auto" latinLnBrk="0" hangingPunct="1">
              <a:lnSpc>
                <a:spcPct val="150000"/>
              </a:lnSpc>
              <a:spcBef>
                <a:spcPts val="0"/>
              </a:spcBef>
              <a:spcAft>
                <a:spcPts val="0"/>
              </a:spcAft>
              <a:buClrTx/>
              <a:buSzTx/>
              <a:buFont typeface="Wingdings" panose="05000000000000000000" pitchFamily="2" charset="2"/>
              <a:buChar char="q"/>
              <a:defRPr/>
            </a:pPr>
            <a:r>
              <a:rPr kumimoji="0" lang="en-US" sz="2000" b="1"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Microsoft Windows</a:t>
            </a:r>
            <a:r>
              <a:rPr kumimoji="0" lang="en-US" sz="2000"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 minimal XP</a:t>
            </a:r>
          </a:p>
          <a:p>
            <a:pPr marL="285750" marR="0" lvl="0" indent="-285750" algn="l" defTabSz="914400" rtl="0" eaLnBrk="1" fontAlgn="auto" latinLnBrk="0" hangingPunct="1">
              <a:lnSpc>
                <a:spcPct val="150000"/>
              </a:lnSpc>
              <a:spcBef>
                <a:spcPts val="0"/>
              </a:spcBef>
              <a:spcAft>
                <a:spcPts val="0"/>
              </a:spcAft>
              <a:buClrTx/>
              <a:buSzTx/>
              <a:buFont typeface="Wingdings" panose="05000000000000000000" pitchFamily="2" charset="2"/>
              <a:buChar char="q"/>
              <a:defRPr/>
            </a:pPr>
            <a:r>
              <a:rPr lang="en-US" sz="2000" b="1" dirty="0" smtClean="0">
                <a:solidFill>
                  <a:prstClr val="black"/>
                </a:solidFill>
                <a:latin typeface="Arial" panose="020B0604020202020204" pitchFamily="34" charset="0"/>
                <a:cs typeface="Arial" panose="020B0604020202020204" pitchFamily="34" charset="0"/>
              </a:rPr>
              <a:t>Microsoft Access</a:t>
            </a:r>
            <a:r>
              <a:rPr lang="en-US" sz="2000" dirty="0" smtClean="0">
                <a:solidFill>
                  <a:prstClr val="black"/>
                </a:solidFill>
                <a:latin typeface="Arial" panose="020B0604020202020204" pitchFamily="34" charset="0"/>
                <a:cs typeface="Arial" panose="020B0604020202020204" pitchFamily="34" charset="0"/>
              </a:rPr>
              <a:t>: minimal Microsoft Office 2007</a:t>
            </a:r>
          </a:p>
          <a:p>
            <a:pPr lvl="0" algn="r">
              <a:lnSpc>
                <a:spcPct val="150000"/>
              </a:lnSpc>
              <a:defRPr/>
            </a:pPr>
            <a:r>
              <a:rPr kumimoji="0" lang="en-US" sz="2000" b="0" i="1"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a:t>
            </a:r>
            <a:r>
              <a:rPr kumimoji="0" lang="en-US" sz="1400" b="0" i="1"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 </a:t>
            </a:r>
            <a:r>
              <a:rPr kumimoji="0" lang="en-US" sz="1400" b="1" i="1" u="none" strike="noStrike" kern="1200" cap="none" spc="0" normalizeH="0" baseline="0" noProof="0" dirty="0" smtClean="0">
                <a:ln>
                  <a:noFill/>
                </a:ln>
                <a:solidFill>
                  <a:prstClr val="black"/>
                </a:solidFill>
                <a:effectLst/>
                <a:uLnTx/>
                <a:uFillTx/>
                <a:latin typeface="Arial Black" panose="020B0A04020102020204" pitchFamily="34" charset="0"/>
                <a:cs typeface="Arial" panose="020B0604020202020204" pitchFamily="34" charset="0"/>
              </a:rPr>
              <a:t>HARUS</a:t>
            </a:r>
            <a:r>
              <a:rPr kumimoji="0" lang="en-US" sz="1400" b="0" i="1"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 </a:t>
            </a:r>
            <a:r>
              <a:rPr kumimoji="0" lang="en-US" sz="1400" b="0" i="1" u="none" strike="noStrike" kern="1200" cap="none" spc="0" normalizeH="0" baseline="0" noProof="0" dirty="0" err="1" smtClean="0">
                <a:ln>
                  <a:noFill/>
                </a:ln>
                <a:solidFill>
                  <a:prstClr val="black"/>
                </a:solidFill>
                <a:effectLst/>
                <a:uLnTx/>
                <a:uFillTx/>
                <a:latin typeface="Arial" panose="020B0604020202020204" pitchFamily="34" charset="0"/>
                <a:ea typeface="+mn-ea"/>
                <a:cs typeface="Arial" panose="020B0604020202020204" pitchFamily="34" charset="0"/>
              </a:rPr>
              <a:t>sudah</a:t>
            </a:r>
            <a:r>
              <a:rPr kumimoji="0" lang="en-US" sz="1400" b="0" i="1"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 </a:t>
            </a:r>
            <a:r>
              <a:rPr kumimoji="0" lang="en-US" sz="1400" b="0" i="1" u="none" strike="noStrike" kern="1200" cap="none" spc="0" normalizeH="0" baseline="0" noProof="0" dirty="0" err="1" smtClean="0">
                <a:ln>
                  <a:noFill/>
                </a:ln>
                <a:solidFill>
                  <a:prstClr val="black"/>
                </a:solidFill>
                <a:effectLst/>
                <a:uLnTx/>
                <a:uFillTx/>
                <a:latin typeface="Arial" panose="020B0604020202020204" pitchFamily="34" charset="0"/>
                <a:ea typeface="+mn-ea"/>
                <a:cs typeface="Arial" panose="020B0604020202020204" pitchFamily="34" charset="0"/>
              </a:rPr>
              <a:t>ter</a:t>
            </a:r>
            <a:r>
              <a:rPr kumimoji="0" lang="en-US" sz="1400" b="0" i="1"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-install </a:t>
            </a:r>
            <a:r>
              <a:rPr kumimoji="0" lang="en-US" sz="1400" b="0" i="1" u="none" strike="noStrike" kern="1200" cap="none" spc="0" normalizeH="0" baseline="0" noProof="0" dirty="0" err="1" smtClean="0">
                <a:ln>
                  <a:noFill/>
                </a:ln>
                <a:solidFill>
                  <a:prstClr val="black"/>
                </a:solidFill>
                <a:effectLst/>
                <a:uLnTx/>
                <a:uFillTx/>
                <a:latin typeface="Arial" panose="020B0604020202020204" pitchFamily="34" charset="0"/>
                <a:ea typeface="+mn-ea"/>
                <a:cs typeface="Arial" panose="020B0604020202020204" pitchFamily="34" charset="0"/>
              </a:rPr>
              <a:t>semuanya</a:t>
            </a:r>
            <a:endParaRPr kumimoji="0" lang="en-US" sz="1400" b="0" i="1"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14" name="Rectangle 13"/>
          <p:cNvSpPr/>
          <p:nvPr/>
        </p:nvSpPr>
        <p:spPr>
          <a:xfrm>
            <a:off x="160021" y="700104"/>
            <a:ext cx="4343400" cy="914400"/>
          </a:xfrm>
          <a:prstGeom prst="rect">
            <a:avLst/>
          </a:prstGeom>
          <a:solidFill>
            <a:srgbClr val="002060">
              <a:alpha val="90000"/>
            </a:srgbClr>
          </a:solidFill>
          <a:ln>
            <a:noFill/>
          </a:ln>
        </p:spPr>
        <p:style>
          <a:lnRef idx="0">
            <a:scrgbClr r="0" g="0" b="0"/>
          </a:lnRef>
          <a:fillRef idx="0">
            <a:scrgbClr r="0" g="0" b="0"/>
          </a:fillRef>
          <a:effectRef idx="0">
            <a:scrgbClr r="0" g="0" b="0"/>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sz="2400" b="0" i="0" u="none" strike="noStrike" kern="1200" cap="none" spc="0" normalizeH="0" baseline="0" noProof="0" smtClean="0">
                <a:ln>
                  <a:noFill/>
                </a:ln>
                <a:solidFill>
                  <a:prstClr val="white"/>
                </a:solidFill>
                <a:effectLst>
                  <a:outerShdw blurRad="38100" dist="38100" dir="2700000" algn="tl">
                    <a:srgbClr val="000000">
                      <a:alpha val="43137"/>
                    </a:srgbClr>
                  </a:outerShdw>
                </a:effectLst>
                <a:uLnTx/>
                <a:uFillTx/>
                <a:latin typeface="Arial Black" panose="020B0A04020102020204" pitchFamily="34" charset="0"/>
                <a:ea typeface="+mn-ea"/>
                <a:cs typeface="Arial" panose="020B0604020202020204" pitchFamily="34" charset="0"/>
              </a:rPr>
              <a:t>PERANGKAT KERAS</a:t>
            </a:r>
            <a:endParaRPr kumimoji="0" lang="id-ID" sz="24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Arial Black" panose="020B0A04020102020204" pitchFamily="34" charset="0"/>
              <a:ea typeface="+mn-ea"/>
              <a:cs typeface="Arial" panose="020B0604020202020204" pitchFamily="34" charset="0"/>
            </a:endParaRPr>
          </a:p>
        </p:txBody>
      </p:sp>
      <p:sp>
        <p:nvSpPr>
          <p:cNvPr id="15" name="Rectangle 14"/>
          <p:cNvSpPr/>
          <p:nvPr/>
        </p:nvSpPr>
        <p:spPr>
          <a:xfrm>
            <a:off x="4701541" y="700103"/>
            <a:ext cx="4343400" cy="914400"/>
          </a:xfrm>
          <a:prstGeom prst="rect">
            <a:avLst/>
          </a:prstGeom>
          <a:solidFill>
            <a:srgbClr val="002060">
              <a:alpha val="90000"/>
            </a:srgbClr>
          </a:solidFill>
          <a:ln>
            <a:noFill/>
          </a:ln>
        </p:spPr>
        <p:style>
          <a:lnRef idx="0">
            <a:scrgbClr r="0" g="0" b="0"/>
          </a:lnRef>
          <a:fillRef idx="0">
            <a:scrgbClr r="0" g="0" b="0"/>
          </a:fillRef>
          <a:effectRef idx="0">
            <a:scrgbClr r="0" g="0" b="0"/>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sz="2400" b="0" i="0" u="none" strike="noStrike" kern="1200" cap="none" spc="0" normalizeH="0" baseline="0" noProof="0" smtClean="0">
                <a:ln>
                  <a:noFill/>
                </a:ln>
                <a:solidFill>
                  <a:prstClr val="white"/>
                </a:solidFill>
                <a:effectLst>
                  <a:outerShdw blurRad="38100" dist="38100" dir="2700000" algn="tl">
                    <a:srgbClr val="000000">
                      <a:alpha val="43137"/>
                    </a:srgbClr>
                  </a:outerShdw>
                </a:effectLst>
                <a:uLnTx/>
                <a:uFillTx/>
                <a:latin typeface="Arial Black" panose="020B0A04020102020204" pitchFamily="34" charset="0"/>
                <a:ea typeface="+mn-ea"/>
                <a:cs typeface="Arial" panose="020B0604020202020204" pitchFamily="34" charset="0"/>
              </a:rPr>
              <a:t>PERANGKAT LUNAK</a:t>
            </a:r>
            <a:endParaRPr kumimoji="0" lang="id-ID" sz="24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Arial Black" panose="020B0A04020102020204" pitchFamily="34" charset="0"/>
              <a:ea typeface="+mn-ea"/>
              <a:cs typeface="Arial" panose="020B0604020202020204" pitchFamily="34" charset="0"/>
            </a:endParaRPr>
          </a:p>
        </p:txBody>
      </p:sp>
      <p:sp>
        <p:nvSpPr>
          <p:cNvPr id="11" name="Rectangle 10"/>
          <p:cNvSpPr/>
          <p:nvPr/>
        </p:nvSpPr>
        <p:spPr>
          <a:xfrm>
            <a:off x="1" y="5270770"/>
            <a:ext cx="5943600" cy="914400"/>
          </a:xfrm>
          <a:prstGeom prst="rect">
            <a:avLst/>
          </a:prstGeom>
          <a:solidFill>
            <a:srgbClr val="002060">
              <a:alpha val="75000"/>
            </a:srgbClr>
          </a:solidFill>
          <a:ln>
            <a:noFill/>
          </a:ln>
        </p:spPr>
        <p:style>
          <a:lnRef idx="0">
            <a:scrgbClr r="0" g="0" b="0"/>
          </a:lnRef>
          <a:fillRef idx="0">
            <a:scrgbClr r="0" g="0" b="0"/>
          </a:fillRef>
          <a:effectRef idx="0">
            <a:scrgbClr r="0" g="0" b="0"/>
          </a:effectRef>
          <a:fontRef idx="minor">
            <a:schemeClr val="lt1"/>
          </a:fontRef>
        </p:style>
        <p:txBody>
          <a:bodyPr anchor="ctr"/>
          <a:lstStyle/>
          <a:p>
            <a:pPr algn="r">
              <a:defRPr/>
            </a:pPr>
            <a:r>
              <a:rPr lang="en-US" sz="3600" smtClean="0">
                <a:solidFill>
                  <a:schemeClr val="bg1"/>
                </a:solidFill>
                <a:effectLst>
                  <a:outerShdw blurRad="38100" dist="38100" dir="2700000" algn="tl">
                    <a:srgbClr val="000000">
                      <a:alpha val="43137"/>
                    </a:srgbClr>
                  </a:outerShdw>
                </a:effectLst>
                <a:latin typeface="Arial Black" panose="020B0A04020102020204" pitchFamily="34" charset="0"/>
                <a:cs typeface="Arial" panose="020B0604020202020204" pitchFamily="34" charset="0"/>
              </a:rPr>
              <a:t>KEBUTUHAN SISTEM</a:t>
            </a:r>
            <a:endParaRPr lang="id-ID" sz="3600" i="1" dirty="0">
              <a:solidFill>
                <a:schemeClr val="bg1"/>
              </a:solidFill>
              <a:effectLst>
                <a:outerShdw blurRad="38100" dist="38100" dir="2700000" algn="tl">
                  <a:srgbClr val="000000">
                    <a:alpha val="43137"/>
                  </a:srgbClr>
                </a:outerShdw>
              </a:effectLst>
              <a:latin typeface="Arial Black" panose="020B0A04020102020204" pitchFamily="34" charset="0"/>
              <a:cs typeface="Arial" panose="020B0604020202020204" pitchFamily="34" charset="0"/>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100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par>
                                <p:cTn id="10" presetID="22" presetClass="entr" presetSubtype="1" fill="hold" grpId="0" nodeType="withEffect">
                                  <p:stCondLst>
                                    <p:cond delay="1000"/>
                                  </p:stCondLst>
                                  <p:childTnLst>
                                    <p:set>
                                      <p:cBhvr>
                                        <p:cTn id="11" dur="1" fill="hold">
                                          <p:stCondLst>
                                            <p:cond delay="0"/>
                                          </p:stCondLst>
                                        </p:cTn>
                                        <p:tgtEl>
                                          <p:spTgt spid="10"/>
                                        </p:tgtEl>
                                        <p:attrNameLst>
                                          <p:attrName>style.visibility</p:attrName>
                                        </p:attrNameLst>
                                      </p:cBhvr>
                                      <p:to>
                                        <p:strVal val="visible"/>
                                      </p:to>
                                    </p:set>
                                    <p:animEffect transition="in" filter="wipe(up)">
                                      <p:cBhvr>
                                        <p:cTn id="12" dur="2000"/>
                                        <p:tgtEl>
                                          <p:spTgt spid="10"/>
                                        </p:tgtEl>
                                      </p:cBhvr>
                                    </p:animEffect>
                                  </p:childTnLst>
                                </p:cTn>
                              </p:par>
                            </p:childTnLst>
                          </p:cTn>
                        </p:par>
                        <p:par>
                          <p:cTn id="13" fill="hold">
                            <p:stCondLst>
                              <p:cond delay="2000"/>
                            </p:stCondLst>
                            <p:childTnLst>
                              <p:par>
                                <p:cTn id="14" presetID="42" presetClass="entr" presetSubtype="0" fill="hold" grpId="0" nodeType="afterEffect">
                                  <p:stCondLst>
                                    <p:cond delay="1000"/>
                                  </p:stCondLst>
                                  <p:childTnLst>
                                    <p:set>
                                      <p:cBhvr>
                                        <p:cTn id="15" dur="1" fill="hold">
                                          <p:stCondLst>
                                            <p:cond delay="0"/>
                                          </p:stCondLst>
                                        </p:cTn>
                                        <p:tgtEl>
                                          <p:spTgt spid="15"/>
                                        </p:tgtEl>
                                        <p:attrNameLst>
                                          <p:attrName>style.visibility</p:attrName>
                                        </p:attrNameLst>
                                      </p:cBhvr>
                                      <p:to>
                                        <p:strVal val="visible"/>
                                      </p:to>
                                    </p:set>
                                    <p:animEffect transition="in" filter="fade">
                                      <p:cBhvr>
                                        <p:cTn id="16" dur="1000"/>
                                        <p:tgtEl>
                                          <p:spTgt spid="15"/>
                                        </p:tgtEl>
                                      </p:cBhvr>
                                    </p:animEffect>
                                    <p:anim calcmode="lin" valueType="num">
                                      <p:cBhvr>
                                        <p:cTn id="17" dur="1000" fill="hold"/>
                                        <p:tgtEl>
                                          <p:spTgt spid="15"/>
                                        </p:tgtEl>
                                        <p:attrNameLst>
                                          <p:attrName>ppt_x</p:attrName>
                                        </p:attrNameLst>
                                      </p:cBhvr>
                                      <p:tavLst>
                                        <p:tav tm="0">
                                          <p:val>
                                            <p:strVal val="#ppt_x"/>
                                          </p:val>
                                        </p:tav>
                                        <p:tav tm="100000">
                                          <p:val>
                                            <p:strVal val="#ppt_x"/>
                                          </p:val>
                                        </p:tav>
                                      </p:tavLst>
                                    </p:anim>
                                    <p:anim calcmode="lin" valueType="num">
                                      <p:cBhvr>
                                        <p:cTn id="18" dur="1000" fill="hold"/>
                                        <p:tgtEl>
                                          <p:spTgt spid="15"/>
                                        </p:tgtEl>
                                        <p:attrNameLst>
                                          <p:attrName>ppt_y</p:attrName>
                                        </p:attrNameLst>
                                      </p:cBhvr>
                                      <p:tavLst>
                                        <p:tav tm="0">
                                          <p:val>
                                            <p:strVal val="#ppt_y+.1"/>
                                          </p:val>
                                        </p:tav>
                                        <p:tav tm="100000">
                                          <p:val>
                                            <p:strVal val="#ppt_y"/>
                                          </p:val>
                                        </p:tav>
                                      </p:tavLst>
                                    </p:anim>
                                  </p:childTnLst>
                                </p:cTn>
                              </p:par>
                              <p:par>
                                <p:cTn id="19" presetID="22" presetClass="entr" presetSubtype="1" fill="hold" grpId="0" nodeType="withEffect">
                                  <p:stCondLst>
                                    <p:cond delay="1000"/>
                                  </p:stCondLst>
                                  <p:childTnLst>
                                    <p:set>
                                      <p:cBhvr>
                                        <p:cTn id="20" dur="1" fill="hold">
                                          <p:stCondLst>
                                            <p:cond delay="0"/>
                                          </p:stCondLst>
                                        </p:cTn>
                                        <p:tgtEl>
                                          <p:spTgt spid="13"/>
                                        </p:tgtEl>
                                        <p:attrNameLst>
                                          <p:attrName>style.visibility</p:attrName>
                                        </p:attrNameLst>
                                      </p:cBhvr>
                                      <p:to>
                                        <p:strVal val="visible"/>
                                      </p:to>
                                    </p:set>
                                    <p:animEffect transition="in" filter="wipe(up)">
                                      <p:cBhvr>
                                        <p:cTn id="21" dur="2000"/>
                                        <p:tgtEl>
                                          <p:spTgt spid="13"/>
                                        </p:tgtEl>
                                      </p:cBhvr>
                                    </p:animEffect>
                                  </p:childTnLst>
                                </p:cTn>
                              </p:par>
                            </p:childTnLst>
                          </p:cTn>
                        </p:par>
                        <p:par>
                          <p:cTn id="22" fill="hold">
                            <p:stCondLst>
                              <p:cond delay="4000"/>
                            </p:stCondLst>
                            <p:childTnLst>
                              <p:par>
                                <p:cTn id="23" presetID="10" presetClass="entr" presetSubtype="0" fill="hold" grpId="0" nodeType="afterEffect">
                                  <p:stCondLst>
                                    <p:cond delay="1000"/>
                                  </p:stCondLst>
                                  <p:childTnLst>
                                    <p:set>
                                      <p:cBhvr>
                                        <p:cTn id="24" dur="1" fill="hold">
                                          <p:stCondLst>
                                            <p:cond delay="0"/>
                                          </p:stCondLst>
                                        </p:cTn>
                                        <p:tgtEl>
                                          <p:spTgt spid="11"/>
                                        </p:tgtEl>
                                        <p:attrNameLst>
                                          <p:attrName>style.visibility</p:attrName>
                                        </p:attrNameLst>
                                      </p:cBhvr>
                                      <p:to>
                                        <p:strVal val="visible"/>
                                      </p:to>
                                    </p:set>
                                    <p:animEffect transition="in" filter="fade">
                                      <p:cBhvr>
                                        <p:cTn id="25"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3" grpId="0" animBg="1"/>
      <p:bldP spid="14" grpId="0" animBg="1"/>
      <p:bldP spid="15" grpId="0" animBg="1"/>
      <p:bldP spid="11"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pic>
        <p:nvPicPr>
          <p:cNvPr id="8" name="Picture 7"/>
          <p:cNvPicPr>
            <a:picLocks noChangeAspect="1"/>
          </p:cNvPicPr>
          <p:nvPr/>
        </p:nvPicPr>
        <p:blipFill rotWithShape="1">
          <a:blip r:embed="rId4">
            <a:extLst>
              <a:ext uri="{28A0092B-C50C-407E-A947-70E740481C1C}">
                <a14:useLocalDpi xmlns:a14="http://schemas.microsoft.com/office/drawing/2010/main" val="0"/>
              </a:ext>
            </a:extLst>
          </a:blip>
          <a:srcRect l="63330" t="69704"/>
          <a:stretch>
            <a:fillRect/>
          </a:stretch>
        </p:blipFill>
        <p:spPr>
          <a:xfrm>
            <a:off x="5762625" y="4776788"/>
            <a:ext cx="3381375" cy="2081212"/>
          </a:xfrm>
          <a:prstGeom prst="rect">
            <a:avLst/>
          </a:prstGeom>
        </p:spPr>
      </p:pic>
      <p:sp>
        <p:nvSpPr>
          <p:cNvPr id="21" name="Rectangle 20"/>
          <p:cNvSpPr/>
          <p:nvPr/>
        </p:nvSpPr>
        <p:spPr>
          <a:xfrm>
            <a:off x="0" y="5229028"/>
            <a:ext cx="5852160" cy="1280160"/>
          </a:xfrm>
          <a:prstGeom prst="rect">
            <a:avLst/>
          </a:prstGeom>
          <a:solidFill>
            <a:srgbClr val="002060">
              <a:alpha val="75000"/>
            </a:srgbClr>
          </a:solidFill>
          <a:ln>
            <a:noFill/>
          </a:ln>
        </p:spPr>
        <p:style>
          <a:lnRef idx="0">
            <a:scrgbClr r="0" g="0" b="0"/>
          </a:lnRef>
          <a:fillRef idx="0">
            <a:scrgbClr r="0" g="0" b="0"/>
          </a:fillRef>
          <a:effectRef idx="0">
            <a:scrgbClr r="0" g="0" b="0"/>
          </a:effectRef>
          <a:fontRef idx="minor">
            <a:schemeClr val="lt1"/>
          </a:fontRef>
        </p:style>
        <p:txBody>
          <a:bodyPr anchor="ctr"/>
          <a:lstStyle/>
          <a:p>
            <a:pPr algn="r">
              <a:defRPr/>
            </a:pPr>
            <a:r>
              <a:rPr lang="en-US" sz="3600" smtClean="0">
                <a:solidFill>
                  <a:schemeClr val="bg1"/>
                </a:solidFill>
                <a:effectLst>
                  <a:outerShdw blurRad="38100" dist="38100" dir="2700000" algn="tl">
                    <a:srgbClr val="000000">
                      <a:alpha val="43137"/>
                    </a:srgbClr>
                  </a:outerShdw>
                </a:effectLst>
                <a:latin typeface="Arial Black" panose="020B0A04020102020204" pitchFamily="34" charset="0"/>
                <a:cs typeface="Arial" panose="020B0604020202020204" pitchFamily="34" charset="0"/>
              </a:rPr>
              <a:t>LANGKAH-LANGKAH</a:t>
            </a:r>
          </a:p>
          <a:p>
            <a:pPr algn="r">
              <a:defRPr/>
            </a:pPr>
            <a:r>
              <a:rPr lang="en-US" sz="3600" smtClean="0">
                <a:solidFill>
                  <a:schemeClr val="bg1"/>
                </a:solidFill>
                <a:effectLst>
                  <a:outerShdw blurRad="38100" dist="38100" dir="2700000" algn="tl">
                    <a:srgbClr val="000000">
                      <a:alpha val="43137"/>
                    </a:srgbClr>
                  </a:outerShdw>
                </a:effectLst>
                <a:latin typeface="Arial Black" panose="020B0A04020102020204" pitchFamily="34" charset="0"/>
                <a:cs typeface="Arial" panose="020B0604020202020204" pitchFamily="34" charset="0"/>
              </a:rPr>
              <a:t>INSTALASI e-SPT</a:t>
            </a:r>
            <a:endParaRPr lang="id-ID" sz="3600" dirty="0">
              <a:solidFill>
                <a:schemeClr val="bg1"/>
              </a:solidFill>
              <a:effectLst>
                <a:outerShdw blurRad="38100" dist="38100" dir="2700000" algn="tl">
                  <a:srgbClr val="000000">
                    <a:alpha val="43137"/>
                  </a:srgbClr>
                </a:outerShdw>
              </a:effectLst>
              <a:latin typeface="Arial Black" panose="020B0A04020102020204" pitchFamily="34" charset="0"/>
              <a:cs typeface="Arial" panose="020B0604020202020204" pitchFamily="34" charset="0"/>
            </a:endParaRPr>
          </a:p>
        </p:txBody>
      </p:sp>
      <p:sp>
        <p:nvSpPr>
          <p:cNvPr id="22" name="Rectangle 21"/>
          <p:cNvSpPr/>
          <p:nvPr/>
        </p:nvSpPr>
        <p:spPr>
          <a:xfrm>
            <a:off x="914399" y="62658"/>
            <a:ext cx="8229601" cy="914400"/>
          </a:xfrm>
          <a:prstGeom prst="rect">
            <a:avLst/>
          </a:prstGeom>
          <a:solidFill>
            <a:srgbClr val="002060">
              <a:alpha val="90000"/>
            </a:srgbClr>
          </a:solidFill>
          <a:ln>
            <a:noFill/>
          </a:ln>
        </p:spPr>
        <p:style>
          <a:lnRef idx="0">
            <a:scrgbClr r="0" g="0" b="0"/>
          </a:lnRef>
          <a:fillRef idx="0">
            <a:scrgbClr r="0" g="0" b="0"/>
          </a:fillRef>
          <a:effectRef idx="0">
            <a:scrgbClr r="0" g="0" b="0"/>
          </a:effectRef>
          <a:fontRef idx="minor">
            <a:schemeClr val="lt1"/>
          </a:fontRef>
        </p:style>
        <p:txBody>
          <a:bodyPr anchor="ctr"/>
          <a:lstStyle/>
          <a:p>
            <a:pPr>
              <a:defRPr/>
            </a:pPr>
            <a:r>
              <a:rPr lang="en-US" sz="2400" smtClean="0">
                <a:solidFill>
                  <a:schemeClr val="bg1"/>
                </a:solidFill>
                <a:latin typeface="Arial" panose="020B0604020202020204" pitchFamily="34" charset="0"/>
                <a:cs typeface="Arial" panose="020B0604020202020204" pitchFamily="34" charset="0"/>
              </a:rPr>
              <a:t>Pastikan Kebutuhan Sistem sudah dipenuhi oleh komputer/ laptop Anda</a:t>
            </a:r>
            <a:endParaRPr lang="en-US" sz="2400">
              <a:solidFill>
                <a:schemeClr val="bg1"/>
              </a:solidFill>
              <a:latin typeface="Arial" panose="020B0604020202020204" pitchFamily="34" charset="0"/>
              <a:cs typeface="Arial" panose="020B0604020202020204" pitchFamily="34" charset="0"/>
            </a:endParaRPr>
          </a:p>
        </p:txBody>
      </p:sp>
      <p:sp>
        <p:nvSpPr>
          <p:cNvPr id="23" name="Rectangle 22"/>
          <p:cNvSpPr/>
          <p:nvPr/>
        </p:nvSpPr>
        <p:spPr>
          <a:xfrm>
            <a:off x="-1" y="62658"/>
            <a:ext cx="914400" cy="914400"/>
          </a:xfrm>
          <a:prstGeom prst="rect">
            <a:avLst/>
          </a:prstGeom>
          <a:solidFill>
            <a:srgbClr val="FFC000">
              <a:alpha val="90000"/>
            </a:srgbClr>
          </a:solidFill>
          <a:ln>
            <a:noFill/>
          </a:ln>
        </p:spPr>
        <p:style>
          <a:lnRef idx="0">
            <a:scrgbClr r="0" g="0" b="0"/>
          </a:lnRef>
          <a:fillRef idx="0">
            <a:scrgbClr r="0" g="0" b="0"/>
          </a:fillRef>
          <a:effectRef idx="0">
            <a:scrgbClr r="0" g="0" b="0"/>
          </a:effectRef>
          <a:fontRef idx="minor">
            <a:schemeClr val="lt1"/>
          </a:fontRef>
        </p:style>
        <p:txBody>
          <a:bodyPr anchor="ctr"/>
          <a:lstStyle/>
          <a:p>
            <a:pPr algn="r">
              <a:defRPr/>
            </a:pPr>
            <a:r>
              <a:rPr lang="en-US" sz="2400" smtClean="0">
                <a:solidFill>
                  <a:schemeClr val="tx1"/>
                </a:solidFill>
                <a:latin typeface="Arial Black" panose="020B0A04020102020204" pitchFamily="34" charset="0"/>
                <a:cs typeface="Arial" panose="020B0604020202020204" pitchFamily="34" charset="0"/>
              </a:rPr>
              <a:t>1.</a:t>
            </a:r>
            <a:endParaRPr lang="id-ID" sz="2400" dirty="0">
              <a:solidFill>
                <a:schemeClr val="tx1"/>
              </a:solidFill>
              <a:latin typeface="Arial Black" panose="020B0A04020102020204" pitchFamily="34" charset="0"/>
              <a:cs typeface="Arial" panose="020B0604020202020204" pitchFamily="34" charset="0"/>
            </a:endParaRPr>
          </a:p>
        </p:txBody>
      </p:sp>
      <p:sp>
        <p:nvSpPr>
          <p:cNvPr id="24" name="Rectangle 23"/>
          <p:cNvSpPr/>
          <p:nvPr/>
        </p:nvSpPr>
        <p:spPr>
          <a:xfrm>
            <a:off x="914394" y="1039716"/>
            <a:ext cx="8229601" cy="914400"/>
          </a:xfrm>
          <a:prstGeom prst="rect">
            <a:avLst/>
          </a:prstGeom>
          <a:solidFill>
            <a:srgbClr val="002060">
              <a:alpha val="90000"/>
            </a:srgbClr>
          </a:solidFill>
          <a:ln>
            <a:noFill/>
          </a:ln>
        </p:spPr>
        <p:style>
          <a:lnRef idx="0">
            <a:scrgbClr r="0" g="0" b="0"/>
          </a:lnRef>
          <a:fillRef idx="0">
            <a:scrgbClr r="0" g="0" b="0"/>
          </a:fillRef>
          <a:effectRef idx="0">
            <a:scrgbClr r="0" g="0" b="0"/>
          </a:effectRef>
          <a:fontRef idx="minor">
            <a:schemeClr val="lt1"/>
          </a:fontRef>
        </p:style>
        <p:txBody>
          <a:bodyPr anchor="ctr"/>
          <a:lstStyle/>
          <a:p>
            <a:pPr>
              <a:defRPr/>
            </a:pPr>
            <a:r>
              <a:rPr lang="en-US" sz="2400" dirty="0" err="1" smtClean="0">
                <a:solidFill>
                  <a:schemeClr val="bg1"/>
                </a:solidFill>
                <a:latin typeface="Arial" panose="020B0604020202020204" pitchFamily="34" charset="0"/>
                <a:cs typeface="Arial" panose="020B0604020202020204" pitchFamily="34" charset="0"/>
              </a:rPr>
              <a:t>Dapatkan</a:t>
            </a:r>
            <a:r>
              <a:rPr lang="en-US" sz="2400" dirty="0" smtClean="0">
                <a:solidFill>
                  <a:schemeClr val="bg1"/>
                </a:solidFill>
                <a:latin typeface="Arial" panose="020B0604020202020204" pitchFamily="34" charset="0"/>
                <a:cs typeface="Arial" panose="020B0604020202020204" pitchFamily="34" charset="0"/>
              </a:rPr>
              <a:t> file </a:t>
            </a:r>
            <a:r>
              <a:rPr lang="en-US" sz="2400" i="1" dirty="0" smtClean="0">
                <a:solidFill>
                  <a:schemeClr val="bg1"/>
                </a:solidFill>
                <a:latin typeface="Arial" panose="020B0604020202020204" pitchFamily="34" charset="0"/>
                <a:cs typeface="Arial" panose="020B0604020202020204" pitchFamily="34" charset="0"/>
              </a:rPr>
              <a:t>installer</a:t>
            </a:r>
            <a:r>
              <a:rPr lang="en-US" sz="2400" dirty="0" smtClean="0">
                <a:solidFill>
                  <a:schemeClr val="bg1"/>
                </a:solidFill>
                <a:latin typeface="Arial" panose="020B0604020202020204" pitchFamily="34" charset="0"/>
                <a:cs typeface="Arial" panose="020B0604020202020204" pitchFamily="34" charset="0"/>
              </a:rPr>
              <a:t> e-SPT </a:t>
            </a:r>
            <a:r>
              <a:rPr lang="en-US" sz="2400" dirty="0" err="1" smtClean="0">
                <a:solidFill>
                  <a:schemeClr val="bg1"/>
                </a:solidFill>
                <a:latin typeface="Arial" panose="020B0604020202020204" pitchFamily="34" charset="0"/>
                <a:cs typeface="Arial" panose="020B0604020202020204" pitchFamily="34" charset="0"/>
              </a:rPr>
              <a:t>dengan</a:t>
            </a:r>
            <a:r>
              <a:rPr lang="en-US" sz="2400" dirty="0" smtClean="0">
                <a:solidFill>
                  <a:schemeClr val="bg1"/>
                </a:solidFill>
                <a:latin typeface="Arial" panose="020B0604020202020204" pitchFamily="34" charset="0"/>
                <a:cs typeface="Arial" panose="020B0604020202020204" pitchFamily="34" charset="0"/>
              </a:rPr>
              <a:t> </a:t>
            </a:r>
            <a:r>
              <a:rPr lang="en-US" sz="2400" dirty="0" err="1" smtClean="0">
                <a:solidFill>
                  <a:schemeClr val="bg1"/>
                </a:solidFill>
                <a:latin typeface="Arial" panose="020B0604020202020204" pitchFamily="34" charset="0"/>
                <a:cs typeface="Arial" panose="020B0604020202020204" pitchFamily="34" charset="0"/>
              </a:rPr>
              <a:t>cara</a:t>
            </a:r>
            <a:r>
              <a:rPr lang="en-US" sz="2400" dirty="0" smtClean="0">
                <a:solidFill>
                  <a:schemeClr val="bg1"/>
                </a:solidFill>
                <a:latin typeface="Arial" panose="020B0604020202020204" pitchFamily="34" charset="0"/>
                <a:cs typeface="Arial" panose="020B0604020202020204" pitchFamily="34" charset="0"/>
              </a:rPr>
              <a:t> </a:t>
            </a:r>
            <a:r>
              <a:rPr lang="en-US" sz="2400" dirty="0" err="1" smtClean="0">
                <a:solidFill>
                  <a:schemeClr val="bg1"/>
                </a:solidFill>
                <a:latin typeface="Arial" panose="020B0604020202020204" pitchFamily="34" charset="0"/>
                <a:cs typeface="Arial" panose="020B0604020202020204" pitchFamily="34" charset="0"/>
              </a:rPr>
              <a:t>mengunduh</a:t>
            </a:r>
            <a:r>
              <a:rPr lang="en-US" sz="2400" dirty="0" smtClean="0">
                <a:solidFill>
                  <a:schemeClr val="bg1"/>
                </a:solidFill>
                <a:latin typeface="Arial" panose="020B0604020202020204" pitchFamily="34" charset="0"/>
                <a:cs typeface="Arial" panose="020B0604020202020204" pitchFamily="34" charset="0"/>
              </a:rPr>
              <a:t> </a:t>
            </a:r>
            <a:r>
              <a:rPr lang="en-US" sz="2400" dirty="0" err="1" smtClean="0">
                <a:solidFill>
                  <a:schemeClr val="bg1"/>
                </a:solidFill>
                <a:latin typeface="Arial" panose="020B0604020202020204" pitchFamily="34" charset="0"/>
                <a:cs typeface="Arial" panose="020B0604020202020204" pitchFamily="34" charset="0"/>
              </a:rPr>
              <a:t>dari</a:t>
            </a:r>
            <a:r>
              <a:rPr lang="en-US" sz="2400" dirty="0" smtClean="0">
                <a:solidFill>
                  <a:schemeClr val="bg1"/>
                </a:solidFill>
                <a:latin typeface="Arial" panose="020B0604020202020204" pitchFamily="34" charset="0"/>
                <a:cs typeface="Arial" panose="020B0604020202020204" pitchFamily="34" charset="0"/>
              </a:rPr>
              <a:t> </a:t>
            </a:r>
            <a:r>
              <a:rPr lang="en-US" sz="2400" u="sng" dirty="0" smtClean="0">
                <a:solidFill>
                  <a:srgbClr val="FFC000"/>
                </a:solidFill>
                <a:latin typeface="Arial" panose="020B0604020202020204" pitchFamily="34" charset="0"/>
                <a:cs typeface="Arial" panose="020B0604020202020204" pitchFamily="34" charset="0"/>
              </a:rPr>
              <a:t>www.pajak.go.id</a:t>
            </a:r>
            <a:r>
              <a:rPr lang="en-US" sz="2400" dirty="0" smtClean="0">
                <a:solidFill>
                  <a:schemeClr val="bg1"/>
                </a:solidFill>
                <a:latin typeface="Arial" panose="020B0604020202020204" pitchFamily="34" charset="0"/>
                <a:cs typeface="Arial" panose="020B0604020202020204" pitchFamily="34" charset="0"/>
              </a:rPr>
              <a:t> </a:t>
            </a:r>
            <a:r>
              <a:rPr lang="en-US" sz="2400" dirty="0" err="1" smtClean="0">
                <a:solidFill>
                  <a:schemeClr val="bg1"/>
                </a:solidFill>
                <a:latin typeface="Arial" panose="020B0604020202020204" pitchFamily="34" charset="0"/>
                <a:cs typeface="Arial" panose="020B0604020202020204" pitchFamily="34" charset="0"/>
              </a:rPr>
              <a:t>atau</a:t>
            </a:r>
            <a:r>
              <a:rPr lang="en-US" sz="2400" dirty="0" smtClean="0">
                <a:solidFill>
                  <a:schemeClr val="bg1"/>
                </a:solidFill>
                <a:latin typeface="Arial" panose="020B0604020202020204" pitchFamily="34" charset="0"/>
                <a:cs typeface="Arial" panose="020B0604020202020204" pitchFamily="34" charset="0"/>
              </a:rPr>
              <a:t> </a:t>
            </a:r>
            <a:r>
              <a:rPr lang="en-US" sz="2400" dirty="0" err="1" smtClean="0">
                <a:solidFill>
                  <a:schemeClr val="bg1"/>
                </a:solidFill>
                <a:latin typeface="Arial" panose="020B0604020202020204" pitchFamily="34" charset="0"/>
                <a:cs typeface="Arial" panose="020B0604020202020204" pitchFamily="34" charset="0"/>
              </a:rPr>
              <a:t>dari</a:t>
            </a:r>
            <a:r>
              <a:rPr lang="en-US" sz="2400" dirty="0" smtClean="0">
                <a:solidFill>
                  <a:schemeClr val="bg1"/>
                </a:solidFill>
                <a:latin typeface="Arial" panose="020B0604020202020204" pitchFamily="34" charset="0"/>
                <a:cs typeface="Arial" panose="020B0604020202020204" pitchFamily="34" charset="0"/>
              </a:rPr>
              <a:t> KPP </a:t>
            </a:r>
            <a:r>
              <a:rPr lang="en-US" sz="2400" dirty="0" err="1" smtClean="0">
                <a:solidFill>
                  <a:schemeClr val="bg1"/>
                </a:solidFill>
                <a:latin typeface="Arial" panose="020B0604020202020204" pitchFamily="34" charset="0"/>
                <a:cs typeface="Arial" panose="020B0604020202020204" pitchFamily="34" charset="0"/>
              </a:rPr>
              <a:t>Pratama</a:t>
            </a:r>
            <a:r>
              <a:rPr lang="en-US" sz="2400" dirty="0" smtClean="0">
                <a:solidFill>
                  <a:schemeClr val="bg1"/>
                </a:solidFill>
                <a:latin typeface="Arial" panose="020B0604020202020204" pitchFamily="34" charset="0"/>
                <a:cs typeface="Arial" panose="020B0604020202020204" pitchFamily="34" charset="0"/>
              </a:rPr>
              <a:t>/KP2KP </a:t>
            </a:r>
            <a:r>
              <a:rPr lang="en-US" sz="2400" dirty="0" err="1" smtClean="0">
                <a:solidFill>
                  <a:schemeClr val="bg1"/>
                </a:solidFill>
                <a:latin typeface="Arial" panose="020B0604020202020204" pitchFamily="34" charset="0"/>
                <a:cs typeface="Arial" panose="020B0604020202020204" pitchFamily="34" charset="0"/>
              </a:rPr>
              <a:t>terdekat</a:t>
            </a:r>
            <a:endParaRPr lang="en-US" sz="2400" b="1" i="1" dirty="0">
              <a:solidFill>
                <a:schemeClr val="bg1"/>
              </a:solidFill>
              <a:latin typeface="Arial" panose="020B0604020202020204" pitchFamily="34" charset="0"/>
              <a:cs typeface="Arial" panose="020B0604020202020204" pitchFamily="34" charset="0"/>
            </a:endParaRPr>
          </a:p>
        </p:txBody>
      </p:sp>
      <p:sp>
        <p:nvSpPr>
          <p:cNvPr id="25" name="Rectangle 24"/>
          <p:cNvSpPr/>
          <p:nvPr/>
        </p:nvSpPr>
        <p:spPr>
          <a:xfrm>
            <a:off x="-5" y="1039716"/>
            <a:ext cx="914400" cy="914400"/>
          </a:xfrm>
          <a:prstGeom prst="rect">
            <a:avLst/>
          </a:prstGeom>
          <a:solidFill>
            <a:srgbClr val="FFC000">
              <a:alpha val="90000"/>
            </a:srgbClr>
          </a:solidFill>
          <a:ln>
            <a:noFill/>
          </a:ln>
        </p:spPr>
        <p:style>
          <a:lnRef idx="0">
            <a:scrgbClr r="0" g="0" b="0"/>
          </a:lnRef>
          <a:fillRef idx="0">
            <a:scrgbClr r="0" g="0" b="0"/>
          </a:fillRef>
          <a:effectRef idx="0">
            <a:scrgbClr r="0" g="0" b="0"/>
          </a:effectRef>
          <a:fontRef idx="minor">
            <a:schemeClr val="lt1"/>
          </a:fontRef>
        </p:style>
        <p:txBody>
          <a:bodyPr anchor="ctr"/>
          <a:lstStyle/>
          <a:p>
            <a:pPr algn="r">
              <a:defRPr/>
            </a:pPr>
            <a:r>
              <a:rPr lang="en-US" sz="2400" smtClean="0">
                <a:solidFill>
                  <a:schemeClr val="tx1"/>
                </a:solidFill>
                <a:latin typeface="Arial Black" panose="020B0A04020102020204" pitchFamily="34" charset="0"/>
                <a:cs typeface="Arial" panose="020B0604020202020204" pitchFamily="34" charset="0"/>
              </a:rPr>
              <a:t>2.</a:t>
            </a:r>
            <a:endParaRPr lang="id-ID" sz="2400" dirty="0">
              <a:solidFill>
                <a:schemeClr val="tx1"/>
              </a:solidFill>
              <a:latin typeface="Arial Black" panose="020B0A04020102020204" pitchFamily="34" charset="0"/>
              <a:cs typeface="Arial" panose="020B0604020202020204" pitchFamily="34" charset="0"/>
            </a:endParaRPr>
          </a:p>
        </p:txBody>
      </p:sp>
      <p:sp>
        <p:nvSpPr>
          <p:cNvPr id="26" name="Rectangle 25"/>
          <p:cNvSpPr/>
          <p:nvPr/>
        </p:nvSpPr>
        <p:spPr>
          <a:xfrm>
            <a:off x="914394" y="2016774"/>
            <a:ext cx="8229602" cy="977058"/>
          </a:xfrm>
          <a:prstGeom prst="rect">
            <a:avLst/>
          </a:prstGeom>
          <a:solidFill>
            <a:srgbClr val="002060">
              <a:alpha val="90000"/>
            </a:srgbClr>
          </a:solidFill>
          <a:ln>
            <a:noFill/>
          </a:ln>
        </p:spPr>
        <p:style>
          <a:lnRef idx="0">
            <a:scrgbClr r="0" g="0" b="0"/>
          </a:lnRef>
          <a:fillRef idx="0">
            <a:scrgbClr r="0" g="0" b="0"/>
          </a:fillRef>
          <a:effectRef idx="0">
            <a:scrgbClr r="0" g="0" b="0"/>
          </a:effectRef>
          <a:fontRef idx="minor">
            <a:schemeClr val="lt1"/>
          </a:fontRef>
        </p:style>
        <p:txBody>
          <a:bodyPr anchor="ctr"/>
          <a:lstStyle/>
          <a:p>
            <a:pPr>
              <a:defRPr/>
            </a:pPr>
            <a:r>
              <a:rPr lang="en-US" sz="2400" dirty="0" err="1" smtClean="0">
                <a:solidFill>
                  <a:schemeClr val="bg1"/>
                </a:solidFill>
                <a:latin typeface="Arial" panose="020B0604020202020204" pitchFamily="34" charset="0"/>
                <a:cs typeface="Arial" panose="020B0604020202020204" pitchFamily="34" charset="0"/>
              </a:rPr>
              <a:t>kemudian</a:t>
            </a:r>
            <a:r>
              <a:rPr lang="en-US" sz="2400" dirty="0" smtClean="0">
                <a:solidFill>
                  <a:schemeClr val="bg1"/>
                </a:solidFill>
                <a:latin typeface="Arial" panose="020B0604020202020204" pitchFamily="34" charset="0"/>
                <a:cs typeface="Arial" panose="020B0604020202020204" pitchFamily="34" charset="0"/>
              </a:rPr>
              <a:t> </a:t>
            </a:r>
            <a:r>
              <a:rPr lang="en-US" sz="2400" dirty="0" err="1" smtClean="0">
                <a:solidFill>
                  <a:schemeClr val="bg1"/>
                </a:solidFill>
                <a:latin typeface="Arial" panose="020B0604020202020204" pitchFamily="34" charset="0"/>
                <a:cs typeface="Arial" panose="020B0604020202020204" pitchFamily="34" charset="0"/>
              </a:rPr>
              <a:t>Jalankan</a:t>
            </a:r>
            <a:r>
              <a:rPr lang="en-US" sz="2400" dirty="0" smtClean="0">
                <a:solidFill>
                  <a:schemeClr val="bg1"/>
                </a:solidFill>
                <a:latin typeface="Arial" panose="020B0604020202020204" pitchFamily="34" charset="0"/>
                <a:cs typeface="Arial" panose="020B0604020202020204" pitchFamily="34" charset="0"/>
              </a:rPr>
              <a:t> file </a:t>
            </a:r>
            <a:r>
              <a:rPr lang="en-US" sz="2400" i="1" dirty="0" smtClean="0">
                <a:solidFill>
                  <a:schemeClr val="bg1"/>
                </a:solidFill>
                <a:latin typeface="Arial" panose="020B0604020202020204" pitchFamily="34" charset="0"/>
                <a:cs typeface="Arial" panose="020B0604020202020204" pitchFamily="34" charset="0"/>
              </a:rPr>
              <a:t>installer</a:t>
            </a:r>
            <a:r>
              <a:rPr lang="en-US" sz="2400" dirty="0" smtClean="0">
                <a:solidFill>
                  <a:schemeClr val="bg1"/>
                </a:solidFill>
                <a:latin typeface="Arial" panose="020B0604020202020204" pitchFamily="34" charset="0"/>
                <a:cs typeface="Arial" panose="020B0604020202020204" pitchFamily="34" charset="0"/>
              </a:rPr>
              <a:t> </a:t>
            </a:r>
            <a:r>
              <a:rPr lang="en-US" sz="2400" dirty="0" err="1" smtClean="0">
                <a:solidFill>
                  <a:schemeClr val="bg1"/>
                </a:solidFill>
                <a:latin typeface="Arial" panose="020B0604020202020204" pitchFamily="34" charset="0"/>
                <a:cs typeface="Arial" panose="020B0604020202020204" pitchFamily="34" charset="0"/>
              </a:rPr>
              <a:t>sampai</a:t>
            </a:r>
            <a:r>
              <a:rPr lang="en-US" sz="2400" dirty="0" smtClean="0">
                <a:solidFill>
                  <a:schemeClr val="bg1"/>
                </a:solidFill>
                <a:latin typeface="Arial" panose="020B0604020202020204" pitchFamily="34" charset="0"/>
                <a:cs typeface="Arial" panose="020B0604020202020204" pitchFamily="34" charset="0"/>
              </a:rPr>
              <a:t> </a:t>
            </a:r>
            <a:r>
              <a:rPr lang="en-US" sz="2400" dirty="0" err="1" smtClean="0">
                <a:solidFill>
                  <a:schemeClr val="bg1"/>
                </a:solidFill>
                <a:latin typeface="Arial" panose="020B0604020202020204" pitchFamily="34" charset="0"/>
                <a:cs typeface="Arial" panose="020B0604020202020204" pitchFamily="34" charset="0"/>
              </a:rPr>
              <a:t>selesai</a:t>
            </a:r>
            <a:r>
              <a:rPr lang="en-US" sz="2400" dirty="0" smtClean="0">
                <a:solidFill>
                  <a:schemeClr val="bg1"/>
                </a:solidFill>
                <a:latin typeface="Arial" panose="020B0604020202020204" pitchFamily="34" charset="0"/>
                <a:cs typeface="Arial" panose="020B0604020202020204" pitchFamily="34" charset="0"/>
              </a:rPr>
              <a:t> (</a:t>
            </a:r>
            <a:r>
              <a:rPr lang="en-US" sz="2400" i="1" dirty="0" smtClean="0">
                <a:solidFill>
                  <a:schemeClr val="bg1"/>
                </a:solidFill>
                <a:latin typeface="Arial" panose="020B0604020202020204" pitchFamily="34" charset="0"/>
                <a:cs typeface="Arial" panose="020B0604020202020204" pitchFamily="34" charset="0"/>
              </a:rPr>
              <a:t>installation complete</a:t>
            </a:r>
            <a:r>
              <a:rPr lang="en-US" sz="2400" dirty="0" smtClean="0">
                <a:solidFill>
                  <a:schemeClr val="bg1"/>
                </a:solidFill>
                <a:latin typeface="Arial" panose="020B0604020202020204" pitchFamily="34" charset="0"/>
                <a:cs typeface="Arial" panose="020B0604020202020204" pitchFamily="34" charset="0"/>
              </a:rPr>
              <a:t>)</a:t>
            </a:r>
            <a:endParaRPr lang="en-US" sz="2400" b="1" dirty="0">
              <a:solidFill>
                <a:schemeClr val="bg1"/>
              </a:solidFill>
              <a:latin typeface="Arial" panose="020B0604020202020204" pitchFamily="34" charset="0"/>
              <a:cs typeface="Arial" panose="020B0604020202020204" pitchFamily="34" charset="0"/>
            </a:endParaRPr>
          </a:p>
        </p:txBody>
      </p:sp>
      <p:sp>
        <p:nvSpPr>
          <p:cNvPr id="27" name="Rectangle 26"/>
          <p:cNvSpPr/>
          <p:nvPr/>
        </p:nvSpPr>
        <p:spPr>
          <a:xfrm>
            <a:off x="-5" y="2016774"/>
            <a:ext cx="914399" cy="977058"/>
          </a:xfrm>
          <a:prstGeom prst="rect">
            <a:avLst/>
          </a:prstGeom>
          <a:solidFill>
            <a:srgbClr val="FFC000">
              <a:alpha val="90000"/>
            </a:srgbClr>
          </a:solidFill>
          <a:ln>
            <a:noFill/>
          </a:ln>
        </p:spPr>
        <p:style>
          <a:lnRef idx="0">
            <a:scrgbClr r="0" g="0" b="0"/>
          </a:lnRef>
          <a:fillRef idx="0">
            <a:scrgbClr r="0" g="0" b="0"/>
          </a:fillRef>
          <a:effectRef idx="0">
            <a:scrgbClr r="0" g="0" b="0"/>
          </a:effectRef>
          <a:fontRef idx="minor">
            <a:schemeClr val="lt1"/>
          </a:fontRef>
        </p:style>
        <p:txBody>
          <a:bodyPr anchor="ctr"/>
          <a:lstStyle/>
          <a:p>
            <a:pPr algn="r">
              <a:defRPr/>
            </a:pPr>
            <a:r>
              <a:rPr lang="en-US" sz="2400" smtClean="0">
                <a:solidFill>
                  <a:schemeClr val="tx1"/>
                </a:solidFill>
                <a:latin typeface="Arial Black" panose="020B0A04020102020204" pitchFamily="34" charset="0"/>
                <a:cs typeface="Arial" panose="020B0604020202020204" pitchFamily="34" charset="0"/>
              </a:rPr>
              <a:t>3.</a:t>
            </a:r>
            <a:endParaRPr lang="id-ID" sz="2400" dirty="0">
              <a:solidFill>
                <a:schemeClr val="tx1"/>
              </a:solidFill>
              <a:latin typeface="Arial Black" panose="020B0A04020102020204" pitchFamily="34" charset="0"/>
              <a:cs typeface="Arial" panose="020B0604020202020204" pitchFamily="34" charset="0"/>
            </a:endParaRPr>
          </a:p>
        </p:txBody>
      </p:sp>
      <p:sp>
        <p:nvSpPr>
          <p:cNvPr id="28" name="Rectangle 27"/>
          <p:cNvSpPr/>
          <p:nvPr/>
        </p:nvSpPr>
        <p:spPr>
          <a:xfrm>
            <a:off x="914398" y="3109827"/>
            <a:ext cx="8229602" cy="914400"/>
          </a:xfrm>
          <a:prstGeom prst="rect">
            <a:avLst/>
          </a:prstGeom>
          <a:solidFill>
            <a:srgbClr val="002060">
              <a:alpha val="90000"/>
            </a:srgbClr>
          </a:solidFill>
          <a:ln>
            <a:noFill/>
          </a:ln>
        </p:spPr>
        <p:style>
          <a:lnRef idx="0">
            <a:scrgbClr r="0" g="0" b="0"/>
          </a:lnRef>
          <a:fillRef idx="0">
            <a:scrgbClr r="0" g="0" b="0"/>
          </a:fillRef>
          <a:effectRef idx="0">
            <a:scrgbClr r="0" g="0" b="0"/>
          </a:effectRef>
          <a:fontRef idx="minor">
            <a:schemeClr val="lt1"/>
          </a:fontRef>
        </p:style>
        <p:txBody>
          <a:bodyPr anchor="ctr"/>
          <a:lstStyle/>
          <a:p>
            <a:pPr>
              <a:defRPr/>
            </a:pPr>
            <a:r>
              <a:rPr lang="en-US" sz="2400" dirty="0" err="1" smtClean="0">
                <a:solidFill>
                  <a:schemeClr val="bg1"/>
                </a:solidFill>
                <a:latin typeface="Arial" panose="020B0604020202020204" pitchFamily="34" charset="0"/>
                <a:cs typeface="Arial" panose="020B0604020202020204" pitchFamily="34" charset="0"/>
              </a:rPr>
              <a:t>Pastikan</a:t>
            </a:r>
            <a:r>
              <a:rPr lang="en-US" sz="2400" dirty="0" smtClean="0">
                <a:solidFill>
                  <a:schemeClr val="bg1"/>
                </a:solidFill>
                <a:latin typeface="Arial" panose="020B0604020202020204" pitchFamily="34" charset="0"/>
                <a:cs typeface="Arial" panose="020B0604020202020204" pitchFamily="34" charset="0"/>
              </a:rPr>
              <a:t> </a:t>
            </a:r>
            <a:r>
              <a:rPr lang="en-US" sz="2400" i="1" dirty="0" smtClean="0">
                <a:solidFill>
                  <a:schemeClr val="bg1"/>
                </a:solidFill>
                <a:latin typeface="Arial" panose="020B0604020202020204" pitchFamily="34" charset="0"/>
                <a:cs typeface="Arial" panose="020B0604020202020204" pitchFamily="34" charset="0"/>
              </a:rPr>
              <a:t>Regional Setting</a:t>
            </a:r>
            <a:r>
              <a:rPr lang="en-US" sz="2400" dirty="0" smtClean="0">
                <a:solidFill>
                  <a:schemeClr val="bg1"/>
                </a:solidFill>
                <a:latin typeface="Arial" panose="020B0604020202020204" pitchFamily="34" charset="0"/>
                <a:cs typeface="Arial" panose="020B0604020202020204" pitchFamily="34" charset="0"/>
              </a:rPr>
              <a:t> </a:t>
            </a:r>
            <a:r>
              <a:rPr lang="en-US" sz="2400" dirty="0" err="1" smtClean="0">
                <a:solidFill>
                  <a:schemeClr val="bg1"/>
                </a:solidFill>
                <a:latin typeface="Arial" panose="020B0604020202020204" pitchFamily="34" charset="0"/>
                <a:cs typeface="Arial" panose="020B0604020202020204" pitchFamily="34" charset="0"/>
              </a:rPr>
              <a:t>komputer</a:t>
            </a:r>
            <a:r>
              <a:rPr lang="en-US" sz="2400" dirty="0" smtClean="0">
                <a:solidFill>
                  <a:schemeClr val="bg1"/>
                </a:solidFill>
                <a:latin typeface="Arial" panose="020B0604020202020204" pitchFamily="34" charset="0"/>
                <a:cs typeface="Arial" panose="020B0604020202020204" pitchFamily="34" charset="0"/>
              </a:rPr>
              <a:t>/laptop </a:t>
            </a:r>
            <a:r>
              <a:rPr lang="en-US" sz="2400" dirty="0" err="1" smtClean="0">
                <a:solidFill>
                  <a:schemeClr val="bg1"/>
                </a:solidFill>
                <a:latin typeface="Arial" panose="020B0604020202020204" pitchFamily="34" charset="0"/>
                <a:cs typeface="Arial" panose="020B0604020202020204" pitchFamily="34" charset="0"/>
              </a:rPr>
              <a:t>Anda</a:t>
            </a:r>
            <a:r>
              <a:rPr lang="en-US" sz="2400" dirty="0" smtClean="0">
                <a:solidFill>
                  <a:schemeClr val="bg1"/>
                </a:solidFill>
                <a:latin typeface="Arial" panose="020B0604020202020204" pitchFamily="34" charset="0"/>
                <a:cs typeface="Arial" panose="020B0604020202020204" pitchFamily="34" charset="0"/>
              </a:rPr>
              <a:t> </a:t>
            </a:r>
            <a:r>
              <a:rPr lang="en-US" sz="2400" dirty="0" err="1" smtClean="0">
                <a:solidFill>
                  <a:schemeClr val="bg1"/>
                </a:solidFill>
                <a:latin typeface="Arial" panose="020B0604020202020204" pitchFamily="34" charset="0"/>
                <a:cs typeface="Arial" panose="020B0604020202020204" pitchFamily="34" charset="0"/>
              </a:rPr>
              <a:t>sudah</a:t>
            </a:r>
            <a:r>
              <a:rPr lang="en-US" sz="2400" dirty="0" smtClean="0">
                <a:solidFill>
                  <a:schemeClr val="bg1"/>
                </a:solidFill>
                <a:latin typeface="Arial" panose="020B0604020202020204" pitchFamily="34" charset="0"/>
                <a:cs typeface="Arial" panose="020B0604020202020204" pitchFamily="34" charset="0"/>
              </a:rPr>
              <a:t> Indonesia</a:t>
            </a:r>
            <a:endParaRPr lang="en-US" sz="2400" b="1" dirty="0">
              <a:solidFill>
                <a:schemeClr val="bg1"/>
              </a:solidFill>
              <a:latin typeface="Arial" panose="020B0604020202020204" pitchFamily="34" charset="0"/>
              <a:cs typeface="Arial" panose="020B0604020202020204" pitchFamily="34" charset="0"/>
            </a:endParaRPr>
          </a:p>
        </p:txBody>
      </p:sp>
      <p:sp>
        <p:nvSpPr>
          <p:cNvPr id="29" name="Rectangle 28"/>
          <p:cNvSpPr/>
          <p:nvPr/>
        </p:nvSpPr>
        <p:spPr>
          <a:xfrm>
            <a:off x="-6" y="3109827"/>
            <a:ext cx="914399" cy="914400"/>
          </a:xfrm>
          <a:prstGeom prst="rect">
            <a:avLst/>
          </a:prstGeom>
          <a:solidFill>
            <a:srgbClr val="FFC000">
              <a:alpha val="90000"/>
            </a:srgbClr>
          </a:solidFill>
          <a:ln>
            <a:noFill/>
          </a:ln>
        </p:spPr>
        <p:style>
          <a:lnRef idx="0">
            <a:scrgbClr r="0" g="0" b="0"/>
          </a:lnRef>
          <a:fillRef idx="0">
            <a:scrgbClr r="0" g="0" b="0"/>
          </a:fillRef>
          <a:effectRef idx="0">
            <a:scrgbClr r="0" g="0" b="0"/>
          </a:effectRef>
          <a:fontRef idx="minor">
            <a:schemeClr val="lt1"/>
          </a:fontRef>
        </p:style>
        <p:txBody>
          <a:bodyPr anchor="ctr"/>
          <a:lstStyle/>
          <a:p>
            <a:pPr algn="r">
              <a:defRPr/>
            </a:pPr>
            <a:r>
              <a:rPr lang="en-US" sz="2400" smtClean="0">
                <a:solidFill>
                  <a:schemeClr val="tx1"/>
                </a:solidFill>
                <a:latin typeface="Arial Black" panose="020B0A04020102020204" pitchFamily="34" charset="0"/>
                <a:cs typeface="Arial" panose="020B0604020202020204" pitchFamily="34" charset="0"/>
              </a:rPr>
              <a:t>4.</a:t>
            </a:r>
            <a:endParaRPr lang="id-ID" sz="2400" dirty="0">
              <a:solidFill>
                <a:schemeClr val="tx1"/>
              </a:solidFill>
              <a:latin typeface="Arial Black" panose="020B0A04020102020204" pitchFamily="34" charset="0"/>
              <a:cs typeface="Arial" panose="020B0604020202020204" pitchFamily="34" charset="0"/>
            </a:endParaRPr>
          </a:p>
        </p:txBody>
      </p:sp>
      <p:sp>
        <p:nvSpPr>
          <p:cNvPr id="30" name="Rectangle 29"/>
          <p:cNvSpPr/>
          <p:nvPr/>
        </p:nvSpPr>
        <p:spPr>
          <a:xfrm>
            <a:off x="914393" y="4140222"/>
            <a:ext cx="8229602" cy="914400"/>
          </a:xfrm>
          <a:prstGeom prst="rect">
            <a:avLst/>
          </a:prstGeom>
          <a:solidFill>
            <a:srgbClr val="002060">
              <a:alpha val="90000"/>
            </a:srgbClr>
          </a:solidFill>
          <a:ln>
            <a:noFill/>
          </a:ln>
        </p:spPr>
        <p:style>
          <a:lnRef idx="0">
            <a:scrgbClr r="0" g="0" b="0"/>
          </a:lnRef>
          <a:fillRef idx="0">
            <a:scrgbClr r="0" g="0" b="0"/>
          </a:fillRef>
          <a:effectRef idx="0">
            <a:scrgbClr r="0" g="0" b="0"/>
          </a:effectRef>
          <a:fontRef idx="minor">
            <a:schemeClr val="lt1"/>
          </a:fontRef>
        </p:style>
        <p:txBody>
          <a:bodyPr anchor="ctr"/>
          <a:lstStyle/>
          <a:p>
            <a:pPr>
              <a:defRPr/>
            </a:pPr>
            <a:r>
              <a:rPr lang="en-US" sz="2400" dirty="0" smtClean="0">
                <a:solidFill>
                  <a:schemeClr val="bg1"/>
                </a:solidFill>
                <a:latin typeface="Arial" panose="020B0604020202020204" pitchFamily="34" charset="0"/>
                <a:cs typeface="Arial" panose="020B0604020202020204" pitchFamily="34" charset="0"/>
              </a:rPr>
              <a:t>e-SPT </a:t>
            </a:r>
            <a:r>
              <a:rPr lang="en-US" sz="2400" dirty="0" err="1" smtClean="0">
                <a:solidFill>
                  <a:schemeClr val="bg1"/>
                </a:solidFill>
                <a:latin typeface="Arial" panose="020B0604020202020204" pitchFamily="34" charset="0"/>
                <a:cs typeface="Arial" panose="020B0604020202020204" pitchFamily="34" charset="0"/>
              </a:rPr>
              <a:t>sudah</a:t>
            </a:r>
            <a:r>
              <a:rPr lang="en-US" sz="2400" dirty="0" smtClean="0">
                <a:solidFill>
                  <a:schemeClr val="bg1"/>
                </a:solidFill>
                <a:latin typeface="Arial" panose="020B0604020202020204" pitchFamily="34" charset="0"/>
                <a:cs typeface="Arial" panose="020B0604020202020204" pitchFamily="34" charset="0"/>
              </a:rPr>
              <a:t> </a:t>
            </a:r>
            <a:r>
              <a:rPr lang="en-US" sz="2400" dirty="0" err="1" smtClean="0">
                <a:solidFill>
                  <a:schemeClr val="bg1"/>
                </a:solidFill>
                <a:latin typeface="Arial" panose="020B0604020202020204" pitchFamily="34" charset="0"/>
                <a:cs typeface="Arial" panose="020B0604020202020204" pitchFamily="34" charset="0"/>
              </a:rPr>
              <a:t>siap</a:t>
            </a:r>
            <a:r>
              <a:rPr lang="en-US" sz="2400" dirty="0" smtClean="0">
                <a:solidFill>
                  <a:schemeClr val="bg1"/>
                </a:solidFill>
                <a:latin typeface="Arial" panose="020B0604020202020204" pitchFamily="34" charset="0"/>
                <a:cs typeface="Arial" panose="020B0604020202020204" pitchFamily="34" charset="0"/>
              </a:rPr>
              <a:t> </a:t>
            </a:r>
            <a:r>
              <a:rPr lang="en-US" sz="2400" dirty="0" err="1" smtClean="0">
                <a:solidFill>
                  <a:schemeClr val="bg1"/>
                </a:solidFill>
                <a:latin typeface="Arial" panose="020B0604020202020204" pitchFamily="34" charset="0"/>
                <a:cs typeface="Arial" panose="020B0604020202020204" pitchFamily="34" charset="0"/>
              </a:rPr>
              <a:t>untuk</a:t>
            </a:r>
            <a:r>
              <a:rPr lang="en-US" sz="2400" dirty="0" smtClean="0">
                <a:solidFill>
                  <a:schemeClr val="bg1"/>
                </a:solidFill>
                <a:latin typeface="Arial" panose="020B0604020202020204" pitchFamily="34" charset="0"/>
                <a:cs typeface="Arial" panose="020B0604020202020204" pitchFamily="34" charset="0"/>
              </a:rPr>
              <a:t> </a:t>
            </a:r>
            <a:r>
              <a:rPr lang="en-US" sz="2400" dirty="0" err="1" smtClean="0">
                <a:solidFill>
                  <a:schemeClr val="bg1"/>
                </a:solidFill>
                <a:latin typeface="Arial" panose="020B0604020202020204" pitchFamily="34" charset="0"/>
                <a:cs typeface="Arial" panose="020B0604020202020204" pitchFamily="34" charset="0"/>
              </a:rPr>
              <a:t>dijalankan</a:t>
            </a:r>
            <a:endParaRPr lang="en-US" sz="2400" dirty="0">
              <a:solidFill>
                <a:schemeClr val="bg1"/>
              </a:solidFill>
              <a:latin typeface="Arial" panose="020B0604020202020204" pitchFamily="34" charset="0"/>
              <a:cs typeface="Arial" panose="020B0604020202020204" pitchFamily="34" charset="0"/>
            </a:endParaRPr>
          </a:p>
        </p:txBody>
      </p:sp>
      <p:sp>
        <p:nvSpPr>
          <p:cNvPr id="31" name="Rectangle 30"/>
          <p:cNvSpPr/>
          <p:nvPr/>
        </p:nvSpPr>
        <p:spPr>
          <a:xfrm>
            <a:off x="0" y="4140222"/>
            <a:ext cx="914399" cy="914400"/>
          </a:xfrm>
          <a:prstGeom prst="rect">
            <a:avLst/>
          </a:prstGeom>
          <a:solidFill>
            <a:srgbClr val="FFC000">
              <a:alpha val="90000"/>
            </a:srgbClr>
          </a:solidFill>
          <a:ln>
            <a:noFill/>
          </a:ln>
        </p:spPr>
        <p:style>
          <a:lnRef idx="0">
            <a:scrgbClr r="0" g="0" b="0"/>
          </a:lnRef>
          <a:fillRef idx="0">
            <a:scrgbClr r="0" g="0" b="0"/>
          </a:fillRef>
          <a:effectRef idx="0">
            <a:scrgbClr r="0" g="0" b="0"/>
          </a:effectRef>
          <a:fontRef idx="minor">
            <a:schemeClr val="lt1"/>
          </a:fontRef>
        </p:style>
        <p:txBody>
          <a:bodyPr anchor="ctr"/>
          <a:lstStyle/>
          <a:p>
            <a:pPr algn="r">
              <a:defRPr/>
            </a:pPr>
            <a:r>
              <a:rPr lang="en-US" sz="2400" dirty="0" smtClean="0">
                <a:solidFill>
                  <a:schemeClr val="tx1"/>
                </a:solidFill>
                <a:latin typeface="Arial Black" panose="020B0A04020102020204" pitchFamily="34" charset="0"/>
                <a:cs typeface="Arial" panose="020B0604020202020204" pitchFamily="34" charset="0"/>
              </a:rPr>
              <a:t>5.</a:t>
            </a:r>
            <a:endParaRPr lang="id-ID" sz="2400" dirty="0">
              <a:solidFill>
                <a:schemeClr val="tx1"/>
              </a:solidFill>
              <a:latin typeface="Arial Black" panose="020B0A04020102020204" pitchFamily="34" charset="0"/>
              <a:cs typeface="Arial" panose="020B0604020202020204" pitchFamily="34" charset="0"/>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100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1000"/>
                                        <p:tgtEl>
                                          <p:spTgt spid="21"/>
                                        </p:tgtEl>
                                      </p:cBhvr>
                                    </p:animEffect>
                                  </p:childTnLst>
                                </p:cTn>
                              </p:par>
                            </p:childTnLst>
                          </p:cTn>
                        </p:par>
                        <p:par>
                          <p:cTn id="8" fill="hold">
                            <p:stCondLst>
                              <p:cond delay="2000"/>
                            </p:stCondLst>
                            <p:childTnLst>
                              <p:par>
                                <p:cTn id="9" presetID="2" presetClass="entr" presetSubtype="2" fill="hold" grpId="0" nodeType="afterEffect">
                                  <p:stCondLst>
                                    <p:cond delay="1000"/>
                                  </p:stCondLst>
                                  <p:childTnLst>
                                    <p:set>
                                      <p:cBhvr>
                                        <p:cTn id="10" dur="1" fill="hold">
                                          <p:stCondLst>
                                            <p:cond delay="0"/>
                                          </p:stCondLst>
                                        </p:cTn>
                                        <p:tgtEl>
                                          <p:spTgt spid="22"/>
                                        </p:tgtEl>
                                        <p:attrNameLst>
                                          <p:attrName>style.visibility</p:attrName>
                                        </p:attrNameLst>
                                      </p:cBhvr>
                                      <p:to>
                                        <p:strVal val="visible"/>
                                      </p:to>
                                    </p:set>
                                    <p:anim calcmode="lin" valueType="num">
                                      <p:cBhvr additive="base">
                                        <p:cTn id="11" dur="1000" fill="hold"/>
                                        <p:tgtEl>
                                          <p:spTgt spid="22"/>
                                        </p:tgtEl>
                                        <p:attrNameLst>
                                          <p:attrName>ppt_x</p:attrName>
                                        </p:attrNameLst>
                                      </p:cBhvr>
                                      <p:tavLst>
                                        <p:tav tm="0">
                                          <p:val>
                                            <p:strVal val="1+#ppt_w/2"/>
                                          </p:val>
                                        </p:tav>
                                        <p:tav tm="100000">
                                          <p:val>
                                            <p:strVal val="#ppt_x"/>
                                          </p:val>
                                        </p:tav>
                                      </p:tavLst>
                                    </p:anim>
                                    <p:anim calcmode="lin" valueType="num">
                                      <p:cBhvr additive="base">
                                        <p:cTn id="12" dur="1000" fill="hold"/>
                                        <p:tgtEl>
                                          <p:spTgt spid="22"/>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1000"/>
                                  </p:stCondLst>
                                  <p:childTnLst>
                                    <p:set>
                                      <p:cBhvr>
                                        <p:cTn id="14" dur="1" fill="hold">
                                          <p:stCondLst>
                                            <p:cond delay="0"/>
                                          </p:stCondLst>
                                        </p:cTn>
                                        <p:tgtEl>
                                          <p:spTgt spid="23"/>
                                        </p:tgtEl>
                                        <p:attrNameLst>
                                          <p:attrName>style.visibility</p:attrName>
                                        </p:attrNameLst>
                                      </p:cBhvr>
                                      <p:to>
                                        <p:strVal val="visible"/>
                                      </p:to>
                                    </p:set>
                                    <p:anim calcmode="lin" valueType="num">
                                      <p:cBhvr additive="base">
                                        <p:cTn id="15" dur="1000" fill="hold"/>
                                        <p:tgtEl>
                                          <p:spTgt spid="23"/>
                                        </p:tgtEl>
                                        <p:attrNameLst>
                                          <p:attrName>ppt_x</p:attrName>
                                        </p:attrNameLst>
                                      </p:cBhvr>
                                      <p:tavLst>
                                        <p:tav tm="0">
                                          <p:val>
                                            <p:strVal val="0-#ppt_w/2"/>
                                          </p:val>
                                        </p:tav>
                                        <p:tav tm="100000">
                                          <p:val>
                                            <p:strVal val="#ppt_x"/>
                                          </p:val>
                                        </p:tav>
                                      </p:tavLst>
                                    </p:anim>
                                    <p:anim calcmode="lin" valueType="num">
                                      <p:cBhvr additive="base">
                                        <p:cTn id="16" dur="1000" fill="hold"/>
                                        <p:tgtEl>
                                          <p:spTgt spid="23"/>
                                        </p:tgtEl>
                                        <p:attrNameLst>
                                          <p:attrName>ppt_y</p:attrName>
                                        </p:attrNameLst>
                                      </p:cBhvr>
                                      <p:tavLst>
                                        <p:tav tm="0">
                                          <p:val>
                                            <p:strVal val="#ppt_y"/>
                                          </p:val>
                                        </p:tav>
                                        <p:tav tm="100000">
                                          <p:val>
                                            <p:strVal val="#ppt_y"/>
                                          </p:val>
                                        </p:tav>
                                      </p:tavLst>
                                    </p:anim>
                                  </p:childTnLst>
                                </p:cTn>
                              </p:par>
                            </p:childTnLst>
                          </p:cTn>
                        </p:par>
                        <p:par>
                          <p:cTn id="17" fill="hold">
                            <p:stCondLst>
                              <p:cond delay="4000"/>
                            </p:stCondLst>
                            <p:childTnLst>
                              <p:par>
                                <p:cTn id="18" presetID="2" presetClass="entr" presetSubtype="2" fill="hold" grpId="0" nodeType="afterEffect">
                                  <p:stCondLst>
                                    <p:cond delay="1000"/>
                                  </p:stCondLst>
                                  <p:childTnLst>
                                    <p:set>
                                      <p:cBhvr>
                                        <p:cTn id="19" dur="1" fill="hold">
                                          <p:stCondLst>
                                            <p:cond delay="0"/>
                                          </p:stCondLst>
                                        </p:cTn>
                                        <p:tgtEl>
                                          <p:spTgt spid="24"/>
                                        </p:tgtEl>
                                        <p:attrNameLst>
                                          <p:attrName>style.visibility</p:attrName>
                                        </p:attrNameLst>
                                      </p:cBhvr>
                                      <p:to>
                                        <p:strVal val="visible"/>
                                      </p:to>
                                    </p:set>
                                    <p:anim calcmode="lin" valueType="num">
                                      <p:cBhvr additive="base">
                                        <p:cTn id="20" dur="1000" fill="hold"/>
                                        <p:tgtEl>
                                          <p:spTgt spid="24"/>
                                        </p:tgtEl>
                                        <p:attrNameLst>
                                          <p:attrName>ppt_x</p:attrName>
                                        </p:attrNameLst>
                                      </p:cBhvr>
                                      <p:tavLst>
                                        <p:tav tm="0">
                                          <p:val>
                                            <p:strVal val="1+#ppt_w/2"/>
                                          </p:val>
                                        </p:tav>
                                        <p:tav tm="100000">
                                          <p:val>
                                            <p:strVal val="#ppt_x"/>
                                          </p:val>
                                        </p:tav>
                                      </p:tavLst>
                                    </p:anim>
                                    <p:anim calcmode="lin" valueType="num">
                                      <p:cBhvr additive="base">
                                        <p:cTn id="21" dur="1000" fill="hold"/>
                                        <p:tgtEl>
                                          <p:spTgt spid="24"/>
                                        </p:tgtEl>
                                        <p:attrNameLst>
                                          <p:attrName>ppt_y</p:attrName>
                                        </p:attrNameLst>
                                      </p:cBhvr>
                                      <p:tavLst>
                                        <p:tav tm="0">
                                          <p:val>
                                            <p:strVal val="#ppt_y"/>
                                          </p:val>
                                        </p:tav>
                                        <p:tav tm="100000">
                                          <p:val>
                                            <p:strVal val="#ppt_y"/>
                                          </p:val>
                                        </p:tav>
                                      </p:tavLst>
                                    </p:anim>
                                  </p:childTnLst>
                                </p:cTn>
                              </p:par>
                              <p:par>
                                <p:cTn id="22" presetID="2" presetClass="entr" presetSubtype="8" fill="hold" grpId="0" nodeType="withEffect">
                                  <p:stCondLst>
                                    <p:cond delay="1000"/>
                                  </p:stCondLst>
                                  <p:childTnLst>
                                    <p:set>
                                      <p:cBhvr>
                                        <p:cTn id="23" dur="1" fill="hold">
                                          <p:stCondLst>
                                            <p:cond delay="0"/>
                                          </p:stCondLst>
                                        </p:cTn>
                                        <p:tgtEl>
                                          <p:spTgt spid="25"/>
                                        </p:tgtEl>
                                        <p:attrNameLst>
                                          <p:attrName>style.visibility</p:attrName>
                                        </p:attrNameLst>
                                      </p:cBhvr>
                                      <p:to>
                                        <p:strVal val="visible"/>
                                      </p:to>
                                    </p:set>
                                    <p:anim calcmode="lin" valueType="num">
                                      <p:cBhvr additive="base">
                                        <p:cTn id="24" dur="1000" fill="hold"/>
                                        <p:tgtEl>
                                          <p:spTgt spid="25"/>
                                        </p:tgtEl>
                                        <p:attrNameLst>
                                          <p:attrName>ppt_x</p:attrName>
                                        </p:attrNameLst>
                                      </p:cBhvr>
                                      <p:tavLst>
                                        <p:tav tm="0">
                                          <p:val>
                                            <p:strVal val="0-#ppt_w/2"/>
                                          </p:val>
                                        </p:tav>
                                        <p:tav tm="100000">
                                          <p:val>
                                            <p:strVal val="#ppt_x"/>
                                          </p:val>
                                        </p:tav>
                                      </p:tavLst>
                                    </p:anim>
                                    <p:anim calcmode="lin" valueType="num">
                                      <p:cBhvr additive="base">
                                        <p:cTn id="25" dur="1000" fill="hold"/>
                                        <p:tgtEl>
                                          <p:spTgt spid="25"/>
                                        </p:tgtEl>
                                        <p:attrNameLst>
                                          <p:attrName>ppt_y</p:attrName>
                                        </p:attrNameLst>
                                      </p:cBhvr>
                                      <p:tavLst>
                                        <p:tav tm="0">
                                          <p:val>
                                            <p:strVal val="#ppt_y"/>
                                          </p:val>
                                        </p:tav>
                                        <p:tav tm="100000">
                                          <p:val>
                                            <p:strVal val="#ppt_y"/>
                                          </p:val>
                                        </p:tav>
                                      </p:tavLst>
                                    </p:anim>
                                  </p:childTnLst>
                                </p:cTn>
                              </p:par>
                            </p:childTnLst>
                          </p:cTn>
                        </p:par>
                        <p:par>
                          <p:cTn id="26" fill="hold">
                            <p:stCondLst>
                              <p:cond delay="6000"/>
                            </p:stCondLst>
                            <p:childTnLst>
                              <p:par>
                                <p:cTn id="27" presetID="2" presetClass="entr" presetSubtype="2" fill="hold" grpId="0" nodeType="afterEffect">
                                  <p:stCondLst>
                                    <p:cond delay="1000"/>
                                  </p:stCondLst>
                                  <p:childTnLst>
                                    <p:set>
                                      <p:cBhvr>
                                        <p:cTn id="28" dur="1" fill="hold">
                                          <p:stCondLst>
                                            <p:cond delay="0"/>
                                          </p:stCondLst>
                                        </p:cTn>
                                        <p:tgtEl>
                                          <p:spTgt spid="26"/>
                                        </p:tgtEl>
                                        <p:attrNameLst>
                                          <p:attrName>style.visibility</p:attrName>
                                        </p:attrNameLst>
                                      </p:cBhvr>
                                      <p:to>
                                        <p:strVal val="visible"/>
                                      </p:to>
                                    </p:set>
                                    <p:anim calcmode="lin" valueType="num">
                                      <p:cBhvr additive="base">
                                        <p:cTn id="29" dur="1000" fill="hold"/>
                                        <p:tgtEl>
                                          <p:spTgt spid="26"/>
                                        </p:tgtEl>
                                        <p:attrNameLst>
                                          <p:attrName>ppt_x</p:attrName>
                                        </p:attrNameLst>
                                      </p:cBhvr>
                                      <p:tavLst>
                                        <p:tav tm="0">
                                          <p:val>
                                            <p:strVal val="1+#ppt_w/2"/>
                                          </p:val>
                                        </p:tav>
                                        <p:tav tm="100000">
                                          <p:val>
                                            <p:strVal val="#ppt_x"/>
                                          </p:val>
                                        </p:tav>
                                      </p:tavLst>
                                    </p:anim>
                                    <p:anim calcmode="lin" valueType="num">
                                      <p:cBhvr additive="base">
                                        <p:cTn id="30" dur="1000" fill="hold"/>
                                        <p:tgtEl>
                                          <p:spTgt spid="26"/>
                                        </p:tgtEl>
                                        <p:attrNameLst>
                                          <p:attrName>ppt_y</p:attrName>
                                        </p:attrNameLst>
                                      </p:cBhvr>
                                      <p:tavLst>
                                        <p:tav tm="0">
                                          <p:val>
                                            <p:strVal val="#ppt_y"/>
                                          </p:val>
                                        </p:tav>
                                        <p:tav tm="100000">
                                          <p:val>
                                            <p:strVal val="#ppt_y"/>
                                          </p:val>
                                        </p:tav>
                                      </p:tavLst>
                                    </p:anim>
                                  </p:childTnLst>
                                </p:cTn>
                              </p:par>
                              <p:par>
                                <p:cTn id="31" presetID="2" presetClass="entr" presetSubtype="8" fill="hold" grpId="0" nodeType="withEffect">
                                  <p:stCondLst>
                                    <p:cond delay="1000"/>
                                  </p:stCondLst>
                                  <p:childTnLst>
                                    <p:set>
                                      <p:cBhvr>
                                        <p:cTn id="32" dur="1" fill="hold">
                                          <p:stCondLst>
                                            <p:cond delay="0"/>
                                          </p:stCondLst>
                                        </p:cTn>
                                        <p:tgtEl>
                                          <p:spTgt spid="27"/>
                                        </p:tgtEl>
                                        <p:attrNameLst>
                                          <p:attrName>style.visibility</p:attrName>
                                        </p:attrNameLst>
                                      </p:cBhvr>
                                      <p:to>
                                        <p:strVal val="visible"/>
                                      </p:to>
                                    </p:set>
                                    <p:anim calcmode="lin" valueType="num">
                                      <p:cBhvr additive="base">
                                        <p:cTn id="33" dur="1000" fill="hold"/>
                                        <p:tgtEl>
                                          <p:spTgt spid="27"/>
                                        </p:tgtEl>
                                        <p:attrNameLst>
                                          <p:attrName>ppt_x</p:attrName>
                                        </p:attrNameLst>
                                      </p:cBhvr>
                                      <p:tavLst>
                                        <p:tav tm="0">
                                          <p:val>
                                            <p:strVal val="0-#ppt_w/2"/>
                                          </p:val>
                                        </p:tav>
                                        <p:tav tm="100000">
                                          <p:val>
                                            <p:strVal val="#ppt_x"/>
                                          </p:val>
                                        </p:tav>
                                      </p:tavLst>
                                    </p:anim>
                                    <p:anim calcmode="lin" valueType="num">
                                      <p:cBhvr additive="base">
                                        <p:cTn id="34" dur="1000" fill="hold"/>
                                        <p:tgtEl>
                                          <p:spTgt spid="27"/>
                                        </p:tgtEl>
                                        <p:attrNameLst>
                                          <p:attrName>ppt_y</p:attrName>
                                        </p:attrNameLst>
                                      </p:cBhvr>
                                      <p:tavLst>
                                        <p:tav tm="0">
                                          <p:val>
                                            <p:strVal val="#ppt_y"/>
                                          </p:val>
                                        </p:tav>
                                        <p:tav tm="100000">
                                          <p:val>
                                            <p:strVal val="#ppt_y"/>
                                          </p:val>
                                        </p:tav>
                                      </p:tavLst>
                                    </p:anim>
                                  </p:childTnLst>
                                </p:cTn>
                              </p:par>
                            </p:childTnLst>
                          </p:cTn>
                        </p:par>
                        <p:par>
                          <p:cTn id="35" fill="hold">
                            <p:stCondLst>
                              <p:cond delay="8000"/>
                            </p:stCondLst>
                            <p:childTnLst>
                              <p:par>
                                <p:cTn id="36" presetID="2" presetClass="entr" presetSubtype="2" fill="hold" grpId="0" nodeType="afterEffect">
                                  <p:stCondLst>
                                    <p:cond delay="1000"/>
                                  </p:stCondLst>
                                  <p:childTnLst>
                                    <p:set>
                                      <p:cBhvr>
                                        <p:cTn id="37" dur="1" fill="hold">
                                          <p:stCondLst>
                                            <p:cond delay="0"/>
                                          </p:stCondLst>
                                        </p:cTn>
                                        <p:tgtEl>
                                          <p:spTgt spid="28"/>
                                        </p:tgtEl>
                                        <p:attrNameLst>
                                          <p:attrName>style.visibility</p:attrName>
                                        </p:attrNameLst>
                                      </p:cBhvr>
                                      <p:to>
                                        <p:strVal val="visible"/>
                                      </p:to>
                                    </p:set>
                                    <p:anim calcmode="lin" valueType="num">
                                      <p:cBhvr additive="base">
                                        <p:cTn id="38" dur="1000" fill="hold"/>
                                        <p:tgtEl>
                                          <p:spTgt spid="28"/>
                                        </p:tgtEl>
                                        <p:attrNameLst>
                                          <p:attrName>ppt_x</p:attrName>
                                        </p:attrNameLst>
                                      </p:cBhvr>
                                      <p:tavLst>
                                        <p:tav tm="0">
                                          <p:val>
                                            <p:strVal val="1+#ppt_w/2"/>
                                          </p:val>
                                        </p:tav>
                                        <p:tav tm="100000">
                                          <p:val>
                                            <p:strVal val="#ppt_x"/>
                                          </p:val>
                                        </p:tav>
                                      </p:tavLst>
                                    </p:anim>
                                    <p:anim calcmode="lin" valueType="num">
                                      <p:cBhvr additive="base">
                                        <p:cTn id="39" dur="1000" fill="hold"/>
                                        <p:tgtEl>
                                          <p:spTgt spid="28"/>
                                        </p:tgtEl>
                                        <p:attrNameLst>
                                          <p:attrName>ppt_y</p:attrName>
                                        </p:attrNameLst>
                                      </p:cBhvr>
                                      <p:tavLst>
                                        <p:tav tm="0">
                                          <p:val>
                                            <p:strVal val="#ppt_y"/>
                                          </p:val>
                                        </p:tav>
                                        <p:tav tm="100000">
                                          <p:val>
                                            <p:strVal val="#ppt_y"/>
                                          </p:val>
                                        </p:tav>
                                      </p:tavLst>
                                    </p:anim>
                                  </p:childTnLst>
                                </p:cTn>
                              </p:par>
                              <p:par>
                                <p:cTn id="40" presetID="2" presetClass="entr" presetSubtype="8" fill="hold" grpId="0" nodeType="withEffect">
                                  <p:stCondLst>
                                    <p:cond delay="1000"/>
                                  </p:stCondLst>
                                  <p:childTnLst>
                                    <p:set>
                                      <p:cBhvr>
                                        <p:cTn id="41" dur="1" fill="hold">
                                          <p:stCondLst>
                                            <p:cond delay="0"/>
                                          </p:stCondLst>
                                        </p:cTn>
                                        <p:tgtEl>
                                          <p:spTgt spid="29"/>
                                        </p:tgtEl>
                                        <p:attrNameLst>
                                          <p:attrName>style.visibility</p:attrName>
                                        </p:attrNameLst>
                                      </p:cBhvr>
                                      <p:to>
                                        <p:strVal val="visible"/>
                                      </p:to>
                                    </p:set>
                                    <p:anim calcmode="lin" valueType="num">
                                      <p:cBhvr additive="base">
                                        <p:cTn id="42" dur="1000" fill="hold"/>
                                        <p:tgtEl>
                                          <p:spTgt spid="29"/>
                                        </p:tgtEl>
                                        <p:attrNameLst>
                                          <p:attrName>ppt_x</p:attrName>
                                        </p:attrNameLst>
                                      </p:cBhvr>
                                      <p:tavLst>
                                        <p:tav tm="0">
                                          <p:val>
                                            <p:strVal val="0-#ppt_w/2"/>
                                          </p:val>
                                        </p:tav>
                                        <p:tav tm="100000">
                                          <p:val>
                                            <p:strVal val="#ppt_x"/>
                                          </p:val>
                                        </p:tav>
                                      </p:tavLst>
                                    </p:anim>
                                    <p:anim calcmode="lin" valueType="num">
                                      <p:cBhvr additive="base">
                                        <p:cTn id="43" dur="1000" fill="hold"/>
                                        <p:tgtEl>
                                          <p:spTgt spid="29"/>
                                        </p:tgtEl>
                                        <p:attrNameLst>
                                          <p:attrName>ppt_y</p:attrName>
                                        </p:attrNameLst>
                                      </p:cBhvr>
                                      <p:tavLst>
                                        <p:tav tm="0">
                                          <p:val>
                                            <p:strVal val="#ppt_y"/>
                                          </p:val>
                                        </p:tav>
                                        <p:tav tm="100000">
                                          <p:val>
                                            <p:strVal val="#ppt_y"/>
                                          </p:val>
                                        </p:tav>
                                      </p:tavLst>
                                    </p:anim>
                                  </p:childTnLst>
                                </p:cTn>
                              </p:par>
                            </p:childTnLst>
                          </p:cTn>
                        </p:par>
                        <p:par>
                          <p:cTn id="44" fill="hold">
                            <p:stCondLst>
                              <p:cond delay="10000"/>
                            </p:stCondLst>
                            <p:childTnLst>
                              <p:par>
                                <p:cTn id="45" presetID="2" presetClass="entr" presetSubtype="2" fill="hold" grpId="0" nodeType="afterEffect">
                                  <p:stCondLst>
                                    <p:cond delay="1000"/>
                                  </p:stCondLst>
                                  <p:childTnLst>
                                    <p:set>
                                      <p:cBhvr>
                                        <p:cTn id="46" dur="1" fill="hold">
                                          <p:stCondLst>
                                            <p:cond delay="0"/>
                                          </p:stCondLst>
                                        </p:cTn>
                                        <p:tgtEl>
                                          <p:spTgt spid="30"/>
                                        </p:tgtEl>
                                        <p:attrNameLst>
                                          <p:attrName>style.visibility</p:attrName>
                                        </p:attrNameLst>
                                      </p:cBhvr>
                                      <p:to>
                                        <p:strVal val="visible"/>
                                      </p:to>
                                    </p:set>
                                    <p:anim calcmode="lin" valueType="num">
                                      <p:cBhvr additive="base">
                                        <p:cTn id="47" dur="1000" fill="hold"/>
                                        <p:tgtEl>
                                          <p:spTgt spid="30"/>
                                        </p:tgtEl>
                                        <p:attrNameLst>
                                          <p:attrName>ppt_x</p:attrName>
                                        </p:attrNameLst>
                                      </p:cBhvr>
                                      <p:tavLst>
                                        <p:tav tm="0">
                                          <p:val>
                                            <p:strVal val="1+#ppt_w/2"/>
                                          </p:val>
                                        </p:tav>
                                        <p:tav tm="100000">
                                          <p:val>
                                            <p:strVal val="#ppt_x"/>
                                          </p:val>
                                        </p:tav>
                                      </p:tavLst>
                                    </p:anim>
                                    <p:anim calcmode="lin" valueType="num">
                                      <p:cBhvr additive="base">
                                        <p:cTn id="48" dur="1000" fill="hold"/>
                                        <p:tgtEl>
                                          <p:spTgt spid="30"/>
                                        </p:tgtEl>
                                        <p:attrNameLst>
                                          <p:attrName>ppt_y</p:attrName>
                                        </p:attrNameLst>
                                      </p:cBhvr>
                                      <p:tavLst>
                                        <p:tav tm="0">
                                          <p:val>
                                            <p:strVal val="#ppt_y"/>
                                          </p:val>
                                        </p:tav>
                                        <p:tav tm="100000">
                                          <p:val>
                                            <p:strVal val="#ppt_y"/>
                                          </p:val>
                                        </p:tav>
                                      </p:tavLst>
                                    </p:anim>
                                  </p:childTnLst>
                                </p:cTn>
                              </p:par>
                              <p:par>
                                <p:cTn id="49" presetID="2" presetClass="entr" presetSubtype="8" fill="hold" grpId="0" nodeType="withEffect">
                                  <p:stCondLst>
                                    <p:cond delay="1000"/>
                                  </p:stCondLst>
                                  <p:childTnLst>
                                    <p:set>
                                      <p:cBhvr>
                                        <p:cTn id="50" dur="1" fill="hold">
                                          <p:stCondLst>
                                            <p:cond delay="0"/>
                                          </p:stCondLst>
                                        </p:cTn>
                                        <p:tgtEl>
                                          <p:spTgt spid="31"/>
                                        </p:tgtEl>
                                        <p:attrNameLst>
                                          <p:attrName>style.visibility</p:attrName>
                                        </p:attrNameLst>
                                      </p:cBhvr>
                                      <p:to>
                                        <p:strVal val="visible"/>
                                      </p:to>
                                    </p:set>
                                    <p:anim calcmode="lin" valueType="num">
                                      <p:cBhvr additive="base">
                                        <p:cTn id="51" dur="1000" fill="hold"/>
                                        <p:tgtEl>
                                          <p:spTgt spid="31"/>
                                        </p:tgtEl>
                                        <p:attrNameLst>
                                          <p:attrName>ppt_x</p:attrName>
                                        </p:attrNameLst>
                                      </p:cBhvr>
                                      <p:tavLst>
                                        <p:tav tm="0">
                                          <p:val>
                                            <p:strVal val="0-#ppt_w/2"/>
                                          </p:val>
                                        </p:tav>
                                        <p:tav tm="100000">
                                          <p:val>
                                            <p:strVal val="#ppt_x"/>
                                          </p:val>
                                        </p:tav>
                                      </p:tavLst>
                                    </p:anim>
                                    <p:anim calcmode="lin" valueType="num">
                                      <p:cBhvr additive="base">
                                        <p:cTn id="52" dur="1000" fill="hold"/>
                                        <p:tgtEl>
                                          <p:spTgt spid="3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2" grpId="0" animBg="1"/>
      <p:bldP spid="23" grpId="0" animBg="1"/>
      <p:bldP spid="24" grpId="0" animBg="1"/>
      <p:bldP spid="25" grpId="0" animBg="1"/>
      <p:bldP spid="26" grpId="0" animBg="1"/>
      <p:bldP spid="27" grpId="0" animBg="1"/>
      <p:bldP spid="28" grpId="0" animBg="1"/>
      <p:bldP spid="29" grpId="0" animBg="1"/>
      <p:bldP spid="30" grpId="0" animBg="1"/>
      <p:bldP spid="31"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pic>
        <p:nvPicPr>
          <p:cNvPr id="8" name="Picture 7"/>
          <p:cNvPicPr>
            <a:picLocks noChangeAspect="1"/>
          </p:cNvPicPr>
          <p:nvPr/>
        </p:nvPicPr>
        <p:blipFill rotWithShape="1">
          <a:blip r:embed="rId4">
            <a:extLst>
              <a:ext uri="{28A0092B-C50C-407E-A947-70E740481C1C}">
                <a14:useLocalDpi xmlns:a14="http://schemas.microsoft.com/office/drawing/2010/main" val="0"/>
              </a:ext>
            </a:extLst>
          </a:blip>
          <a:srcRect l="63330" t="69704"/>
          <a:stretch>
            <a:fillRect/>
          </a:stretch>
        </p:blipFill>
        <p:spPr>
          <a:xfrm>
            <a:off x="5762625" y="4776788"/>
            <a:ext cx="3381375" cy="2081212"/>
          </a:xfrm>
          <a:prstGeom prst="rect">
            <a:avLst/>
          </a:prstGeom>
        </p:spPr>
      </p:pic>
      <p:sp>
        <p:nvSpPr>
          <p:cNvPr id="21" name="Rectangle 20"/>
          <p:cNvSpPr/>
          <p:nvPr/>
        </p:nvSpPr>
        <p:spPr>
          <a:xfrm>
            <a:off x="0" y="5229028"/>
            <a:ext cx="5852160" cy="1280160"/>
          </a:xfrm>
          <a:prstGeom prst="rect">
            <a:avLst/>
          </a:prstGeom>
          <a:solidFill>
            <a:srgbClr val="002060">
              <a:alpha val="75000"/>
            </a:srgbClr>
          </a:solidFill>
          <a:ln>
            <a:noFill/>
          </a:ln>
        </p:spPr>
        <p:style>
          <a:lnRef idx="0">
            <a:scrgbClr r="0" g="0" b="0"/>
          </a:lnRef>
          <a:fillRef idx="0">
            <a:scrgbClr r="0" g="0" b="0"/>
          </a:fillRef>
          <a:effectRef idx="0">
            <a:scrgbClr r="0" g="0" b="0"/>
          </a:effectRef>
          <a:fontRef idx="minor">
            <a:schemeClr val="lt1"/>
          </a:fontRef>
        </p:style>
        <p:txBody>
          <a:bodyPr anchor="ctr"/>
          <a:lstStyle/>
          <a:p>
            <a:pPr algn="r">
              <a:defRPr/>
            </a:pPr>
            <a:r>
              <a:rPr lang="en-US" sz="3600" smtClean="0">
                <a:solidFill>
                  <a:schemeClr val="bg1"/>
                </a:solidFill>
                <a:effectLst>
                  <a:outerShdw blurRad="38100" dist="38100" dir="2700000" algn="tl">
                    <a:srgbClr val="000000">
                      <a:alpha val="43137"/>
                    </a:srgbClr>
                  </a:outerShdw>
                </a:effectLst>
                <a:latin typeface="Arial Black" panose="020B0A04020102020204" pitchFamily="34" charset="0"/>
                <a:cs typeface="Arial" panose="020B0604020202020204" pitchFamily="34" charset="0"/>
              </a:rPr>
              <a:t>LANGKAH-LANGKAH</a:t>
            </a:r>
          </a:p>
          <a:p>
            <a:pPr algn="r">
              <a:defRPr/>
            </a:pPr>
            <a:r>
              <a:rPr lang="en-US" sz="3600" smtClean="0">
                <a:solidFill>
                  <a:schemeClr val="bg1"/>
                </a:solidFill>
                <a:effectLst>
                  <a:outerShdw blurRad="38100" dist="38100" dir="2700000" algn="tl">
                    <a:srgbClr val="000000">
                      <a:alpha val="43137"/>
                    </a:srgbClr>
                  </a:outerShdw>
                </a:effectLst>
                <a:latin typeface="Arial Black" panose="020B0A04020102020204" pitchFamily="34" charset="0"/>
                <a:cs typeface="Arial" panose="020B0604020202020204" pitchFamily="34" charset="0"/>
              </a:rPr>
              <a:t>INSTALASI e-SPT</a:t>
            </a:r>
            <a:endParaRPr lang="id-ID" sz="3600" dirty="0">
              <a:solidFill>
                <a:schemeClr val="bg1"/>
              </a:solidFill>
              <a:effectLst>
                <a:outerShdw blurRad="38100" dist="38100" dir="2700000" algn="tl">
                  <a:srgbClr val="000000">
                    <a:alpha val="43137"/>
                  </a:srgbClr>
                </a:outerShdw>
              </a:effectLst>
              <a:latin typeface="Arial Black" panose="020B0A04020102020204" pitchFamily="34" charset="0"/>
              <a:cs typeface="Arial" panose="020B0604020202020204" pitchFamily="34" charset="0"/>
            </a:endParaRPr>
          </a:p>
        </p:txBody>
      </p:sp>
      <p:sp>
        <p:nvSpPr>
          <p:cNvPr id="16" name="Rectangle 15"/>
          <p:cNvSpPr/>
          <p:nvPr/>
        </p:nvSpPr>
        <p:spPr>
          <a:xfrm>
            <a:off x="-393700" y="3989893"/>
            <a:ext cx="4775200" cy="1069623"/>
          </a:xfrm>
          <a:prstGeom prst="rect">
            <a:avLst/>
          </a:prstGeom>
          <a:solidFill>
            <a:schemeClr val="bg1">
              <a:alpha val="75000"/>
            </a:schemeClr>
          </a:solidFill>
          <a:ln>
            <a:noFill/>
          </a:ln>
        </p:spPr>
        <p:style>
          <a:lnRef idx="0">
            <a:scrgbClr r="0" g="0" b="0"/>
          </a:lnRef>
          <a:fillRef idx="0">
            <a:scrgbClr r="0" g="0" b="0"/>
          </a:fillRef>
          <a:effectRef idx="0">
            <a:scrgbClr r="0" g="0" b="0"/>
          </a:effectRef>
          <a:fontRef idx="minor">
            <a:schemeClr val="lt1"/>
          </a:fontRef>
        </p:style>
        <p:txBody>
          <a:bodyPr anchor="ctr"/>
          <a:lstStyle/>
          <a:p>
            <a:pPr marL="536575">
              <a:defRPr/>
            </a:pPr>
            <a:r>
              <a:rPr lang="en-ID" sz="2000" i="1" dirty="0" err="1" smtClean="0">
                <a:solidFill>
                  <a:schemeClr val="tx1"/>
                </a:solidFill>
                <a:latin typeface="Arial" panose="020B0604020202020204" pitchFamily="34" charset="0"/>
                <a:cs typeface="Arial" panose="020B0604020202020204" pitchFamily="34" charset="0"/>
              </a:rPr>
              <a:t>Klik</a:t>
            </a:r>
            <a:r>
              <a:rPr lang="en-ID" sz="2000" i="1" dirty="0" smtClean="0">
                <a:solidFill>
                  <a:schemeClr val="tx1"/>
                </a:solidFill>
                <a:latin typeface="Arial" panose="020B0604020202020204" pitchFamily="34" charset="0"/>
                <a:cs typeface="Arial" panose="020B0604020202020204" pitchFamily="34" charset="0"/>
              </a:rPr>
              <a:t> setup </a:t>
            </a:r>
            <a:r>
              <a:rPr lang="en-ID" sz="2000" i="1" dirty="0" err="1" smtClean="0">
                <a:solidFill>
                  <a:schemeClr val="tx1"/>
                </a:solidFill>
                <a:latin typeface="Arial" panose="020B0604020202020204" pitchFamily="34" charset="0"/>
                <a:cs typeface="Arial" panose="020B0604020202020204" pitchFamily="34" charset="0"/>
              </a:rPr>
              <a:t>pada</a:t>
            </a:r>
            <a:r>
              <a:rPr lang="en-ID" sz="2000" i="1" dirty="0" smtClean="0">
                <a:solidFill>
                  <a:schemeClr val="tx1"/>
                </a:solidFill>
                <a:latin typeface="Arial" panose="020B0604020202020204" pitchFamily="34" charset="0"/>
                <a:cs typeface="Arial" panose="020B0604020202020204" pitchFamily="34" charset="0"/>
              </a:rPr>
              <a:t> </a:t>
            </a:r>
            <a:r>
              <a:rPr lang="en-ID" sz="2000" i="1" dirty="0" err="1" smtClean="0">
                <a:solidFill>
                  <a:schemeClr val="tx1"/>
                </a:solidFill>
                <a:latin typeface="Arial" panose="020B0604020202020204" pitchFamily="34" charset="0"/>
                <a:cs typeface="Arial" panose="020B0604020202020204" pitchFamily="34" charset="0"/>
              </a:rPr>
              <a:t>Instaler</a:t>
            </a:r>
            <a:r>
              <a:rPr lang="en-ID" sz="2000" i="1" dirty="0" smtClean="0">
                <a:solidFill>
                  <a:schemeClr val="tx1"/>
                </a:solidFill>
                <a:latin typeface="Arial" panose="020B0604020202020204" pitchFamily="34" charset="0"/>
                <a:cs typeface="Arial" panose="020B0604020202020204" pitchFamily="34" charset="0"/>
              </a:rPr>
              <a:t> </a:t>
            </a:r>
            <a:r>
              <a:rPr lang="en-ID" sz="2000" i="1" dirty="0" err="1" smtClean="0">
                <a:solidFill>
                  <a:schemeClr val="tx1"/>
                </a:solidFill>
                <a:latin typeface="Arial" panose="020B0604020202020204" pitchFamily="34" charset="0"/>
                <a:cs typeface="Arial" panose="020B0604020202020204" pitchFamily="34" charset="0"/>
              </a:rPr>
              <a:t>Aplikasi</a:t>
            </a:r>
            <a:r>
              <a:rPr lang="en-ID" sz="2000" i="1" dirty="0" smtClean="0">
                <a:solidFill>
                  <a:schemeClr val="tx1"/>
                </a:solidFill>
                <a:latin typeface="Arial" panose="020B0604020202020204" pitchFamily="34" charset="0"/>
                <a:cs typeface="Arial" panose="020B0604020202020204" pitchFamily="34" charset="0"/>
              </a:rPr>
              <a:t> </a:t>
            </a:r>
            <a:r>
              <a:rPr lang="en-ID" sz="2000" i="1" dirty="0" err="1" smtClean="0">
                <a:solidFill>
                  <a:schemeClr val="tx1"/>
                </a:solidFill>
                <a:latin typeface="Arial" panose="020B0604020202020204" pitchFamily="34" charset="0"/>
                <a:cs typeface="Arial" panose="020B0604020202020204" pitchFamily="34" charset="0"/>
              </a:rPr>
              <a:t>PPh</a:t>
            </a:r>
            <a:r>
              <a:rPr lang="en-ID" sz="2000" i="1" dirty="0" smtClean="0">
                <a:solidFill>
                  <a:schemeClr val="tx1"/>
                </a:solidFill>
                <a:latin typeface="Arial" panose="020B0604020202020204" pitchFamily="34" charset="0"/>
                <a:cs typeface="Arial" panose="020B0604020202020204" pitchFamily="34" charset="0"/>
              </a:rPr>
              <a:t> </a:t>
            </a:r>
            <a:r>
              <a:rPr lang="en-ID" sz="2000" i="1" dirty="0" err="1" smtClean="0">
                <a:solidFill>
                  <a:schemeClr val="tx1"/>
                </a:solidFill>
                <a:latin typeface="Arial" panose="020B0604020202020204" pitchFamily="34" charset="0"/>
                <a:cs typeface="Arial" panose="020B0604020202020204" pitchFamily="34" charset="0"/>
              </a:rPr>
              <a:t>Pasal</a:t>
            </a:r>
            <a:r>
              <a:rPr lang="en-ID" sz="2000" i="1" dirty="0" smtClean="0">
                <a:solidFill>
                  <a:schemeClr val="tx1"/>
                </a:solidFill>
                <a:latin typeface="Arial" panose="020B0604020202020204" pitchFamily="34" charset="0"/>
                <a:cs typeface="Arial" panose="020B0604020202020204" pitchFamily="34" charset="0"/>
              </a:rPr>
              <a:t> </a:t>
            </a:r>
            <a:r>
              <a:rPr lang="en-ID" sz="2000" i="1" dirty="0" smtClean="0">
                <a:solidFill>
                  <a:schemeClr val="tx1"/>
                </a:solidFill>
                <a:latin typeface="Arial" panose="020B0604020202020204" pitchFamily="34" charset="0"/>
                <a:cs typeface="Arial" panose="020B0604020202020204" pitchFamily="34" charset="0"/>
              </a:rPr>
              <a:t>4 </a:t>
            </a:r>
            <a:r>
              <a:rPr lang="en-ID" sz="2000" i="1" dirty="0" err="1" smtClean="0">
                <a:solidFill>
                  <a:schemeClr val="tx1"/>
                </a:solidFill>
                <a:latin typeface="Arial" panose="020B0604020202020204" pitchFamily="34" charset="0"/>
                <a:cs typeface="Arial" panose="020B0604020202020204" pitchFamily="34" charset="0"/>
              </a:rPr>
              <a:t>ayat</a:t>
            </a:r>
            <a:r>
              <a:rPr lang="en-ID" sz="2000" i="1" dirty="0" smtClean="0">
                <a:solidFill>
                  <a:schemeClr val="tx1"/>
                </a:solidFill>
                <a:latin typeface="Arial" panose="020B0604020202020204" pitchFamily="34" charset="0"/>
                <a:cs typeface="Arial" panose="020B0604020202020204" pitchFamily="34" charset="0"/>
              </a:rPr>
              <a:t> 2 </a:t>
            </a:r>
            <a:r>
              <a:rPr lang="en-ID" sz="2000" i="1" dirty="0" err="1" smtClean="0">
                <a:solidFill>
                  <a:schemeClr val="tx1"/>
                </a:solidFill>
                <a:latin typeface="Arial" panose="020B0604020202020204" pitchFamily="34" charset="0"/>
                <a:cs typeface="Arial" panose="020B0604020202020204" pitchFamily="34" charset="0"/>
              </a:rPr>
              <a:t>pilih</a:t>
            </a:r>
            <a:r>
              <a:rPr lang="en-ID" sz="2000" i="1" dirty="0" smtClean="0">
                <a:solidFill>
                  <a:schemeClr val="tx1"/>
                </a:solidFill>
                <a:latin typeface="Arial" panose="020B0604020202020204" pitchFamily="34" charset="0"/>
                <a:cs typeface="Arial" panose="020B0604020202020204" pitchFamily="34" charset="0"/>
              </a:rPr>
              <a:t> next </a:t>
            </a:r>
            <a:r>
              <a:rPr lang="en-ID" sz="2000" i="1" dirty="0" err="1" smtClean="0">
                <a:solidFill>
                  <a:schemeClr val="tx1"/>
                </a:solidFill>
                <a:latin typeface="Arial" panose="020B0604020202020204" pitchFamily="34" charset="0"/>
                <a:cs typeface="Arial" panose="020B0604020202020204" pitchFamily="34" charset="0"/>
              </a:rPr>
              <a:t>sampai</a:t>
            </a:r>
            <a:r>
              <a:rPr lang="en-ID" sz="2000" i="1" dirty="0" smtClean="0">
                <a:solidFill>
                  <a:schemeClr val="tx1"/>
                </a:solidFill>
                <a:latin typeface="Arial" panose="020B0604020202020204" pitchFamily="34" charset="0"/>
                <a:cs typeface="Arial" panose="020B0604020202020204" pitchFamily="34" charset="0"/>
              </a:rPr>
              <a:t> finish</a:t>
            </a:r>
          </a:p>
        </p:txBody>
      </p:sp>
      <p:pic>
        <p:nvPicPr>
          <p:cNvPr id="3" name="Picture 2"/>
          <p:cNvPicPr>
            <a:picLocks noChangeAspect="1"/>
          </p:cNvPicPr>
          <p:nvPr/>
        </p:nvPicPr>
        <p:blipFill rotWithShape="1">
          <a:blip r:embed="rId5"/>
          <a:srcRect l="10078" t="7293" r="45412" b="78645"/>
          <a:stretch/>
        </p:blipFill>
        <p:spPr>
          <a:xfrm>
            <a:off x="60960" y="116140"/>
            <a:ext cx="5791200" cy="1028700"/>
          </a:xfrm>
          <a:prstGeom prst="rect">
            <a:avLst/>
          </a:prstGeom>
        </p:spPr>
      </p:pic>
      <p:pic>
        <p:nvPicPr>
          <p:cNvPr id="4" name="Picture 3"/>
          <p:cNvPicPr>
            <a:picLocks noChangeAspect="1"/>
          </p:cNvPicPr>
          <p:nvPr/>
        </p:nvPicPr>
        <p:blipFill>
          <a:blip r:embed="rId6"/>
          <a:stretch>
            <a:fillRect/>
          </a:stretch>
        </p:blipFill>
        <p:spPr>
          <a:xfrm>
            <a:off x="4381500" y="1251191"/>
            <a:ext cx="4762500" cy="3629025"/>
          </a:xfrm>
          <a:prstGeom prst="rect">
            <a:avLst/>
          </a:prstGeom>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100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1000"/>
                                        <p:tgtEl>
                                          <p:spTgt spid="21"/>
                                        </p:tgtEl>
                                      </p:cBhvr>
                                    </p:animEffect>
                                  </p:childTnLst>
                                </p:cTn>
                              </p:par>
                            </p:childTnLst>
                          </p:cTn>
                        </p:par>
                        <p:par>
                          <p:cTn id="8" fill="hold">
                            <p:stCondLst>
                              <p:cond delay="2000"/>
                            </p:stCondLst>
                            <p:childTnLst>
                              <p:par>
                                <p:cTn id="9" presetID="10" presetClass="entr" presetSubtype="0" fill="hold" grpId="0" nodeType="afterEffect">
                                  <p:stCondLst>
                                    <p:cond delay="1000"/>
                                  </p:stCondLst>
                                  <p:childTnLst>
                                    <p:set>
                                      <p:cBhvr>
                                        <p:cTn id="10" dur="1" fill="hold">
                                          <p:stCondLst>
                                            <p:cond delay="0"/>
                                          </p:stCondLst>
                                        </p:cTn>
                                        <p:tgtEl>
                                          <p:spTgt spid="16"/>
                                        </p:tgtEl>
                                        <p:attrNameLst>
                                          <p:attrName>style.visibility</p:attrName>
                                        </p:attrNameLst>
                                      </p:cBhvr>
                                      <p:to>
                                        <p:strVal val="visible"/>
                                      </p:to>
                                    </p:set>
                                    <p:animEffect transition="in" filter="fade">
                                      <p:cBhvr>
                                        <p:cTn id="11" dur="1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16"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9144002" cy="4819638"/>
          </a:xfrm>
          <a:prstGeom prst="rect">
            <a:avLst/>
          </a:prstGeom>
        </p:spPr>
      </p:pic>
      <p:sp>
        <p:nvSpPr>
          <p:cNvPr id="10" name="Rectangle 9"/>
          <p:cNvSpPr/>
          <p:nvPr/>
        </p:nvSpPr>
        <p:spPr>
          <a:xfrm>
            <a:off x="1" y="4819638"/>
            <a:ext cx="9144001" cy="1536192"/>
          </a:xfrm>
          <a:prstGeom prst="rect">
            <a:avLst/>
          </a:prstGeom>
          <a:noFill/>
          <a:ln>
            <a:noFill/>
          </a:ln>
        </p:spPr>
        <p:style>
          <a:lnRef idx="0">
            <a:scrgbClr r="0" g="0" b="0"/>
          </a:lnRef>
          <a:fillRef idx="0">
            <a:scrgbClr r="0" g="0" b="0"/>
          </a:fillRef>
          <a:effectRef idx="0">
            <a:scrgbClr r="0" g="0" b="0"/>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sz="4400" b="0" i="1" u="none" strike="noStrike" kern="1200" cap="none" spc="0" normalizeH="0" baseline="0" noProof="0" smtClean="0">
                <a:ln>
                  <a:noFill/>
                </a:ln>
                <a:solidFill>
                  <a:prstClr val="black"/>
                </a:solidFill>
                <a:effectLst>
                  <a:outerShdw blurRad="38100" dist="38100" dir="2700000" algn="tl">
                    <a:srgbClr val="000000">
                      <a:alpha val="43137"/>
                    </a:srgbClr>
                  </a:outerShdw>
                </a:effectLst>
                <a:uLnTx/>
                <a:uFillTx/>
                <a:latin typeface="Arial Black" panose="020B0A04020102020204" pitchFamily="34" charset="0"/>
                <a:ea typeface="+mn-ea"/>
                <a:cs typeface="Arial" panose="020B0604020202020204" pitchFamily="34" charset="0"/>
              </a:rPr>
              <a:t>SETTING</a:t>
            </a:r>
            <a:r>
              <a:rPr kumimoji="0" lang="en-US" sz="4400" b="0" i="0" u="none" strike="noStrike" kern="1200" cap="none" spc="0" normalizeH="0" baseline="0" noProof="0" smtClean="0">
                <a:ln>
                  <a:noFill/>
                </a:ln>
                <a:solidFill>
                  <a:prstClr val="black"/>
                </a:solidFill>
                <a:effectLst>
                  <a:outerShdw blurRad="38100" dist="38100" dir="2700000" algn="tl">
                    <a:srgbClr val="000000">
                      <a:alpha val="43137"/>
                    </a:srgbClr>
                  </a:outerShdw>
                </a:effectLst>
                <a:uLnTx/>
                <a:uFillTx/>
                <a:latin typeface="Arial Black" panose="020B0A04020102020204" pitchFamily="34" charset="0"/>
                <a:ea typeface="+mn-ea"/>
                <a:cs typeface="Arial" panose="020B0604020202020204" pitchFamily="34" charset="0"/>
              </a:rPr>
              <a:t> AWAL e-SPT</a:t>
            </a:r>
            <a:endParaRPr kumimoji="0" lang="id-ID" sz="4400" b="0"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Arial Black" panose="020B0A04020102020204" pitchFamily="34" charset="0"/>
              <a:ea typeface="+mn-ea"/>
              <a:cs typeface="Arial" panose="020B0604020202020204" pitchFamily="34" charset="0"/>
            </a:endParaRPr>
          </a:p>
        </p:txBody>
      </p:sp>
      <p:pic>
        <p:nvPicPr>
          <p:cNvPr id="5" name="Picture 4"/>
          <p:cNvPicPr>
            <a:picLocks noChangeAspect="1"/>
          </p:cNvPicPr>
          <p:nvPr/>
        </p:nvPicPr>
        <p:blipFill rotWithShape="1">
          <a:blip r:embed="rId4">
            <a:extLst>
              <a:ext uri="{28A0092B-C50C-407E-A947-70E740481C1C}">
                <a14:useLocalDpi xmlns:a14="http://schemas.microsoft.com/office/drawing/2010/main" val="0"/>
              </a:ext>
            </a:extLst>
          </a:blip>
          <a:srcRect l="63330" t="69704"/>
          <a:stretch>
            <a:fillRect/>
          </a:stretch>
        </p:blipFill>
        <p:spPr>
          <a:xfrm>
            <a:off x="5762624" y="4776788"/>
            <a:ext cx="3381375" cy="2081212"/>
          </a:xfrm>
          <a:prstGeom prst="rect">
            <a:avLst/>
          </a:prstGeom>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3"/>
          <a:srcRect l="10469" t="6511" r="44729" b="64843"/>
          <a:stretch/>
        </p:blipFill>
        <p:spPr>
          <a:xfrm>
            <a:off x="3365169" y="4687"/>
            <a:ext cx="5829300" cy="2095500"/>
          </a:xfrm>
          <a:prstGeom prst="rect">
            <a:avLst/>
          </a:prstGeom>
        </p:spPr>
      </p:pic>
      <p:pic>
        <p:nvPicPr>
          <p:cNvPr id="5" name="Picture 4"/>
          <p:cNvPicPr>
            <a:picLocks noChangeAspect="1"/>
          </p:cNvPicPr>
          <p:nvPr/>
        </p:nvPicPr>
        <p:blipFill rotWithShape="1">
          <a:blip r:embed="rId4"/>
          <a:srcRect b="5208"/>
          <a:stretch/>
        </p:blipFill>
        <p:spPr>
          <a:xfrm>
            <a:off x="0" y="1957873"/>
            <a:ext cx="9194469" cy="4900127"/>
          </a:xfrm>
          <a:prstGeom prst="rect">
            <a:avLst/>
          </a:prstGeom>
        </p:spPr>
      </p:pic>
      <p:sp>
        <p:nvSpPr>
          <p:cNvPr id="15" name="Rectangle 14"/>
          <p:cNvSpPr/>
          <p:nvPr/>
        </p:nvSpPr>
        <p:spPr>
          <a:xfrm>
            <a:off x="-502106" y="4557394"/>
            <a:ext cx="4206242" cy="1938656"/>
          </a:xfrm>
          <a:prstGeom prst="rect">
            <a:avLst/>
          </a:prstGeom>
          <a:solidFill>
            <a:schemeClr val="bg1">
              <a:alpha val="75000"/>
            </a:schemeClr>
          </a:solidFill>
          <a:ln>
            <a:noFill/>
          </a:ln>
        </p:spPr>
        <p:style>
          <a:lnRef idx="0">
            <a:scrgbClr r="0" g="0" b="0"/>
          </a:lnRef>
          <a:fillRef idx="0">
            <a:scrgbClr r="0" g="0" b="0"/>
          </a:fillRef>
          <a:effectRef idx="0">
            <a:scrgbClr r="0" g="0" b="0"/>
          </a:effectRef>
          <a:fontRef idx="minor">
            <a:schemeClr val="lt1"/>
          </a:fontRef>
        </p:style>
        <p:txBody>
          <a:bodyPr anchor="ctr"/>
          <a:lstStyle/>
          <a:p>
            <a:pPr marL="536575" indent="-536575">
              <a:buAutoNum type="arabicPeriod"/>
              <a:defRPr/>
            </a:pPr>
            <a:r>
              <a:rPr lang="en-US" sz="2400" b="1" dirty="0" err="1" smtClean="0">
                <a:solidFill>
                  <a:schemeClr val="tx1"/>
                </a:solidFill>
                <a:latin typeface="Arial" panose="020B0604020202020204" pitchFamily="34" charset="0"/>
                <a:cs typeface="Arial" panose="020B0604020202020204" pitchFamily="34" charset="0"/>
              </a:rPr>
              <a:t>Koneksi</a:t>
            </a:r>
            <a:r>
              <a:rPr lang="en-US" sz="2400" b="1" dirty="0" smtClean="0">
                <a:solidFill>
                  <a:schemeClr val="tx1"/>
                </a:solidFill>
                <a:latin typeface="Arial" panose="020B0604020202020204" pitchFamily="34" charset="0"/>
                <a:cs typeface="Arial" panose="020B0604020202020204" pitchFamily="34" charset="0"/>
              </a:rPr>
              <a:t> </a:t>
            </a:r>
            <a:r>
              <a:rPr lang="en-US" sz="2400" b="1" dirty="0" err="1" smtClean="0">
                <a:solidFill>
                  <a:schemeClr val="tx1"/>
                </a:solidFill>
                <a:latin typeface="Arial" panose="020B0604020202020204" pitchFamily="34" charset="0"/>
                <a:cs typeface="Arial" panose="020B0604020202020204" pitchFamily="34" charset="0"/>
              </a:rPr>
              <a:t>ke</a:t>
            </a:r>
            <a:r>
              <a:rPr lang="en-US" sz="2400" b="1" dirty="0" smtClean="0">
                <a:solidFill>
                  <a:schemeClr val="tx1"/>
                </a:solidFill>
                <a:latin typeface="Arial" panose="020B0604020202020204" pitchFamily="34" charset="0"/>
                <a:cs typeface="Arial" panose="020B0604020202020204" pitchFamily="34" charset="0"/>
              </a:rPr>
              <a:t> </a:t>
            </a:r>
            <a:r>
              <a:rPr lang="en-US" sz="2400" b="1" i="1" dirty="0" smtClean="0">
                <a:solidFill>
                  <a:schemeClr val="tx1"/>
                </a:solidFill>
                <a:latin typeface="Arial" panose="020B0604020202020204" pitchFamily="34" charset="0"/>
                <a:cs typeface="Arial" panose="020B0604020202020204" pitchFamily="34" charset="0"/>
              </a:rPr>
              <a:t>Database</a:t>
            </a:r>
          </a:p>
          <a:p>
            <a:pPr marL="536575">
              <a:defRPr/>
            </a:pPr>
            <a:r>
              <a:rPr lang="en-ID" sz="2000" i="1" dirty="0" err="1" smtClean="0">
                <a:solidFill>
                  <a:schemeClr val="tx1"/>
                </a:solidFill>
                <a:latin typeface="Arial" panose="020B0604020202020204" pitchFamily="34" charset="0"/>
                <a:cs typeface="Arial" panose="020B0604020202020204" pitchFamily="34" charset="0"/>
              </a:rPr>
              <a:t>Pilih</a:t>
            </a:r>
            <a:r>
              <a:rPr lang="en-ID" sz="2000" i="1" dirty="0" smtClean="0">
                <a:solidFill>
                  <a:schemeClr val="tx1"/>
                </a:solidFill>
                <a:latin typeface="Arial" panose="020B0604020202020204" pitchFamily="34" charset="0"/>
                <a:cs typeface="Arial" panose="020B0604020202020204" pitchFamily="34" charset="0"/>
              </a:rPr>
              <a:t> </a:t>
            </a:r>
            <a:r>
              <a:rPr lang="en-ID" sz="2000" b="1" i="1" dirty="0" smtClean="0">
                <a:solidFill>
                  <a:schemeClr val="tx1"/>
                </a:solidFill>
                <a:latin typeface="Arial" panose="020B0604020202020204" pitchFamily="34" charset="0"/>
                <a:cs typeface="Arial" panose="020B0604020202020204" pitchFamily="34" charset="0"/>
              </a:rPr>
              <a:t>DBPPH42</a:t>
            </a:r>
            <a:r>
              <a:rPr lang="id-ID" sz="2000" i="1" dirty="0" smtClean="0">
                <a:solidFill>
                  <a:schemeClr val="tx1"/>
                </a:solidFill>
                <a:latin typeface="Arial" panose="020B0604020202020204" pitchFamily="34" charset="0"/>
                <a:cs typeface="Arial" panose="020B0604020202020204" pitchFamily="34" charset="0"/>
              </a:rPr>
              <a:t>.</a:t>
            </a:r>
            <a:r>
              <a:rPr lang="en-ID" sz="2000" i="1" dirty="0" smtClean="0">
                <a:solidFill>
                  <a:schemeClr val="tx1"/>
                </a:solidFill>
                <a:latin typeface="Arial" panose="020B0604020202020204" pitchFamily="34" charset="0"/>
                <a:cs typeface="Arial" panose="020B0604020202020204" pitchFamily="34" charset="0"/>
              </a:rPr>
              <a:t> </a:t>
            </a:r>
            <a:r>
              <a:rPr lang="en-ID" sz="2000" i="1" dirty="0" smtClean="0">
                <a:solidFill>
                  <a:schemeClr val="tx1"/>
                </a:solidFill>
                <a:latin typeface="Arial" panose="020B0604020202020204" pitchFamily="34" charset="0"/>
                <a:cs typeface="Arial" panose="020B0604020202020204" pitchFamily="34" charset="0"/>
              </a:rPr>
              <a:t>&gt; Isi NPWP &gt; Isi </a:t>
            </a:r>
            <a:r>
              <a:rPr lang="en-ID" sz="2000" i="1" dirty="0" err="1" smtClean="0">
                <a:solidFill>
                  <a:schemeClr val="tx1"/>
                </a:solidFill>
                <a:latin typeface="Arial" panose="020B0604020202020204" pitchFamily="34" charset="0"/>
                <a:cs typeface="Arial" panose="020B0604020202020204" pitchFamily="34" charset="0"/>
              </a:rPr>
              <a:t>Profil</a:t>
            </a:r>
            <a:endParaRPr lang="id-ID" sz="2000" i="1" dirty="0" smtClean="0">
              <a:solidFill>
                <a:schemeClr val="tx1"/>
              </a:solidFill>
              <a:latin typeface="Arial" panose="020B0604020202020204" pitchFamily="34" charset="0"/>
              <a:cs typeface="Arial" panose="020B0604020202020204" pitchFamily="34" charset="0"/>
            </a:endParaRPr>
          </a:p>
          <a:p>
            <a:pPr marL="536575">
              <a:defRPr/>
            </a:pPr>
            <a:endParaRPr lang="id-ID" sz="2000" i="1" dirty="0">
              <a:solidFill>
                <a:schemeClr val="tx1"/>
              </a:solidFill>
              <a:latin typeface="Arial" panose="020B0604020202020204" pitchFamily="34" charset="0"/>
              <a:cs typeface="Arial" panose="020B0604020202020204" pitchFamily="34" charset="0"/>
            </a:endParaRPr>
          </a:p>
          <a:p>
            <a:pPr marL="536575">
              <a:defRPr/>
            </a:pPr>
            <a:r>
              <a:rPr lang="id-ID" sz="2000" i="1" dirty="0" smtClean="0">
                <a:solidFill>
                  <a:schemeClr val="tx1"/>
                </a:solidFill>
                <a:latin typeface="Arial" panose="020B0604020202020204" pitchFamily="34" charset="0"/>
                <a:cs typeface="Arial" panose="020B0604020202020204" pitchFamily="34" charset="0"/>
              </a:rPr>
              <a:t>Apabila error &gt; Klik Kanan &gt; Pilih Run as Administrator</a:t>
            </a:r>
            <a:endParaRPr lang="id-ID" sz="2000" i="1" dirty="0">
              <a:solidFill>
                <a:schemeClr val="tx1"/>
              </a:solidFill>
              <a:latin typeface="Arial" panose="020B0604020202020204" pitchFamily="34" charset="0"/>
              <a:cs typeface="Arial" panose="020B0604020202020204" pitchFamily="34" charset="0"/>
            </a:endParaRPr>
          </a:p>
        </p:txBody>
      </p:sp>
      <p:pic>
        <p:nvPicPr>
          <p:cNvPr id="10" name="Picture 9"/>
          <p:cNvPicPr>
            <a:picLocks noChangeAspect="1"/>
          </p:cNvPicPr>
          <p:nvPr/>
        </p:nvPicPr>
        <p:blipFill rotWithShape="1">
          <a:blip r:embed="rId5">
            <a:extLst>
              <a:ext uri="{28A0092B-C50C-407E-A947-70E740481C1C}">
                <a14:useLocalDpi xmlns:a14="http://schemas.microsoft.com/office/drawing/2010/main" val="0"/>
              </a:ext>
            </a:extLst>
          </a:blip>
          <a:srcRect l="63330" t="69704"/>
          <a:stretch>
            <a:fillRect/>
          </a:stretch>
        </p:blipFill>
        <p:spPr>
          <a:xfrm>
            <a:off x="5762625" y="4776788"/>
            <a:ext cx="3381375" cy="2081212"/>
          </a:xfrm>
          <a:prstGeom prst="rect">
            <a:avLst/>
          </a:prstGeom>
        </p:spPr>
      </p:pic>
      <p:sp>
        <p:nvSpPr>
          <p:cNvPr id="13" name="Title 1"/>
          <p:cNvSpPr txBox="1"/>
          <p:nvPr/>
        </p:nvSpPr>
        <p:spPr>
          <a:xfrm>
            <a:off x="183696" y="113199"/>
            <a:ext cx="8412480" cy="549274"/>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defRPr/>
            </a:pPr>
            <a:r>
              <a:rPr kumimoji="0" lang="en-US" sz="2800" b="0" u="none" strike="noStrike" kern="1200" cap="none" spc="0" normalizeH="0" baseline="0" noProof="0" smtClean="0">
                <a:ln>
                  <a:noFill/>
                </a:ln>
                <a:solidFill>
                  <a:prstClr val="black"/>
                </a:solidFill>
                <a:effectLst>
                  <a:outerShdw blurRad="38100" dist="38100" dir="2700000" algn="tl">
                    <a:srgbClr val="000000">
                      <a:alpha val="43137"/>
                    </a:srgbClr>
                  </a:outerShdw>
                </a:effectLst>
                <a:uLnTx/>
                <a:uFillTx/>
                <a:latin typeface="Arial" panose="020B0604020202020204" pitchFamily="34" charset="0"/>
                <a:cs typeface="Arial" panose="020B0604020202020204" pitchFamily="34" charset="0"/>
              </a:rPr>
              <a:t>MARI</a:t>
            </a:r>
            <a:r>
              <a:rPr kumimoji="0" lang="en-US" sz="2800" b="0" u="none" strike="noStrike" kern="1200" cap="none" spc="0" normalizeH="0" baseline="0" noProof="0" smtClean="0">
                <a:ln>
                  <a:noFill/>
                </a:ln>
                <a:solidFill>
                  <a:prstClr val="black"/>
                </a:solidFill>
                <a:effectLst>
                  <a:outerShdw blurRad="38100" dist="38100" dir="2700000" algn="tl">
                    <a:srgbClr val="000000">
                      <a:alpha val="43137"/>
                    </a:srgbClr>
                  </a:outerShdw>
                </a:effectLst>
                <a:uLnTx/>
                <a:uFillTx/>
                <a:latin typeface="Arial Black" panose="020B0A04020102020204" pitchFamily="34" charset="0"/>
                <a:ea typeface="+mj-ea"/>
              </a:rPr>
              <a:t> MEMULAI…</a:t>
            </a:r>
            <a:endParaRPr kumimoji="0" lang="en-US" sz="2800" b="0" u="none" strike="noStrike" kern="1200" cap="none" spc="0" normalizeH="0" baseline="0" noProof="0">
              <a:ln>
                <a:noFill/>
              </a:ln>
              <a:solidFill>
                <a:prstClr val="black"/>
              </a:solidFill>
              <a:effectLst>
                <a:outerShdw blurRad="38100" dist="38100" dir="2700000" algn="tl">
                  <a:srgbClr val="000000">
                    <a:alpha val="43137"/>
                  </a:srgbClr>
                </a:outerShdw>
              </a:effectLst>
              <a:uLnTx/>
              <a:uFillTx/>
              <a:latin typeface="Arial" panose="020B0604020202020204" pitchFamily="34" charset="0"/>
              <a:ea typeface="+mj-ea"/>
              <a:cs typeface="Arial" panose="020B0604020202020204" pitchFamily="34" charset="0"/>
            </a:endParaRPr>
          </a:p>
        </p:txBody>
      </p:sp>
      <p:cxnSp>
        <p:nvCxnSpPr>
          <p:cNvPr id="14" name="Straight Connector 13"/>
          <p:cNvCxnSpPr/>
          <p:nvPr/>
        </p:nvCxnSpPr>
        <p:spPr>
          <a:xfrm>
            <a:off x="0" y="662473"/>
            <a:ext cx="4206240" cy="0"/>
          </a:xfrm>
          <a:prstGeom prst="line">
            <a:avLst/>
          </a:prstGeom>
          <a:ln>
            <a:solidFill>
              <a:schemeClr val="accent4"/>
            </a:solidFill>
          </a:ln>
          <a:effectLst>
            <a:outerShdw blurRad="50800" dist="38100" dir="4080000" algn="t" rotWithShape="0">
              <a:prstClr val="black">
                <a:alpha val="42000"/>
              </a:prstClr>
            </a:outerShdw>
          </a:effectLst>
        </p:spPr>
        <p:style>
          <a:lnRef idx="3">
            <a:schemeClr val="accent4"/>
          </a:lnRef>
          <a:fillRef idx="0">
            <a:schemeClr val="accent4"/>
          </a:fillRef>
          <a:effectRef idx="2">
            <a:schemeClr val="accent4"/>
          </a:effectRef>
          <a:fontRef idx="minor">
            <a:schemeClr val="tx1"/>
          </a:fontRef>
        </p:style>
      </p:cxnSp>
      <p:pic>
        <p:nvPicPr>
          <p:cNvPr id="8" name="Picture 7"/>
          <p:cNvPicPr>
            <a:picLocks noChangeAspect="1"/>
          </p:cNvPicPr>
          <p:nvPr/>
        </p:nvPicPr>
        <p:blipFill>
          <a:blip r:embed="rId6"/>
          <a:stretch>
            <a:fillRect/>
          </a:stretch>
        </p:blipFill>
        <p:spPr>
          <a:xfrm>
            <a:off x="6796902" y="3157219"/>
            <a:ext cx="1952625" cy="1400175"/>
          </a:xfrm>
          <a:prstGeom prst="rect">
            <a:avLst/>
          </a:prstGeom>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100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Lst>
  </p:timing>
</p:sld>
</file>

<file path=ppt/theme/theme1.xml><?xml version="1.0" encoding="utf-8"?>
<a:theme xmlns:a="http://schemas.openxmlformats.org/drawingml/2006/main" name="Cover Presentasi Branding Baru - Putih">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Template Presentasi Branding Baru DJP">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Template Presentasi Branding Baru DJP 2019</Template>
  <TotalTime>37</TotalTime>
  <Words>1272</Words>
  <Application>Microsoft Office PowerPoint</Application>
  <PresentationFormat>On-screen Show (4:3)</PresentationFormat>
  <Paragraphs>239</Paragraphs>
  <Slides>28</Slides>
  <Notes>28</Notes>
  <HiddenSlides>0</HiddenSlides>
  <MMClips>0</MMClips>
  <ScaleCrop>false</ScaleCrop>
  <HeadingPairs>
    <vt:vector size="6" baseType="variant">
      <vt:variant>
        <vt:lpstr>Fonts Used</vt:lpstr>
      </vt:variant>
      <vt:variant>
        <vt:i4>8</vt:i4>
      </vt:variant>
      <vt:variant>
        <vt:lpstr>Theme</vt:lpstr>
      </vt:variant>
      <vt:variant>
        <vt:i4>3</vt:i4>
      </vt:variant>
      <vt:variant>
        <vt:lpstr>Slide Titles</vt:lpstr>
      </vt:variant>
      <vt:variant>
        <vt:i4>28</vt:i4>
      </vt:variant>
    </vt:vector>
  </HeadingPairs>
  <TitlesOfParts>
    <vt:vector size="39" baseType="lpstr">
      <vt:lpstr>Adobe Gothic Std B</vt:lpstr>
      <vt:lpstr>Arial</vt:lpstr>
      <vt:lpstr>Arial Black</vt:lpstr>
      <vt:lpstr>Calibri</vt:lpstr>
      <vt:lpstr>Calibri Light</vt:lpstr>
      <vt:lpstr>Comic Sans MS</vt:lpstr>
      <vt:lpstr>Segoe UI</vt:lpstr>
      <vt:lpstr>Wingdings</vt:lpstr>
      <vt:lpstr>Cover Presentasi Branding Baru - Putih</vt:lpstr>
      <vt:lpstr>1_Template Presentasi Branding Baru DJP</vt:lpstr>
      <vt:lpstr>2_Office Theme</vt:lpstr>
      <vt:lpstr>e-SPT MASA PPh PASAL</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e-SPT MASA PPh PASAL 21</dc:title>
  <dc:creator>Dimas Imza Arifin</dc:creator>
  <cp:keywords>PAJAK</cp:keywords>
  <cp:lastModifiedBy>ASUS</cp:lastModifiedBy>
  <cp:revision>800</cp:revision>
  <dcterms:created xsi:type="dcterms:W3CDTF">2016-10-27T03:30:00Z</dcterms:created>
  <dcterms:modified xsi:type="dcterms:W3CDTF">2019-10-14T09:25:06Z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1033-11.2.0.8641</vt:lpwstr>
  </property>
</Properties>
</file>